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ink/ink1.xml" ContentType="application/inkml+xml"/>
  <Override PartName="/ppt/ink/ink2.xml" ContentType="application/inkml+xml"/>
  <Override PartName="/ppt/comments/comment2.xml" ContentType="application/vnd.openxmlformats-officedocument.presentationml.comments+xml"/>
  <Override PartName="/ppt/ink/ink3.xml" ContentType="application/inkml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9"/>
  </p:notesMasterIdLst>
  <p:sldIdLst>
    <p:sldId id="257" r:id="rId2"/>
    <p:sldId id="479" r:id="rId3"/>
    <p:sldId id="487" r:id="rId4"/>
    <p:sldId id="497" r:id="rId5"/>
    <p:sldId id="258" r:id="rId6"/>
    <p:sldId id="495" r:id="rId7"/>
    <p:sldId id="496" r:id="rId8"/>
    <p:sldId id="488" r:id="rId9"/>
    <p:sldId id="498" r:id="rId10"/>
    <p:sldId id="489" r:id="rId11"/>
    <p:sldId id="490" r:id="rId12"/>
    <p:sldId id="491" r:id="rId13"/>
    <p:sldId id="280" r:id="rId14"/>
    <p:sldId id="499" r:id="rId15"/>
    <p:sldId id="492" r:id="rId16"/>
    <p:sldId id="493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 Murray" initials="LM" lastIdx="2" clrIdx="0">
    <p:extLst>
      <p:ext uri="{19B8F6BF-5375-455C-9EA6-DF929625EA0E}">
        <p15:presenceInfo xmlns:p15="http://schemas.microsoft.com/office/powerpoint/2012/main" userId="S::lmurray891@dundeeschools.scot::f789b6fe-6003-4c53-9de6-3c2514443ab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14T13:37:25.809" idx="1">
    <p:pos x="6672" y="121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20T11:59:56.005" idx="2">
    <p:pos x="10" y="10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1-18T13:17:04.8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19315 4785 0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1-18T13:23:28.1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33313 17921 0</inkml:trace>
  <inkml:trace contextRef="#ctx0" brushRef="#br0" timeOffset="696">32604 17743 0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1-18T13:35:02.4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32228 17478 0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1-01-20T15:47:31.110"/>
    </inkml:context>
    <inkml:brush xml:id="br0">
      <inkml:brushProperty name="width" value="0.05292" units="cm"/>
      <inkml:brushProperty name="height" value="0.05292" units="cm"/>
    </inkml:brush>
  </inkml:definitions>
  <iact:action type="add" startTime="28185">
    <iact:property name="dataType"/>
    <iact:actionData xml:id="d0">
      <inkml:trace xmlns:inkml="http://www.w3.org/2003/InkML" xml:id="stk0" contextRef="#ctx0" brushRef="#br0">4237 3515 0,'0'0'8,"0"0"-8,0 0 2,0 0 3,0 0 1,0 0 1,0 0-1,0 0 0,0 0 1,-63-17-2,63 17 2,0 0-1,0 0 0,0 0 0,0 0 1,-103-23-1,103 23 0,0 0 1,0 0-2,0 0 2,0 0-1,-135-17 2,135 17-1,0 0-1,0 0-2,0 0 3,-113-6 0,113 6-3,0 0 2,0 0 2,0 0-3,-105 17 2,105-17-1,0 0 0,-72 46 1,72-46-2,0 0 1,0 0 1,-63 76 0,63-76-2,0 0 1,0 0 0,0 0-1,0 0 3,-52 89-1,52-89-2,0 0 2,0 0-2,0 0 2,-51 75-1,51-75 1,0 0-1,0 0-1,0 0 3,-64 88-2,64-88 0,0 0 1,0 0-1,-10 99 0,10-99 1,0 0-1,0 0 0,21 99 2,-21-99-4,0 0 3,0 0 0,0 0-2,0 0 0,0 0 3,0 0-2,53 118 0,-53-118 0,0 0 0,0 0 0,0 0 1,0 0-1,40 98 0,-40-98 1,0 0-1,0 0 0,0 0 1,0 0-2,63 83 2,-63-83-1,83 41 0,-83-41 0,0 0 1,0 0-3,0 0 4,0 0-2,0 0-1,93 17 1,-93-17 1,0 0-1,104-12 1,-104 12-1,0 0 0,0 0 1,0 0-2,0 0 2,93-23-2,-93 23 3,0 0-2,94-36 1,-94 36-1,0 0-1,0 0 1,0 0 2,0 0-3,95-64 2,-95 64-1,0 0 0,0 0 0,0 0 0,0 0 0,0 0 1,0 0-1,71-81 1,-71 81-2,0 0 2,0 0-1,0 0 0,52-93 1,-52 93-1,0 0 1,0 0 1,41-101-4,-41 101 3,0 0-1,0 0-1,0 0 1,0 0 1,0 0-1,0 0 0,22-115 1,-22 115-2,0 0 2,0 0 0,0 0-2,0 0 1,11-107 3,-11 107-5,0 0 3,0 0-1,0 0 0,0 0 0,0 0 1,-43-104 0,43 104-2,0 0 1,0 0 0,0 0 1,0 0-1,0 0 0,0 0 0,-31-75 2,31 75-3,0 0 1,0 0 1,-52-19-1,10 13 1,-51-11-1</inkml:trace>
    </iact:actionData>
  </iact:action>
  <iact:action type="add" startTime="41370">
    <iact:property name="dataType"/>
    <iact:actionData xml:id="d1">
      <inkml:trace xmlns:inkml="http://www.w3.org/2003/InkML" xml:id="stk1" contextRef="#ctx0" brushRef="#br0">5690 3515 0,'0'0'2,"0"0"4,0 0 0,0 0 0,0 0 1,0 0 0,0 0-2,0 0 1,0 0 1,0 0-1,0 0 0,0 0 0,0 0 0,0 0 1,0 0 0,0 0-2,0 0 2,0 0-1,0 0 0,0 0 0,0 0 1,0 0-2,0 0 2,0 0 0,0 0-2,0 0 2,0 0-1,0 0 0,0 0 0,0 0 2,0 0-2,0 0 0,0 0 1,-31 72-1,31-72-1,0 0 3,0 0-3,-31 110 2,31-110-1,0 0 0,-21 146 2,21-146-3,0 0 1,0 0 1,0 0-1,21 105 0,-21-105 0,0 0 1,0 0-1,0 0 0,0 0 1,0 0-1,0 0 0,10 99 1,-10-99-2,0 0 2,0 0-1,0 0 0,0 0 0,0 0 1,0 0-2,11 60 2,-11-60 0,0 0-2,0 0 2,0 0-1,0 0 3,0 0-3,0-13 1</inkml:trace>
    </iact:actionData>
  </iact:action>
  <iact:action type="add" startTime="42136">
    <iact:property name="dataType"/>
    <iact:actionData xml:id="d2">
      <inkml:trace xmlns:inkml="http://www.w3.org/2003/InkML" xml:id="stk2" contextRef="#ctx0" brushRef="#br0">6055 3545 0,'0'0'10,"0"0"-10,0 0 6,0 0-1,0 0 2,0 0-1,0 0 0,0 0 1,0 0 0,0 0-1,0 0 0,0 0 2,0 0-3,0 0 1,0 0 1,0 0-1,0 0 0,0 0 1,0 0-1,0 0 1,0 0-1,0 0 0,0 0 1,0 0-1,0 0 0,0 0 2,0 0-2,0 0 0,0 0 0,0 0 2,0 0-2,0 0 0,0 0 1,0 0-1,0 0 0,0 0 0,0 0 1,0 0-2,0 0 2,0 0 0,-22 77-1,22-77 0,0 0 0,-10 109 1,10-109 0,0 0-3,0 0 3,-11 142 1,11-142-1,0 0-2,0 0 0,11 110 2,-11-110-1,0 0 1,0 0-1,0 0 0,0 0 1,0 0-1,0 0-1,0 93 3,0-93-3,0 0 1,0 0 0,0 0 1,0 0 0,0 0-1,0 0-1,0 66 2,0-66 0,0 0-1,0 0 3,0 0-2</inkml:trace>
    </iact:actionData>
  </iact:action>
  <iact:action type="add" startTime="63318">
    <iact:property name="dataType"/>
    <iact:actionData xml:id="d3">
      <inkml:trace xmlns:inkml="http://www.w3.org/2003/InkML" xml:id="stk3" contextRef="#ctx0" brushRef="#br0">5275 4854 0,'0'0'4,"0"0"1,0 0 2,0 0-1,0 0 0,0 0 1,0 0-1,0 0 2,0 0-2,0 0 0,0 0 1,0 0-1,0 0-1,0 0 2,0 0 0,0 0-1,0 0 0,0 0 1,0 0-2,0 0 1,0 0 2,10 65-3,-10-65 1,0 0 1,0 86 0,0-86-2,0 0 2,-10 112 1,10-112-2,0 0 1,0 0-2,0 0 1,-10 92 1,10-92-2,0 0 2,0 0-1,0 0 0,0 0 1,0 0-2,0 0 2,0 82 0,0-82-1,0 0 0,0 0 0,0 0 1,0 0-1,0 0 0,0 0 1,0 0-2,20 47 2,-20-47-1,0 0-1,0 0 4,-10-18-1,10 18-3</inkml:trace>
    </iact:actionData>
  </iact:action>
  <iact:action type="add" startTime="64027">
    <iact:property name="dataType"/>
    <iact:actionData xml:id="d4">
      <inkml:trace xmlns:inkml="http://www.w3.org/2003/InkML" xml:id="stk4" contextRef="#ctx0" brushRef="#br0">5451 4883 0,'0'0'5,"0"0"0,0 0 1,0 0 1,0 0-1,0 0 1,0 0-1,0 0 1,0 0-1,0 0-1,0 0 2,0 0 0,0 0-2,0 0 2,0 0-2,0 0 2,0 0 0,0 0-2,0 0 2,0 0-1,0 0 0,52-29 3,-52 29-5,0 0 2,0 0 1,94-42 0,-94 42-2,0 0 1,0 0 1,0 0-1,0 0 0,0 0 2,135-29-1,-135 29-2,0 0 2,0 0-1,0 0 0,0 0 1,0 0-2,0 0 1,83 11 1,-83-11-1,0 0 0,0 0 1,0 0-1,0 0 0,0 0 1,41 60-1,-41-60 0,0 0 0,0 0 0,0 0 1,0 0-1,-31 81 1,31-81-2,0 0 2,0 0-1,0 0 1,0 0-1,0 0 0,0 0 0,-72 76 1,72-76-1,0 0-1,0 0 2,0 0-1,0 0 1,0 0 0,0 0-2,-73 35 1,73-35 0,0 0 0,0 0 1,0 0 0,0 0-1,0 0 0,0 0 0,0 0 0,0 0 1,0 0 0,0 0-2,0 0 2,0 0-2,0 0 2,0 0 0,0 0-1,0 0 0,0 0 0,10 11 2,-10-11-3,0 0 1,0 0 1,0 0-1,0 0 0,0 0 1,0 0-3,63 18 4,-63-18-2,0 0 0,51 60 1,-51-60-1,0 0 0,0 0 0,0 0 1,0 0-2,0 0 2,0 0-1,21 80 0,-21-80 1,0 0-1,0 0-1,-21 93 3,21-93-2,0 0 0,0 0 0,0 0 1,-31 65-1,31-65 0,0 0 1,0 0-1,0 0 0,0 0 0,0 0 0,0 0 0,-71 35 2,71-35-3,0 0 2,0 0-1,0 0-1,0 0 3,0 0-2,0 0 0,-84-11 2,84 11-2,0 0-1,0 0 2,0 0-1,0 0 2,-82-18-2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1-01-20T15:51:31.299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1196">
    <iact:property name="dataType"/>
    <iact:actionData xml:id="d0">
      <inkml:trace xmlns:inkml="http://www.w3.org/2003/InkML" xml:id="stk0" contextRef="#ctx0" brushRef="#br0">1516 2710 0,'0'0'4,"0"0"2,0 0-1,0 0 2,0 0-2,0 0 2,0 0 0,-52-29-1,52 29-1,-81-34 3,81 34-3,0 0 1,0 0 0,0 0 1,-116-30 1,116 30-3,0 0 0,-93 17 2,93-17-1,0 0 0,0 0 0,-92 41 0,92-41 0,0 0 0,0 0-1,0 0 2,-85 64-1,85-64 1,0 0-2,-92 70 2,92-70-1,0 0-1,-64 88 2,64-88-1,0 0 0,0 0-1,-41 87 2,41-87-1,0 0 0,0 105 1,0-105-2,0 0 0,0 0 2,0 0-1,0 106 0,0-106 0,0 0 0,0 0 0,0 0 0,41 93 0,-41-93 0,0 0-1,0 0 2,64 88 0,-64-88-1,0 0-1,0 0 0,82 64 4,-82-64-5,0 0 2,0 0 1,0 0-2,95 29 2,-95-29-1,0 0 0,0 0 0,112 17 0,-112-17 0,0 0 0,0 0 1,115 0-1,-115 0-1,0 0 2,0 0-2,94-22 2,-94 22-1,0 0-1,0 0 2,0 0-1,0 0 0,93-58 0,-93 58 1,0 0-2,0 0 1,0 0 1,84-83-1,-84 83 0,0 0 0,0 0 0,0 0 1,51-106 0,-51 106-2,0 0 1,0 0 1,0 0-1,0 0-1,0 0 2,0 0-1,20-98 1,-20 98-1,0 0-1,0 0 2,-20-111 0,20 111-2,0 0 1,0 0 0,-41-76 1,41 76-3,0 0 3,0 0-2,0 0 2,0 0 0,-53-76-1,53 76 0,0 0 0,0 0-1,0 0 3,0 0-2,0 0-1,0 0 2,-52-64-1,52 64-1</inkml:trace>
    </iact:actionData>
  </iact:action>
  <iact:action type="add" startTime="12495">
    <iact:property name="dataType"/>
    <iact:actionData xml:id="d1">
      <inkml:trace xmlns:inkml="http://www.w3.org/2003/InkML" xml:id="stk1" contextRef="#ctx0" brushRef="#br0">2764 2704 0,'0'0'4,"0"0"2,0 0 1,0 0-2,0 0 2,0 0-1,0 0 0,-43-52 2,43 52-4,0 0 3,0 0-1,0 0 0,0 0 0,0 0 1,0 0-1,-63-83 0,-30 7 1,93 76 0,0 0-1,0 0 0,0 0-1,0 0 2,0 0-1,-113-28 0,113 28 1,0 0-1,0 0 0,0 0-1,0 0 2,-115 46 0,115-46-3,0 0 4,-115 23-3,32 37 2,83-60-1,0 0 0,0 0 0,-50 53 1,50-53-3,0 0 3,0 0 0,-43 86-1,43-86 0,0 0 0,0 0 0,0 0 0,-42 99 1,42-99-2,-20 100 2,20-100-1,0 0 0,0 0 0,0 0 0,0 0 0,10 134 2,-10-134-3,0 0 1,0 0-1,0 0 3,0 0-3,0 0 1,41 117 2,-41-117-4,0 0 2,64 116 2,-64-116-4,0 0 3,0 0-1,61 83-1,-61-83 2,0 0-1,0 0 0,95 82 1,-95-82 0,0 0-2,0 0 2,0 0-2,102 29 2,-102-29-1,0 0 0,0 0-1,115 5 3,-115-5-3,0 0 1,115-29 0,-115 29 0,0 0 0,0 0 0,0 0 1,92-46-1,-92 46 0,0 0 0,0 0 0,95-65 0,-95 65 1,0 0-2,0 0 2,51-88 0,-51 88-3,0 0 3,0 0 0,0 0-2,31-87 3,-31 87-4,0 0 3,0 0 0,0-117 0,0 117-2,0 0 1,0 0 1,0 0-2,-11-105 3,11 105-2,0 0-1,-41-98 1,41 98 1,0 0-2,0 0 1,0 0 1,0 0-2,0 0 2,0 0-1,-52-89 0,52 89 1,0 0-1,0 0 0,0 0 0,0 0 1,-52-81-1,52 81 0,0 0 0,0 0 0</inkml:trace>
    </iact:actionData>
  </iact:action>
  <iact:action type="add" startTime="16312">
    <iact:property name="dataType"/>
    <iact:actionData xml:id="d2">
      <inkml:trace xmlns:inkml="http://www.w3.org/2003/InkML" xml:id="stk2" contextRef="#ctx0" brushRef="#br0">7331 3726 0,'0'0'4,"0"0"3,0 0-1,0 0 1,0 0-1,0 0 1,0 0-1,0 0 0,0 0 1,0 0-1,0 0 2,0 0-3,0 0 2,0 0 0,0 0-1,0 0 0,0 0 1,0 0-1,0 0 1,0 0-1,0 0 1,0 0-1,0 0 0,0 0 1,0 0 0,0 0-1,0 0-1,0 0 3,0 0-1,0 0-1,0 0 0,0 0 1,0 0-2,0 0 3,0 0-2,0 0 0,0 0 1,0 0 0,0 0-1,0 0-1,0 0 3,0 0-2,0 0 0,0 0 1,0 0-2,0 0 2,0 0 0,0 0-1,0 0-1,-21 58 2,21-58 0,0 0-2,0 0 2,0 0 0,0 0-1,0 0 1,0 0-1,-21 94-1,21-94 2,0 0 0,0 0-2,0 0 2,0 0-1,0 0 0,0 0 2,-21 93-2,21-93 0,0 0 1,0 0-1,0 0 0,0 0 1,0 0-1,0 0 0,0 0 1,0 0-1,0 0 0,0 0 1,0 0-1,0 0 0,0 0 0,-10-63 2,10 63-4,0 0 4,0 0-2,0 0 0,0-101 1,0 101-1,0 0 0,0 0 1,0 0-1,0 0 0,0 0 1,0 0-2,0-110 3,0 110-2,0 0-1,0 0 2,0 0-1,0 0 0,0 0 1,0 0-1,10-82 0,-10 82 0,0 0 1,0 0-1,0 0 1,0 0-1,0 0 0,0 0 1,0 0-1,0 0-1,0 0 3,0 0-2,0 0 0,11 7 0,-11-7 1,0 0-1,0 0 0,0 81 2,0-81-3,0 0 2,0 0-1,0 0 0,10 128 1,-10-128-1,0 0 0,0 0 1,0 0-1,0 0 0,0 0 1,0 0-1,-10 95 0,10-95 1,0 0-1,0 0 0,0 0 1,0 0-2,0 0 3,0 0-3,0 0 2,0 0-1,0 0 0,0 0 1,0 0-1,0 0 0,0 0 1,0 28 0,0-28-2,0 0 2,0 0-1,0 0 1,-21-46 0,21 46-2,0 0 2,0 0-1,0 0 0,0-101 2,0 101-3,0 0 2,0 0-1,0 0 0,0 0 0,0 0 1,0 0-1,0-81 1,0 81-1,0 0 0,0 0 0,0 0 1,0 0-1,0 0 0,0 0 1,0 0-1,0 0 0,21-12 2,-21 12-3,0 0 1,0 0 1,0 0-1,0 64 1,0-64-1,0 0-1,0 113 3,0-113-2,0 0 0,0 0 0,0 0 1,0 0-1,0 0 0,0 109 1,0-109 0,0 0-2,0 0 2,0 0 0,0 0-2,0 0 2,0 0 0,-11 64-1,11-64 0,0 0 0,0 0 0,0 0 1,0 0 0,11-11-1,-11 11 0,0 0 1,0 0-2,0-93 2,0 93-1,0 0-1,0 0 2,0 0 0,0 0-2,-11-111 3,11 111-1,0 0-3,0 0 4,0 0-1,0 0-2,0 0 2,0 0-2,0-94 2,0 94 0,0 0-1,0 0 0,0 0 1,0 0-1,0 0 0,0 0 1,-19-29-1,19 29 0,0 0 0,0 0 0,0 0 1,-12 46 1,12-46-3,0 0 1,0 0 1,0 0-1,0 0 0,0 119 1,0-119-1,0 0 0,0 0 1,0 0-1,0 0-1,0 0 3,0 0-2,12 97 0,-12-97 1,0 0-1,0 0 0,0 0 0,0 0 1,0 0-1,0 0 0,0 0 1,0 0-1,0 0 0,0 0 1,0 0-2,0 0 2,0 0 0,0 0-1,0 0 0,0 0 0,0 0 1,0 0-1,0 0 1,0 0-1,0 0 0,0 0 1,0 0-1,0 0 0,0 0 1,0 0-1,0 0 0,0 0 1,0 0-1,0 0 0,0 0 1,0 0-2,0 0 2,0 0 0,0 0-2,0 0 2,0 0 0,0 0-2,0 0 2,0 0 0,0 0-2,0 0 2,0 0 0,0 0-2,0 0 2,0 0 0,0 0-2,0 0 2,0 0 0,0 0-2,0 0 3,0 0-3,0 0 1,0 0 1,0 0-1,0 0 0,0 0 1,0 0-1,0 0 0,0 0 1,0 0-2,0 0 2,0 0 0,0 0-1,0 0 0,0 0 1,0 0-1,0 0 0,0 0 1,0 0-1,0 0 0,0 0 1,0 0-2,0 0 1,0 0 2,0 0-2,0 0 0,0 0 1,0 0-1,0 0 0,0 0 1,0 0-1,0 0 0,0 0 1,0 0-1,0 0 0,0 0-1,0 0 3,0 0-2,0 0 0,0 0 1,0 0-1,0 0 0,0 0 1,0 0-1,0 0 0,0 0 1,0 0-1,0 0 0,0 0 0,0 0 1,0 0-1,0 0 1,0 0-1,0 0 0,0 0 1,0 0-1,0 0 0,0 0 1,0 0-1,0 0 0,0 0 1,0 0-2,0 0 2,0 0 0,0 0-1,0 0 0,0 0 1,0 0-2,0 0 2,0 0 0,0 0-1,0 0 0,0 0 1,0 0 0,0 0-2,0 0 2,0 0-1,0 0 0,0 0 1,0 0-1,0 0 0,0 0 1,0 0-2,0 0 2,0 0 0,0 0-2,0 0 2,0 0 0,0 0-2,0 0 2,0 0 0,0 0-2,0 0 2,0 0-1,0 0 0,0 0 1,0 0-1,0 0 0,0 0 1,0 0 0,0 0-2,0 0 2,0 0-1,0 0 0,0 0 1,0 0-1,0 0 0,0 0 1,0 0-1,0 0 0,0 0 1,0 0-1,0 0 0,0 0 1,0 0-1,0 0 0,0 0 1,0 0-1,0 0 0,0 0 0,0 0 1,0 0-1,0 0 1,0 0-1,0 0 0,0 0 1,0 0-1,0 0 0,0 0 1,0 0-1,0 0 0,0 0 0,0 0 0,0 0 1,0 0-1,0 0 1,0 0-1,0 0 0,0 0 1,0 0-1,0 0 0,0 0 1,0 0-1,0 0 0,0 0 1,0 0-1,0 0 0,0 0 1,0 0-1,0 0 0,0 0 1,0 0-1,0 0 0,0 0 1,0 0-1,0 0 0,0 0 1,0 0-1,0 0 0,0 0 1,0 0-1,0 0 0,0 0 1,0 0-1,0 0 0,0 0 0,0 0 1,0 0-1,0 0 1,0 0-1,0 0 0,0 0 1,0 0-1,0 0 0,0 0 1,0 0-2,0 0 2,0 0 0,0 0-2,0 0 2,0 0 0,0 0-2,0 0 2,0 0 0,0 0-2,0 0 2,0 0 0,0 0-2,0 0 2,0 0-1,0 0 0,0 0 1,0 0 0,0 0-2,0 0 2,0 0-1,0 0 0,0 0 1,0 0-1,0 0 0,0 0 1,0 0-1,0 0 0,0 0 1,0 0-1,0 0 0,0 0 1,0 0-1,0 0 0,0 0 1,0 0-1,0 0 0,0 0 1,0 0-2,0 0 2,0 0 0,0 0-1,0 0 0,0 0 1,0 0-1,0 0-1,0 0 3,0 0-3,0 0 3,0 0-2,0 0 0,0 0 1,0 0-2,0 0 2,0 0-1,0 0 0,0 0 1,0 0-1,0 0 0,0 0 1,0 0-1,0 0 0,0 0 1,0 0-1,0 0 0,0 0 1,0 0-1,0 0 0,0 0 1,0 0-1,0 0 0,0 0 1,0 0-1,0 0 0,0 0 1,0 0-1,0 0 0,0 0 1,0 0-1,0 0 0,0 0 1,0 0-1,0 0 0,0 0 1,0 0-1,0 0 0,0 0 1,0 0-1,0 0 0,0 0 1,0 0-1,0 0 0,0 0 1,0 0-1,0 0 0,0 0 1,0 0-2,0 0 2,0 0 0,0 0-2,0 0 2,0 0 0,0 0-2,0 0 2,0 0 0,0 0-2,0 0 2,0 0 0,0 0-2,0 0 2,0 0 0,0 0-2,0 0 2,0 0 0,0 0-2,0 0 2,0 0-1,0 0 0,0 0 1,0 0-1,0 0 0,0 0 1,0 0-1,0 0 0,0 0 1,0 0-1,0 0 0,0 0 1,0 0-1,0 0 0,0 0 1,0 0-1,0 0 0,0 0 1,0 0-1,0 0 0,0 0 1,0 0-1,0 0 0,0 0 1,0 0-1,0 0 0,0 0 1,0 0-1,0 0 0,0 0 1,0 0-1,0 0 0,0 0 0,0 0 1,0 0-1,0 0 0,0 0 1,0 0-1,0 0 0,0 0 1,0 0-1,0 0 0,0 0 1,0 0-1,0 0 0,0 0 1,0 0-1,0 0 0,0 0 1,0 0 0,0 0-2,0 0 2,0 0-1,0 0 0,0 0 1,0 0-1,0 0 0,0 0 1,0 0-1,0 0 0,0 0 1,0 0-1,0 0 0,0 0 1,0 0-1,0 0 0,0 0 0,0 0 1,0 0-1,0 0 1,0 0-1,0 0 0,0 0 1,0 0-1,0 0 0,0 0 1,0 0-2,0 0 2,0 0 0,0 0-2,0 0 2,0 0 0,0 0-2,0 0 2,0 0 0,0 0-2,0 0 2,0 0-1,0 0 0,0 0 1,0 0 0,0 0-2,0 0 2,0 0 0,0 0-2,0 0 2,0 0-1,0 0 0,0 0 1,0 0-1,0 0 0,0 0 2,0 0-3,0 0 1,0 0 1,0 0-1,0 0 0,0 0 1,0 0-1,0 0 1,0 0-1,0 0 0,0 0 0,0 0 1,0 0-1,0 0 0,0 0 1,0 0-1,0 0 0,0 0 1,0 0-1,0 0 0,0 0 1,0 0-1,0 0 0,0 0 0,0 0 1,0 0-2,0 0 1,0 0 1,0 0-1,0 0 0,0 0 1,0 0-1,0 0 0,0 0 1,0 0-1,0 0 0,0 0 1,0 0-1,0 0 0,0 0 1,0 0-1,0 0 0,0 0 1,0 0-1,0 0 0,0 0 1,0 0-1,0 0 0,0 0 1,0 0 0,0 0-1,0 0 1,0 0-1,0 0 0,0 0 1,0 0-1,0 0 0,0 0 1,0 0-1,0 0 0,0 0 1,0 0-1,0 0 0,0 0 1,0 0-1,0 0 0,0 0 1,0 0-1,0 0 0,0 0 1,0 0-2,0 0 2,0 0 0,0 0-3,0 0 4,0 0-1,0 0-2,30 18 2,-30-18 0,0 0-2,0 0 2,0 0 0,0 0-2,0 0 2,0 0 0,0-18-1,0 18 0,0 0 0,0 0 1,0 0-1,0 0 0,0 0 0,0 0 0,0 0 2,0-69-1,0 69-2,0 0 2,0 0-1,0 0 0,0 0 1,0 0-2,0 0 2,10-46 0,-10 46-2,0 0 2,0 0 0,0 0-2,-10-89 3,10 89-2,0 0 0,0 0 0,0 0 1,0 0-1,0 0 0,0 0 1,21-64 1,-21 64-4,0 0 3,0 0-1,0 0 0,0 0 1,0 0-1,0 0 0,10-93 1,-10 93-1,0 0 0,0 0 1,0 0-1,0 0 1,0 0-1,0 0 0,52-65 2,-52 65-2,0 0-1,0 0 2,0 0-1,0 0 0,0 0 1,0 0-1,41-58 1,-41 58-1,0 0 0,0 0 0,0 0 0,0 0 1,0 0-1,0 0 0,52-35 2,-52 35-3,0 0 1,0 0 1,0 0-1,0 0 1,0 0-1,0 0 0,0 0 1,0 0-1,52 0 1,-52 0-2,0 0 2,0 0-1,0 0 0,0 0 1,63 35 0,-63-35-2,0 0 2,0 0-1,0 0 1,0 0 0,0 0-2,0 0 2,41 64-1,-41-64-1,0 0 3,0 0-2,0 0 0,0 0 1,0 0-1,0 0 1,0 0-2,11 89 2,-11-89-1,0 0 1,0 0-1,0 0 0,0 0 1,0 0-1,0 0-1,-11 80 3,11-80 0,0 0-4,0 0 2,0 0 1,0 0-1,0 0 0,0 0 0,0 0 1,0 0-1,0 0 1,0 0-1,0 76 1,0-76-1,0 0 0,0 0 0,0 0 1,0 0-1,0 0 1,0 0 0,21 48-1,-21-48 0,0 0 1,0 0-1,0 0 0,0 0 1,0 0-1,0 0 1,41 35-1,-41-35 1,0 0-1,0 0 0,0 0 1,0 0-1,0 0 1,0 0-1,0 0 0,0 0 1,0 0-1,0 0 1,0 0-1,0 0 0,0-23 1,0 23-1,0 0 0,0 0 0,0 0 1,0 0-1,0 0 0,0 0 1,0-30-1,0 30 0,0 0 1,11-59-1,-11 59 0,0 0 1,0 0-1,0 0 0,0 0 1,0 0-1,0 0 0,31-58 2,-31 58-3,0 0 2,0 0-1,0 0 0,0 0 1,31-93 0,-31 93-2,0 0 2,0 0 0,0 0-1,0 0 0,0 0 1,0 0-1,31-83 1,-31 83-1,0 0 0,0 0 1,0 0-1,0 0 0,0 0 1,63-46 1,-63 46-3,0 0 1,0 0 1,0 0-1,0 0 0,0 0 1,0 0-1,62-18 1,-62 18-1,0 0 0,0 0 0,0 0 1,0 0-1,0 0 0,0 0 1,0 0-1,0 0 1,62 18 1,-62-18-4,0 0 3,0 0 0,0 0-2,31 46 2,-31-46 0,0 0-3,0 0 4,0 0-1,0 0-2,0 0 2,0 0-1,21 72 1,-21-72-1,10 87 2,-10-87-3,0 0 1,0 0 1,0 0-1,0 0-1,0 0 3,0 0-2,-10 63 1,10-63-1,0 0 0,0 0-1,0 0 3,0 0-2,0 0 0,0 0 1,0 59 0,0-59-2,0 0 2,0 0-1,0 0 0,0 0 1,0 0-1,0 0 0,0 0 1,0 0-1,0 0 0,0 0 1,0 0-1,0 0 1,0 0-1,0 0 0,0 0 0,0 0 1,0 0-1,0 0 1,0 0-1,0 0 0,0 0 0,0 0 1,0 0-1,0 0 0,0 0 1,0 0-1,0 0 0,0 0 1,0 0-1,0 0 0,0 0 1,0 0-1,21-47 2,-21 47-2,0 0 0,0 0 0,0 0 1,0 0-1,0 0 0,52-93 2,-52 93-3,0 0 1,0 0 1,0 0-1,0 0 0,0 0 1,0 0-1,52-93 2,-52 93-2,0 0-1,0 0 2,0 0 0,0 0-2,62-77 3,-62 77-2,0 0 0,0 0 0,0 0 1,0 0-1,0 0 0,0 0 1,73-52 0,-73 52-2,0 0 2,0 0-1,0 0 0,0 0 1,0 0-1,0 0 0,0 0 2,72-11-2,-72 11-1,0 0 2,0 0-2,0 0 1,0 0 1,0 0-1,0 0 1,63 40 1,-63-40-2,0 0 0,0 0 1,0 0-1,0 0 1,0 0-1,0 0 0,31 76 1,-31-76-2,0 0 2,0 0 0,0 0-1,0 0 0,0 0 1,0 0 0,31 83-1,-31-83 0,0 0 0,0 0 1,0 0-1,0 0 1,0 0-1,0 0 1,0 80-1,0-80 0,0 0 0,0 0 1,0 0 0,0 0-1,0 0 0,0 0 0,10 53 1,-10-53 0,0 0-3,0 0 4,0 0-1,0 0-3,0 0 4,0 0-1,0 0-3,0 0 4,0 0-1,0 0-1,0 0 0,0 0 1,0 0-1,0 0 0,0 0 1,0 0-1,0 0 0,0 0 2,0 0-3,0 0 0,0 0 3,0 0-2,0 0-1,0 0 3,0 0-2,0 0 1,0 0-1,0 0 0,0 0 1,0 0-1,0 0 0,0 0 1,0 0 0,0 0-1,0 0 0,0 0 1,0-53-1,0 53 0,11-87 2,-11 87-3,0 0 1,0 0 1,0 0-1,0 0 2,0 0-3,0 0 1,20-70 2,-20 70-2,0 0 0,0 0 0,0 0 1,0 0-1,52-76 2,-52 76-2,0 0-1,0 0 2,0 0 0,0 0-1,0 0 0,0 0 1,73-52-1,-73 52 1,0 0-1,0 0 0,62-53 2,-62 53-2,0 0-1,0 0 2,0 0 0,0 0-1,0 0 1,0 0 0,52-35-1,-52 35 0,0 0 1,0 0-1,0 0 1,0 0-1,0 0 0,0 0 1,42 0-1,-42 0 0,0 0 1,0 0 0,0 0-1,0 0 0,0 0 1,0 0-1,52 47 0,-52-47 1,0 0-1,0 0 0,0 0 1,0 0-1,0 0 1,0 0-1,10 75 1,-10-75-1,0 0 1,0 0-1,0 0 0,0 0 1,0 0-1,0 0 0,42 70 1,-42-70-1,0 0 0,0 0 1,0 0-1,0 0 1,0 0-1,0 0-1,10 83 4,-10-83-3,0 0 0,0 0 1,0 0-1,0 0 0,0 0 1,0 0-1,10 81 0,-10-81 1,0 0 0,0 0-2,0 0 2,0 0 0,0 0-3,0 0 4,-20 64-1,20-64-2,0 0 2,0 0 0,0 0-1,0 0 0,0 0 1,0 0-1,0 0 0,0 0 1,0 0-1,0 0 0,0 0 1,0 0-1,0 0 0,0 0 1,0 0-1,0 0 0,0 0 1,0 0-1,0 0 0,0 0 1,0 0-1,-11 6 1,11-6-1,0 0 0,0 0 1,0 0 0,0 0-1,0 0 1,11-53 0,-11 53-2,0 0 2,0 0-1,0 0 0,0 0 1,0 0 0,0 0-2,31-98 3,-31 98-2,0 0 0,0 0 1,0 0 0,0 0-1,0 0 0,0 0 1,52-83-1,-52 83 1,0 0-1,0 0 0,0 0 1,0 0 0,0 0-2,0 0 2,31-70 1,-31 70-3,0 0 1,0 0 1,0 0-1,0 0 1,0 0-1,0 0 0,52-58 2,-52 58-2,0 0 0,0 0 0,0 0 2,0 0-2,0 0 1,0 0-1,52-46 0,-52 46 1,0 0 0,0 0-1,0 0 0,0 0 1,0 0-1,62 0 2,-62 0-3,0 0 1,0 0 1,0 0 0,0 0-1,0 0 0,0 0 0,52 41 2,-52-41-3,0 0 2,0 0-1,0 0 1,0 0-1,0 0 0,0 0 0,31 52 3,-31-52-4,0 0 1,0 0 1,0 0-1,0 0 1,0 0-1,0 0 0,31 70 1,-31-70 0,0 0-1,0 0 0,0 0 1,0 0-1,0 0 1,0 0-1,-21 70 0,21-70 1,0 0 0,0 94 0,0-94-2,0 0 2,0 0-1,0 0 0,0 0 1,0 0-1,0 0 1,-10 52 0,10-52-2,0 0 2,0 0-1,0 0 0,0 0 1,0 0 0,0 0-2,0 0 1,0 0 2,0 0-2,0 0 0,0 0 1,0 0-1,0 0 0,0 0 0,0 0 1,0 0-1,0 0 1,0 0-1,0 0 1,0 0-1,0 0 0,0 0 1,0 0 0,0 0-1,0 0 1,0 0-2,0 0 1,0 0 2,0-64 0,0 64-4,0 0 3,0 0 0,0 0-1,0 0 0,0 0 1,0 0-1,31-93 1,-31 93 0,0 0-1,0 0 1,0 0 0,0 0-2,0 0 2,0 0 1,42-76-3,-42 76 1,0 0 1,0 0-1,0 0 0,0 0 1,0 0-1,0 0 1,41-76 1,-41 76-3,0 0 1,0 0 1,0 0-1,0 0 1,0 0-1,0 0 0,63-64 2,-63 64-2,0 0-1,0 0 1,0 0 2,0 0-2,0 0 0,0 0 1,72-41-1,-72 41 0,0 0 1,0 0-1,0 0 0,0 0 1,0 0-1,0 0 1,0 0 0,0 0-2,0 0 2,62 17 1,-62-17-4,0 0 3,0 0 0,0 0-1,0 0 1,0 0-1,0 0 0,52 59 2,-52-59-3,0 0 2,0 0 0,0 0 0,0 0-2,0 0 2,0 0 0,42 52 0,-42-52-1,0 0 1,31 70 0,-31-70-2,0 0 2,0 0-1,0 0 1,0 0-2,0 0 3,0 0-2,10 82 1,-10-82-1,0 0 0,0 0 2,0 0-2,0 0 0,0 0 1,0 0-1,-10 99 0,10-99 1,0 0 0,0 0-1,0 0 0,0 0-1,0 0 3,0 0-2,-10 58 0,10-58 1,0 0-1,0 0 0,0 0 0,0 0 0,0 0 1,0 0 0,0 0-1,0 0 0,0 0 1,0 0 0,0 0-2,0 0 2,0 0 0,0 0-1,0 0 1,0 0-1,0 0 1,0 0-1,0 0 1,0-12 1,0 12-3,0 0 2,0 0-1,0 0 1,0 0 0,0 0-1,0 0 0,10-75 1,-10 75-1,0 0 1,0 0 0,0 0-1,0 0 0,21-110 1,-21 110-1,0 0 1,0 0 0,0 0-1,0 0 0,0 0 1,0 0-1,31-89 1,-31 89-1,0 0 0,31-75 1,-31 75 0,0 0-1,0 0 0,0 0 1,0 0-2,0 0 3,0 0-1,42-65 0,-42 65-1,0 0 0,0 0 1,0 0-1,0 0 1,0 0-1,0 0 1,52-41 0,-52 41-2,0 0 2,0 0 0,0 0-1,0 0-1,0 0 3,0 0-2,0 0 1,0 0-1,72 0 0,-72 0 1,0 0 0,0 0-1,0 0 0,0 0 1,0 0-1,0 0 1,63 11 0,-63-11-1,0 0 1,0 0 0,0 0-1,41 54 0,-41-54 1,0 0-2,0 0 3,0 0-2,0 0 0,0 0 0,0 0 1,42 58 0,-42-58-1,0 0 1,0 0-1,0 0 1,0 0 0,0 0-1,0 0 0,20 99 2,-20-99-3,0 0 2,0 0-1,0 0 0,0 0 1,0 0 0,0 0-1,21 76 1,-21-76-1,0 0 0,0 0 1,0 0 0,0 0-1,0 0 0,0 0 1,-10 82 0,10-82-1,0 0 1,0 0-2,0 0 2,0 0 0,0 0-1,0 0 0,-11 40 1,11-40-1,0 0 1,0 0 0,0 0-3,0 0 4,0 0-1,0 0-1,0 0 0,0 0 2,0 0-4,0 0 3,0 0 1,0 0-3,0 0 2,0 0 0,0 0-1,0 0 1,0 0 0,0 0-1,0 0 0,0-17 1,0 17-1,0 0 0,0 0 2,0 0-3,0 0 2,0 0 0,21-75-1,-21 75 1,0 0-1,0 0 1,0 0-1,0 0 1,0 0-1,0 0 0,31-89 1,-31 89-1,0 0 1,0 0 0,0 0-1,0 0 0,0 0 1,0 0 0,31-70-1,-31 70 1,0 0-1,42-63 2,-42 63-2,0 0 0,0 0 1,0 0 0,0 0-1,0 0 0,0 0 1,62-59 0,-62 59-1,0 0 1,0 0-1,0 0 1,0 0 0,0 0-1,0 0 0,0 0 2,31-30-1,-31 30-1,0 0 1,0 0-1,0 0 1,0 0 0,52 30-1,-52-30 1,0 0-1,0 0 1,0 0-2,0 0 3,0 0-2,0 0 1,52 59 0,-52-59-2,0 0 2,0 0 0,0 0-1,0 0 1,0 0 0,0 0-1,31 63 1,-31-63-1,0 0-1,0 0 3,0 0-1,0 0-1,0 0-1,0 0 3,21 59-2,-21-59 1,0 0 0,0 0-2,0 0 2,0 0 0,0 0-1,0 0 1,0 0 0,11 59-1,-11-59 0,0 0 0,0 0 1,0 0 0,0 0 0,0 0-1,0 0 1,0 0-1,0 0 0,0 0 1,0 0 0,0 0-1,0 0 1,0 0 0,0 53-1,0-53 1,0 0 0,0 0-1,0 0-1,0 0 3,0 0-2,0 0 1,0 0 0,0 0-1,0 0 0,0 0 2,0 0 0,0 0-2,0 0 0,0 0 0,0 0 0,0 0 1,0 0-1,0 0 1,0 0 0,0 0-1,10 0 0,-10 0 1,0 0-1,0 0 1,0 0 0,0 0-2,0 0 2,21-59 1,-21 59-2,0 0 0,0 0 1,0 0-1,0 0 1,0 0 0,0 0-1,52-88 1,-52 88-1,0 0 0,0 0 1,0 0-1,31-87 2,-31 87-2,0 0 1,0 0-1,0 0 0,0 0 1,0 0-1,0 0 1,41-65 1,-41 65-3,0 0 1,0 0 1,0 0-2,0 0 3,0 0-2,0 0 1,42-30 0,-42 30-1,0 0-1,0 0 3,0 0-1,0 0-1,0 0 0,0 0 1,52 0-1,-52 0 1,0 0 0,52 36-1,-52-36 1,0 0-1,0 0 0,0 0 1,0 0-1,0 0 1,0 0-1,52 59 2,-52-59-3,0 0 2,0 0 0,0 0-1,0 0 0,0 0 1,0 0-1,10 63 1,-10-63 0,0 0-1,0 0 0,0 0 1,0 0-1,0 0 1,0 0-1,21 64 1,-21-64-1,0 0 1,0 0-1,0 0 0,0 0 1,0 0-1,0 0 1,21 54 1,-21-54-3,0 0 1,0 0 1,0 0-1,0 0 1,0 0 0,0 0-1,0 0 1,0 0 0,0 0-2,0 0 3,0 0-1,0 58-1,0-58 0,0 0 2,0 0-2,0 0 0,0 0 1,0 0-1,0 0 0,0 29 3,0-29-4,0 0 2,0 0-1,0 0 1,0 0-1,0 0 1,0 0 0,0 0-1,0 0 1,0 0-1,0 0 1,0 0-1,0 0 1,0 0-1,0 0 1,0 0-1,0-6 2,0 6-2,0 0 0,0 0 1,0 0 0,0 0-1,0 0 0,0 0 1,20-75-1,-20 75 1,0 0 0,0 0-1,0 0 1,0 0 0,0 0-2,0 0 2,52-82 1,-52 82-3,0 0 2,0 0 0,0 0-1,0 0 0,0 0 1,52-88-1,-52 88 1,0 0 0,0 0-2,0 0 3,0 0-1,0 0-1,0 0 1,42-58 1,-42 58-3,0 0 1,0 0 2,0 0-2,0 0 0,0 0 1,0 0-1,0 0 1,0 0 0,0 0-2,0 0 2,0 0 0,0 0-1,0 0 1,0 0-1,41-48 0,-41 48 1,0 0-1,0 0 1,0 0-1,0 0 0,0 0 1,0 0 0,52 0 1,-52 0-3,0 0 2,0 0 0,0 0-1,0 0 1,0 0 0,0 0-1,0 0 0,73 30 1,-73-30-1,0 0 1,0 0 0,0 0-1,0 0 1,0 0-1,0 0 0,21 47 1,-21-47 0,0 0-1,0 0 1,0 0-1,0 0 0,0 0 1,0 0 0,0 0-1,0 0 1,0 0 0,0 0-1,0 0 0,0 0 2,0 0-2,20 64 2,-20-64-2,0 0-1,0 0 3,0 0-1,0 0-1,0 0 1,0 0 0,0 58-1,0-58 1,0 0 0,0 0-1,0 0 0,0 0 1,0 0-1,0 0 1,11 71 0,-11-71-1,0 0 0,0 0 1,0 0-1,0 0 1,0 0 0,0 0-1,0 58 1,0-58-1,0 0 0,0 0 1,0 0 0,0 0-1,0 0 1,0 0 0,0 0-1,0 0 0,0 0 1,10 64 0,-10-64-1,0 0 1,0 0-1,0 0-1,0 0 3,0 0-2,0 0 1,0 0 0,0 0-1,0 0 0,0 0 1,0 0-1,0 46 2,0-46-2,0 0 0,0 0 0,-31-6 0,31 6 0,-21-69 3</inkml:trace>
    </iact:actionData>
  </iact:action>
  <iact:action type="add" startTime="32192">
    <iact:property name="dataType"/>
    <iact:actionData xml:id="d3">
      <inkml:trace xmlns:inkml="http://www.w3.org/2003/InkML" xml:id="stk3" contextRef="#ctx0" brushRef="#br0">3219 2920 0,'0'0'4,"0"0"2,0 0-1,0 0 2,0 0-1,0 0 0,0 0 1,0 0-1,0 0-1,0 0 3,0 0-3,0 0 2,0 0-1,0 0 0,0 0-1,0 0 3,0 0-3,0 0 2,0 0-1,0 0-1,0 0 2,0 0-1,0 0 0,0 0 0,0-57 1,0 57-1,0 0 0,0 0 1,0 0-2,0 0 1,0 0 1,0 0-1,21-54-1,-21 54 1,0 0 0,0 0 1,53-59 0,-53 59-2,0 0 1,0 0 1,0 0-2,51 47 1,-51-47 1,0 0-1,0 0 0,0 0 0,0 0 0,0 0 0,41 77 0,-41-77 1,0 0-1,0 92 0,0-92-1,0 0 2,-20 105 0,20-105-2,0 0 2,0 0-1,-52 77 0,52-77 1,0 0 0,0 0-3,0 0 3,0 0-1,-63 69 1,63-69-3,0 0 3,0 0-1,0 0 0,0 0 1,0 0-2,0 0 1,-72 60 1,72-60-2,0 0 2,0 0-1,0 0-1,0 0 2,0 0-1,0 0 0,-61 40 1,61-40-1,0 0-1,0 0 2,0 0-1,0 0 0,0 0 0,0 0 0,0 0 0,0 0 0,29 11 1,-29-11-2,0 0 1,63 0 2,-63 0-4,0 0 3,0 0-1,0 0 0,0 0-1,124 0 3,-124 0-3,0 0 1,0 0 1,0 0-1,0 0 0,0 0 0,0 0 0,104 6 0,-104-6 1,0 0-2,0 0 2,0 0-1,0 0-1,0 0 2,0 0-1,94 0 0,-94 0 0,0 0 1,0 0-2,0 0 2,31-40-1,-31 40-1</inkml:trace>
    </iact:actionData>
  </iact:action>
  <iact:action type="add" startTime="33222">
    <iact:property name="dataType"/>
    <iact:actionData xml:id="d4">
      <inkml:trace xmlns:inkml="http://www.w3.org/2003/InkML" xml:id="stk4" contextRef="#ctx0" brushRef="#br0">4019 2803 0,'0'0'4,"0"0"2,0 0 0,0 0 0,0 0 1,0 0-1,0 0 0,0 0 0,0 0 1,0 0-2,0 0 3,0 0-4,0 0 4,0 0-1,0 0-2,0 0 2,-51 0-1,51 0-1,0 0 3,0 0-1,0 0-2,-95 25 1,95-25 1,0 0-2,0 0 1,0 0 0,0 0 0,0 0 1,0 0 0,-114 22 1,114-22-2,0 0-2,0 0 2,0 0 0,0 0 1,0 0-2,0 0 1,-52 30 2,52-30-3,0 0 2,0 0-2,0 0 1,0 0 0,-21 40 2,21-40-4,0 0 3,0 0-1,0 0 0,0 0 0,0 0 1,0 0-2,0 46 2,0-46-1,0 0 0,0 0 0,0 0 1,0 0-2,0 0 1,0 0 1,0 0-1,0 0 0,0 0 0,0 0 0,11 59 0,-11-59 0,0 0 0,0 0 1,0 0-1,0 0 0,0 0 0,0 0 1,0 0-2,0 0 2,41 41 0,-41-41-2,0 0 1,0 0 1,42-30-1,-42 30 0,0 0 0,0 0 0,0 0 0,0 0 1,104-28-1,-104 28 0,0 0 0,0 0-1,0 0 3,0 0-2,0 0 0,0 0 1,62-7-1,-62 7 0,0 0 0,0 0 1,0 0-1,0 0 0,62 65 0,-62-65 0,0 0 0,0 0 1,0 0-2,11 94 2,-11-94-1,0 0 0,0 0 0,0 0 1,0 0-2,0 0 2,0 0-1,-20 82 0,20-82 0,0 0 1,0 0-2,0 0 2,0 0-1,-84 35 0,84-35 0,0 0 0,0 0 0,0 0 1,0 0-1,0 0 0,-83-7 0,83 7 0,0 0 0,0 0 0,0 0 1</inkml:trace>
    </iact:actionData>
  </iact:action>
  <iact:action type="add" startTime="43450">
    <iact:property name="dataType"/>
    <iact:actionData xml:id="d5">
      <inkml:trace xmlns:inkml="http://www.w3.org/2003/InkML" xml:id="stk5" contextRef="#ctx0" brushRef="#br0">2181 5332 0,'0'0'3,"0"0"3,0 0 1,0 0-1,0 0 0,0 0 0,0 0 0,0 0 2,0 0-2,0 0 0,0 0 1,0 0-1,0 0 0,0 0 1,0 0-1,0 0 0,0 0 1,0 0-1,0 0 0,0 0 1,0 0-1,0 0 0,0 0 0,0 0 1,0 0 0,0 0 0,0 0-1,0 0 0,0 0 1,0 0-1,0 0 0,0 0 1,84 0-1,-84 0 0,0 0 1,0 0-2,0 0 1,0 0 2,0 0-3,0 0 2,103 0-1,-103 0 0,0 0 0,0 0 1,0 0-2,0 0 3,0 0-3,0 0 2,114 0 1,-114 0 0,0 0-3,0 0 5,0 0-8,0 0 3,0 0 6</inkml:trace>
    </iact:actionData>
  </iact:action>
  <iact:action type="add" startTime="48285">
    <iact:property name="dataType"/>
    <iact:actionData xml:id="d6">
      <inkml:trace xmlns:inkml="http://www.w3.org/2003/InkML" xml:id="stk6" contextRef="#ctx0" brushRef="#br0">8878 5689 0,'0'0'4,"0"0"1,0 0 2,0 0 1,0 0-2,0 0 0,0 0 0,0 0 0,0 0 1,0 0-1,0 0 1,0 0 0,0 0-1,0 0 0,0 0 0,0 0 1,0 0-1,0 0 1,0 0 0,0 0-1,0 0 0,0 0 1,0 0-2,0 0 2,0 0 1,0 0-2,0 0 1,0 0-1,0 0-1,0 0 3,0 0-2,0 0 1,52-41 0,-52 41 0,0 0-1,0 0 1,0 0-2,0 0 1,93-58 2,-93 58-2,0 0 1,0 0 0,0 0-2,104-42 3,-104 42-2,0 0 2,0 0-3,0 0 0,0 0 3,0 0-2,83 23 0,-83-23 1,0 0 0,52 77-1,-52-77 1,0 0-1,0 0 1,0 0 0,0 0-1,0 0 0,62 93 2,-62-93-4,0 0 4,0 0-1,0 0-1,0 0 1,31 106-1,-31-106 0,0 0 1,0 0 1,0 0-3,0 0 1,0 0 1,0 0-1,11 70 1,-11-70 0,0 0-1,0 0 1,0 0 0,0 0-1,0 0 1,0 0 1,0 0-3,0 0 2,0 0 0,0 0-1,0 0 0,0 0 1,0 0-1,0 0 1,0 0 0,-21 29-1,21-29 1,0 0-1,0 0 0,0 0 1,0 0 0,0 0-1,0 0 0,-21-12 3,21 12-5,0 0 3,0 0 0,0 0-1,-31-35 1,31 35-1,0 0 0,0 0 2,0-63-2,0 63-1,0 0 1,0 0 2,0 0-2,0 0 0,0 0 0,0 0 1,11-107 1,-11 107-2,0 0 0,31-92 0,-31 92 2,0 0-2,0 0-1,0 0 2,0 0 0,0 0-1,0 0 2,52-112-1,-52 112-2,0 0 2,0 0-1,0 0 0,0 0 1,0 0-1,72-70 1,-72 70 0,0 0-2,0 0 2,0 0 0,0 0-1,0 0 0,0 0 0,83-29 1,-83 29-1,0 0 1,0 0-2,0 0 3,0 0-1,83 40 0,-83-40-1,0 0 1,0 0-1,0 0 1,52 76 0,-52-76-2,0 0 2,0 0 0,0 0-1,0 0 1,31 106 1,-31-106-3,0 0 1,0 0 1,0 0-1,0 0 1,0 0-1,0 0 0,21 99 2,-21-99-2,0 0 0,0 0 0,0 0 1,0 0-1,0 0 1,0 0 0,11 71 0,-11-71-1,0 0 1,0 0-1,0 0 1,0 0 0,0 0-1,0 0 0,0 0 1,0 0-1,0 0 1,0 0 0,0 0-1,0 0 1,0 0 0,0 0-1,0 0 1,0 0 0,0 0-1,0 0 1,0 0 0,0 0-1,0 0 0,0 0 1,0 0-1,0 0 1,0 0 0,0 0-2,0-25 2,0 25 0,0 0-1,0 0 1,0 0 0,0 0-2,0-70 3,0 70-2,0 0 0,0 0 0,0 0 1,0 0-1,10-110 2,-10 110-2,0 0 0,0 0 0,0 0 1,62-94 0,-62 94-1,0 0 1,0 0-1,0 0 1,0 0 0,0 0-2,0 0 2,42-70 0,-42 70-1,0 0 1,0 0-1,83-23 1,-83 23-1,0 0 1,0 0-1,0 0 1,0 0-1,0 0 1,0 0-1,41 29 1,-41-29 0,0 0-1,0 0 1,0 0-1,0 0 1,63 70 1,-63-70-4,0 0 4,0 0-1,0 0-1,0 0 0,0 0 1,20 105 0,-20-105-1,0 0 1,0 0-1,0 0 1,0 0 0,0 0-1,0 0 0,0 99 2,0-99-3,0 0 2,0 0 0,0 0-1,0 0 1,0 0 0,0 0-2,0 64 3,0-64-2,0 0 0,0 0 1,0 0-1,0 0 0,0 0 1,0 0 0,0 0-1,0 0 0,0 0 1,0 0-1,0 0 1,0 0 0,0 0-1,0 0 0,0 0 1,0 0-1,0 0 1,0 0-1,0 0 0,0 0 1,0 0 0,0-11-1,0 11 0,0 0 1,0 0 0,0 0-1,0 0 1,21-53-1,-21 53 1,0 0-1,0 0 0,0 0 1,21-99 0,-21 99-1,0 0 1,0 0 0,0 0-1,0 0 0,0 0 1,31-94 0,-31 94-2,0 0 2,0 0-1,0 0 1,0 0 0,42-92-1,-42 92 1,0 0 0,0 0-1,0 0 1,0 0-1,0 0 0,0 0 1,41-53 1,-41 53-3,0 0 2,0 0 0,0 0-1,0 0 0,0 0 1,0 0-1,83-23 1,-83 23 0,73 29 0,-73-29-1,0 0 1,0 0-1,0 0 1,0 0-1,62 58 2,-62-58-3,0 0 2,0 0-1,0 0 1,0 0 0,0 0-1,0 0 0,31 93 1,-31-93-1,21 94 2,-21-94-2,0 0 0,0 0 1,0 0-1,0 0 0,0 0 1,0 0 0,0 87 0,0-87-1,0 0 0,0 0 0,0 0 1,0 0 0,0 0-1,0 0 1,0 0-1,0 0 0,11 53 1,-11-53 0,0 0-1,0 0 1,0 0-1,0 0 0,0 0 1,0 0 0,0 0-1,0 0 1,0 0 0,0 0-2,0 0 2,0 0 0,0 0-1,0 0 1,0 0 0,0 0-1,0 0 0,0-6 1,0 6-1,0 0 1,0 0 0,0 0-1,0 0 1,0 0 0,0-70-1,0 70 0,0 0 1,0 0-1,0 0 1,0-99 0,0 99-1,0 0 0,0 0 0,0 0 1,0 0 0,0 0 0,31-123 1,-31 123-3,0 0 2,0 0-1,0 0 0,0 0 2,0 0-2,0 0-1,62-76 3,-62 76-2,0 0 1,0 0 0,0 0-2,0 0 2,0 0 0,73-46 0,-73 46-1,0 0 1,0 0-1,0 0 1,0 0 0,0 0-1,0 0 0,62 17 1,-62-17-1,83 29 2,-83-29-2,0 0-1,0 0 2,0 0 0,0 0-1,0 0 1,31 64 1,-31-64-3,0 0 2,0 0-1,0 0 0,21 88 2,-21-88-2,0 0 1,0 0-1,0 0 1,0 0-1,0 0 0,0 0 1,10 105 0,-10-105 0,0 0-1,0 0 0,0 0 0,0 0 1,0 0-1,0 0 1,0 82 0,0-82-1,0 0 1,0 0-1,0 0 0,0 0 0,0 0 2,0 0-2,0 0 1,0 0-1,0 0 0,0 0 1,0 0 0,0 0-1,0 0 1,0 0-1,0 0 0,0 0 1,0 0 0,0 0-1,32 5 2,-32-5-2,0 0 0,0 0-1,0 0 3,0 0-2,0 0 1,0 0 0,-21-51-1,21 51 1,0 0 0,0 0-1,21-99 0,-21 99 1,0 0-1,0 0 1,0 0 1,0 0-2,0 0 0,0 0 2,31-89-2,-31 89 0,0 0 1,0 0-1,0 0 1,0 0 0,0 0-1,52-87 2,-52 87-3,0 0 1,0 0 1,0 0 0,0 0-1,0 0 1,0 0 0,62-53-1,-62 53 1,0 0 0,0 0-1,0 0 0,0 0 2,0 0-3,0 0 2,62-11 0,-62 11-1,0 0 0,52 35 1,-52-35-1,0 0 2,0 0-1,0 0-1,0 0 1,0 0 0,0 0-1,31 69 1,-31-69-1,11 101 0,-11-101 1,0 0 0,0 0-1,0 0 1,0 0-1,31 93 0,-31-93 2,0 0-1,0 0-1,0 0-1,0 0 3,0 0-2,0 0 1,21 87 1,-21-87-3,0 0 1,0 0 1,0 0-1,0 0 1,0 0 0,0 0-1,0 0 1,31 64-1,-31-64 1,0 0-1,0 0 1,0 0-1,0 0 1,0 0 0,0 0-1,0 0 0,0 0 1,0 0-1,0 0 1,0 0 0,0 0-1,0 0 1,0 0-1,0 0 0,0-18 1,0 18 0,0 0-1,0 0 1,0 0 1,0-70-1,0 70-1,0 0 1,0 0-1,0 0 0,0 0 1,0 0-1,10-121 1,-10 121 0,0 0-1,0 0 1,0 0 0,0 0-1,0 0 1,42-124 0,-42 124-1,0 0 0,0 0 1,0 0-1,0 0 1,0 0 0,0 0-1,62-70 2,-62 70-2,0 0 0,0 0 1,0 0 0,0 0-1,0 0 0,0 0 1,73-22-1,-73 22 1,0 0 0,0 0-1,0 0 1,0 0 0,0 0-1,72 40 2,-72-40-2,0 0 0,0 0 1,0 0 0,0 0 0,0 0-2,42 93 3,-42-93-3,0 0 2,0 0 0,0 0-1,0 0 1,41 100 1,-41-100-2,0 0 0,0 0 2,0 0-2,0 0 1,0 0 0,0 0-1,21 98 2,-21-98-2,0 0 0,0 0 1,0 0 0,0 0-1,0 0 1,0 0 0,10 65 0,-10-65-1,0 0 0,0 0 1,0 0 0,0 0 0,0 0 0,0 0 0,0 0 0,0 0-1,0 0 1,0 0 0,0 0-1,0 0 1,0 0 0,0 0-1,0 11 1,0-11-1,0 0 1,0 0 0,0 0 0,0 0-1,32-58 1,-32 58 0,0 0-1,0 0 0,0 0 1,0 0-1,20-98 2,-20 98-2,0 0 0,0 0 1,0 0 0,0 0-1,32-107 2,-32 107-2,0 0 0,0 0 1,0 0 0,41-98 0,-41 98-1,0 0 1,0 0-1,0 0 1,0 0 0,0 0-1,0 0 1,62-64 1,-62 64-3,0 0 2,0 0 0,0 0-1,0 0 1,0 0 0,0 0-1,94-17 1,-94 17 0,0 0-1,0 0 1,0 0 0,52 35-1,-52-35 1,0 0 0,0 0-1,0 0 2,52 80-2,-52-80 0,0 0 1,0 0 0,0 0-1,0 0 0,20 101 2,-20-101-3,0 0 2,0 0 0,0 0-1,0 0 1,0 0 0,0 88-1,0-88 1,0 0 0,0 0-1,0 0 1,0 0 0,0 0-1,0 0 0,-10 68 2,10-68-3,0 0 2,0 0 0,0 0-1,0 0 1,0 0 0,0 0-1,0 0 0,0 0 1,0 0-1,0 0 1,0 0 0,0 0-1,0 0 1,0 0 0,0 0-1,0 0 0,0 0 1,-10 6 0,10-6-1,0 0 1,0 0-1,0 0 1,0 0 0,0 0-1,20-46 2,-20 46-2,0 0 0,0 0 1,0 0-1,21-88 1,-21 88-1,0 0 1,0 0 0,0 0-1,0 0 1,31-100 0,-31 100-1,0 0 1,0 0-1,0 0 1,0 0 0,31-87 0,-31 87-1,0 0 1,0 0-1,0 0 1,0 0 0,0 0-1,0 0 1,52-70 0,-52 70-2,0 0 3,73-35-1,-73 35-1,0 0 1,0 0-1,0 0 0,0 0 1,0 0 0,0 0 0,52-12 0,-52 12 0,0 0-1,0 0 1,52 23 1,-52-23-3,0 0 1,0 0 2,0 0-2,0 0 1,0 0 0,0 0-1,41 77 1,-41-77-1,0 0 1,0 0-1,0 0 1,0 0-1,0 0 0,0 0 2,21 104-2,-21-104 1,0 0 0,0 0-2,0 0 3,0 0-1,0 0-1,0 0 1,21 95 0,-21-95-1,0 0 1,0 0 0,0 0-1,0 0 1,0 0 0,0 0-1,0 75 2,0-75-2,0 0-1,0 0 3,0 0-2,0 0 1,0 0-1,0 0 0,0 70 1,0-70-1,0 0 2,0 0-2,0 0 1,0 0 0,0 0 0,-21 47 0,21-47 0,-93 29-2</inkml:trace>
    </iact:actionData>
  </iact:action>
  <iact:action type="add" startTime="58861">
    <iact:property name="dataType"/>
    <iact:actionData xml:id="d7">
      <inkml:trace xmlns:inkml="http://www.w3.org/2003/InkML" xml:id="stk7" contextRef="#ctx0" brushRef="#br0">3074 4883 0,'0'0'4,"0"0"2,0 0 0,0 0 1,0 0-2,0 0 1,0 0 2,0 0-2,0 0 0,0 0 1,53-41-1,-53 41-1,0 0 3,0 0-2,0 0 0,0 0-1,0 0 2,0 0-2,113-34 2,-113 34 0,0 0-2,0 0 2,0 0-1,0 0 1,0 0-1,0 0 0,125 0 2,-125 0-3,0 0 2,62 63 0,-62-63-3,0 0 4,0 0-2,0 0 0,-21 117 0,21-117 0,0 0 0,0 0 1,0 0-2,0 0 2,0 0-1,-62 93 0,62-93 1,0 0-1,0 0 0,0 0 0,0 0 1,0 0-2,0 0 2,-73 100-1,73-100-1,0 0 2,0 0 0,0 0-2,0 0 2,0 0-1,0 0 0,-73 69 1,73-69-1,0 0-1,0 0 1,0 0 1,0 0-1,0 0 0,0 0 0,0 0 0,0 0 0,0 0 1,-10 35-1,10-35-1,0 0 2,0 0-1,0 0 1,0 0-1,0 0 0,73 12 1,-73-12-2,0 0 1,0 0 0,0 0 1,0 0-1,104-6 1,-104 6-2,0 0 1,0 0 0,0 0 1,0 0-1,0 0 0,0 0 0,83-6 1,-83 6-1,0 0 0,0 0 0,0 0 0,0 0 0,0 0 0,0 0 0,0 0 1,0 0-1,0 0-1,0 0 3,41-52-2</inkml:trace>
    </iact:actionData>
  </iact:action>
  <iact:action type="add" startTime="59699">
    <iact:property name="dataType"/>
    <iact:actionData xml:id="d8">
      <inkml:trace xmlns:inkml="http://www.w3.org/2003/InkML" xml:id="stk8" contextRef="#ctx0" brushRef="#br0">3884 4765 0,'0'0'4,"0"0"3,0 0-2,0 0 1,0 0 0,0 0 0,0 0 0,0 0 1,0 0-1,0 0 1,0 0 0,-61 18-3,61-18 3,0 0-1,0 0 1,0 0-1,-85 52 1,85-52-2,0 0 2,0 0 0,0 0-2,0 0 2,0 0-1,0 0 0,-72 71 1,72-71 0,0 0-1,20 58-1,-20-58 2,0 0-1,73 47 0,-73-47 1,0 0-2,0 0 2,0 0-1,0 0 0,0 0 0,104 46 1,-104-46-1,0 0-1,0 0 3,73 78-1,-73-78-1,0 0 0,0 0 0,0 0 1,0 0-1,0 0 0,0 69 0,0-69 1,0 0-2,0 0 1,0 0 1,0 0-1,-63 52 1,63-52 0,0 0-3,-71-17 4,71 17-3,0 0 1,0 0 0,0 0 1,0 0-2,0 0 2,0 0-1,-74-47 0,74 47 0,0 0 1,0 0-2,0 0 2,0 0-1,0-75 0,0 75 0,0 0 1,0 0-1,0 0 0,0 0 1,31-83 0,-31 83-3,0 0 4,0 0-3,64-93 3,-64 93-3,0 0 1,0 0 1,0 0-1,0 0-1,0 0 2,0 0-1,40-87 1,-40 87-1,0 0-1,0 0 2,0 0-1,0 0 1,0 0-2,0-65 2,0 65-1,0 0 0,0 0 0,-31-30 1,-73 13-2,22 12 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1-01-20T15:53:10.378"/>
    </inkml:context>
    <inkml:brush xml:id="br0">
      <inkml:brushProperty name="width" value="0.05292" units="cm"/>
      <inkml:brushProperty name="height" value="0.05292" units="cm"/>
    </inkml:brush>
  </inkml:definitions>
  <iact:action type="add" startTime="12199">
    <iact:property name="dataType"/>
    <iact:actionData xml:id="d0">
      <inkml:trace xmlns:inkml="http://www.w3.org/2003/InkML" xml:id="stk0" contextRef="#ctx0" brushRef="#br0">1288 2832 0,'0'0'4,"0"0"2,0 0 1,0 0-2,0 0 2,0 0-1,0 0 0,0 0 0,0 0 1,0 0-2,0 0 2,0 0-1,0 0 0,0 0 0,0 0 1,0 0-2,0 0 2,0 0-1,0 0 0,0 0 0,0 0 0,0 0 0,0 0 0,0 0 1,0 0-1,0 0 0,0 0 0,0 0 0,0 0 0,0 0 1,0 0-2,0 0 2,0 0 0,0 0-2,0 0 2,0 0-1,0 0 0,0 0 0,0 0 1,0 0-1,0 0 0,0 0 0,0 0 0,0 0 0,0 0 2,0 0-2</inkml:trace>
    </iact:actionData>
  </iact:action>
  <iact:action type="add" startTime="12894">
    <iact:property name="dataType"/>
    <iact:actionData xml:id="d1">
      <inkml:trace xmlns:inkml="http://www.w3.org/2003/InkML" xml:id="stk1" contextRef="#ctx0" brushRef="#br0">1217 3825 0,'0'0'4,"0"0"2,0 0-1,0 0 1,0 0 1,0 0-2,0 0 1,0 0 1,0 0-2,0 0 1,0 0 1,0 0-2,0 0 2,0 0-1,0 0 0,0 0 0,0 0 1,0 0-2,0 0 1,0 0 1,0 0-1,0 0 0,0 0 0,0 0 0,0 0 0,0 0 1,0 0-2,0 0 2,0 0-1,0 0-1,0 0 2,0 0-1,0 0-1,0 0 2,0 0-1,0 0-1,0 0 2,0 0 0,0 0-3,0 0 3,0 0-1,0 0 0,0 0 0,0 0 0,0 0 0,0 0 0,0 0 3,0 0-4</inkml:trace>
    </iact:actionData>
  </iact:action>
  <iact:action type="add" startTime="13557">
    <iact:property name="dataType"/>
    <iact:actionData xml:id="d2">
      <inkml:trace xmlns:inkml="http://www.w3.org/2003/InkML" xml:id="stk2" contextRef="#ctx0" brushRef="#br0">1319 4765 0,'0'0'4,"0"0"3,0 0-2,0 0 2,0 0-1,0 0 0,0 0 0,0 0 3,0 0-4,0 0 2,0 0-1,0 0 0,0 0 1,0 0-1,-21 59 0,21-59 1,0 0-1,0 0 0,0 0 0,0 0 1,0 0-2,0 0 2,-20 24-1,20-24 0,0 0 0,0 0 1,0 0-1,0 0 0,0 0 1,0 0-2,-11 0 1,11 0 1,0 0-2,0 0 1,0 0 1,0 0-2,0 0 2,0 0-1,0 0 0,0 0 0,0 0 0,0-18 0,0 18 0,0 0 0,0 0 0,0 0 0,0 0 1,0 0-2,0 0 1,-10 29 1,10-29-2,0 99 2,0-99-1,0 0 4,-40 30-2</inkml:trace>
    </iact:actionData>
  </iact:action>
  <iact:action type="add" startTime="15362">
    <iact:property name="dataType"/>
    <iact:actionData xml:id="d3">
      <inkml:trace xmlns:inkml="http://www.w3.org/2003/InkML" xml:id="stk3" contextRef="#ctx0" brushRef="#br0">4268 3458 0,'0'0'3,"0"0"4,0 0-1,0 0 0,0 0 0,0 0 0,0 0 1,0 0-1,0 0 0,0 0 1,0 0-1,0 0 1,21-59-1,-21 59 0,0 0 0,0 0 1,0 0-2,0 0 2,0 0-1,0 0 0,0-71 1,0 71-1,0 0 0,-21-93 2,21 93-3,0 0 2,0 0-2,-83-34 3,83 34-3,0 0 1,0 0 0,-94-24 1,94 24-1,0 0 0,-92-29 0,92 29 0,-95 12 2,95-12-4,0 0 3,0 0-1,-124 29 1,124-29-2,0 0 2,0 0-1,-114 70 1,114-70-1,-94 58-1,94-58 1,0 0 1,-83 82 0,83-82-2,0 0 1,0 0 0,-73 87 2,73-87-3,0 0 1,-72 101 1,72-101-2,0 0 2,-40 110 0,40-110-1,0 0-1,0 0 1,-21 116 1,51-27-1,-30-89-1,20 86 3,-20-86-4,0 0 3,0 0-1,0 0 0,32 84 1,-32-84-1,0 0-1,10 110 3,-10-110-3,0 0 1,41 123 1,-41-123 0,0 0-2,43 99 2,-43-99-1,0 0 0,0 0 0,0 0 1,51 75 0,-51-75-2,73 64 2,-73-64-1,0 0 1,0 0-1,74 65-1,-74-65 1,81 47 1,-81-47-1,0 0 1,0 0-1,85 29 0,-85-29 0,0 0 1,0 0-2,81 12 2,-81-12-2,0 0 1,0 0 0,95-18 2,-95 18-2,82 0 1,-82 0-2,0 0 1,0 0 0,104-29 2,-104 29-4,83-11 4,-83 11-3,0 0 2,0 0-2,93-46 3,-93 46-3,0 0 1,0 0 1,114-54-2,-114 54 2,0 0-1,0 0 0,84-76 2,-84 76-3,0 0 1,0 0 0,0 0 1,72-81 0,-72 81-2,43-89 3,-43 89-3,0 0 2,0 0 0,0 0-2,0 0 2,40-98 0,-40 98-2,0 0 0,0 0 2,31-112-1,-31 112 0,0 0 1,0-111-1,0 111 1,0 0-2,0 0 2,0 0-1,0 0 1,-10-115-2,10 115 1,0 0 1,0 0-2,0 0 3,0 0-3,-41-119 2,41 119-1,0 0 1,-10-122-2,10 122 3,0 0-3,0 0 2,0 0-2,0 0 2,-63-100-1,63 100 1,0 0-1,0 0 0,-73-87 0,73 87 0,0 0 0,0 0 0,0 0 2,0 0-2,0 0-1,-93-70 2,93 70-2,0 0 2,0 0-1,0 0 1,-104-53-1,104 53 0,0 0-1,0 0 1,-114-11 1,114 11-1,0 0 0,-115-6 2,115 6 7,0 0-9</inkml:trace>
    </iact:actionData>
  </iact:action>
  <iact:action type="add" startTime="65811">
    <iact:property name="dataType"/>
    <iact:actionData xml:id="d4">
      <inkml:trace xmlns:inkml="http://www.w3.org/2003/InkML" xml:id="stk4" contextRef="#ctx0" brushRef="#br0">4289 4310 0,'0'0'4,"0"0"2,0 0 1,0 0-2,0 0 2,0 0-1,0 0 0,0 0 0,0 0 1,0 0-1,0 0 0,0 0 1,0 0-2,0 0 2,0 0-1,0 0 0,0 0 0,0 0 1,0 0-2,0 0 3,0 0-3,0 0 1,0 0 0,0 0 1,0 0-1,0 0 0,0 0 1,0 0-2,0 0 2,0 0-1,0 0 0,0 0 0,0 0 1,0 0-2,0 0 2,0 0-1,0 0 1,0 0-1</inkml:trace>
    </iact:actionData>
  </iact:action>
  <iact:action type="add" startTime="70391">
    <iact:property name="dataType"/>
    <iact:actionData xml:id="d5">
      <inkml:trace xmlns:inkml="http://www.w3.org/2003/InkML" xml:id="stk5" contextRef="#ctx0" brushRef="#br0">5804 3622 0,'0'0'3,"0"0"3,0 0 0,0 0 1,0 0-2,0 0 2,0 0 0,0 0-1,-31 58 0,31-58 1,-61 57-1,61-57 0,0 0 1,0 0-2,0 0 2,0 0-1,0 0 0,-63 94 3,63-94-4,0 0 2,0 0-1,-21 65 0,21-65 0,0 0-1,0 0 3,52 46-2,-52-46-1,0 0 2,0 0-1,0 0 0,83 58 1,-83-58-2,0 0 2,0 0-1,0 0 0,73 64 0,-73-64 1,0 0-1,0 0 1,0 0-1,0 0 0,0 0 1,0 0 0,52 83 0,-52-83-2,0 0 2,0 0-1,0 0 0,0 0 1,0 63 0,0-63-1,0 0 1,0 0-1,0 0 0,0 0 1,-42 35-2,42-35 1,0 0 1,0 0-1,-73-5 1,73 5 0,0 0-2,0 0 2,0 0-1,0 0-1,0 0 2,0 0 0,-71-70-1,71 70-1,0 0 3,0 0-3,0 0 2,10-117 1,-10 117-4,0 0 3,41-127 1,-41 127-4,0 0 4,0 0-3,0 0 1,0 0-1,62-113 2,-62 113 0,0 0-1,0 0 0,0 0 0,0 0 1,0 0 0,0 0-3,41-104 4,-41 104-2,12-41 0,-12 41-1,0 0 2,0 0-1,0 0 1,-12-46-1,12 46-1,0 0 2,0 0 0</inkml:trace>
    </iact:actionData>
  </iact:action>
  <iact:action type="add" startTime="71293">
    <iact:property name="dataType"/>
    <iact:actionData xml:id="d6">
      <inkml:trace xmlns:inkml="http://www.w3.org/2003/InkML" xml:id="stk6" contextRef="#ctx0" brushRef="#br0">6085 3633 0,'0'0'3,"0"0"3,0 0 1,0 0-1,0 0 1,0 0-1,0 0 0,-21 64 1,21-64-1,0 0 0,0 0 0,0 0 1,0 0-1,0 0 0,0 0 1,0 0-1,0 0 0,-31 93 1,31-93-1,0 0 0,0 0 1,0 0-1,0 0 0,0 0 1,0 0-2,-21 88 4,21-88-3,52 24 1,-52-24-2,0 0 1,0 0 1,0 0-2,94-11 3,-94 11-3,0 0 2,0 0 0,0 0-1,0 0 0,114-13 2,-114 13-4,0 0 3,0 0-1,0 0 1,126-22 0,-126 22-1,0 0-2,0 0 3,0 0 1,0 0-4,0 0 3,0 0-1,71 0 1,-71 0 0,0 0-2,0 0 1,0 0 1,0 0 0,21-25 4</inkml:trace>
    </iact:actionData>
  </iact:action>
  <iact:action type="add" startTime="71857">
    <iact:property name="dataType"/>
    <iact:actionData xml:id="d7">
      <inkml:trace xmlns:inkml="http://www.w3.org/2003/InkML" xml:id="stk7" contextRef="#ctx0" brushRef="#br0">6168 3622 0,'0'0'5,"0"0"1,0 0 0,0 0 1,0 0-2,0 0 2,0 0-1,0 0 0,0 0 1,0 0-1,0 0 0,0 0 1,10 81-1,-10-81 0,11 110 1,-11-110-1,0 0 0,10 147 2,-10-147-1,0 0-1,0 0-1,0 134 2,0-134-2,10 111 2,-10-111-1,0 0 0,0 0 1,0 0 0,0 0-2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1-01-20T15:55:04.039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3688">
    <iact:property name="dataType"/>
    <iact:actionData xml:id="d0">
      <inkml:trace xmlns:inkml="http://www.w3.org/2003/InkML" xml:id="stk0" contextRef="#ctx0" brushRef="#br0">23383 11266 0,'0'0'4,"0"0"2,0 0 2,0 0-1,0 0 0,0 0 1,0 0-1,0 0 1,0 0-1,-42 41 0,42-41 1,0 0 0,0 0-2,-52 71 2,52-71-1,0 0 0,0 0 0,-52 98 2,52-98-1,0 0-1,-20 95-1,20-95 1,0 0-1,0 0 3,0 0-4,0 0 3,0 0-1,0 0-1,10 64 3,-10-64-2,0 0-1,0 0 1,0 0 2,42 0-3,-42 0 1,0 0 1,51-64 0,-51 64-2,0 0 1,52-95 0,-52 95 0,0 0 2,0 0-3,32-87 2,-32 87 0,0 0-2,0 0 2,0 0 0,0 0-1,0 0-1,0 0 2,20-64-1,-20 64-1,0 0 2,-10-6-1,10 6 1,-42 59-1,42-59 0,0 0-1,-52 109 3,52-109-3,0 0 1,0 0 2,-41 119-4,41-119 4,0 0-2,0 0 0,0 0 0,-10 86 2,10-86-3,0 0 2,0 0 0,31 0-1,-31 0-1,0 0 2,0 0-1,83-69 1,-83 69-1,0 0 1,0 0-1,0 0 0,0 0 0,0 0 1,52-123-1,-52 123-1,0 0 2,0 0 0,-11-47-2,11 47 2,-41 41-1,41-41 0,0 0 0,0 0 1,0 0-1,0 0 0,0 0 1,0 0-2,-63 88 2,63-88-2,0 0 2,-10 41-1,10-41 0,0 0 1,21-52-2,-21 52 3,0 0-4,0 0 3,0 0-1,0 0-1,0 0 2,0 0-1,52-71 0,-52 71 1,10-6-1,-10 6 0,0 0-1,0 0 2,-21 0 0</inkml:trace>
    </iact:actionData>
  </iact:action>
  <iact:action type="add" startTime="25220">
    <iact:property name="dataType"/>
    <iact:actionData xml:id="d1">
      <inkml:trace xmlns:inkml="http://www.w3.org/2003/InkML" xml:id="stk1" contextRef="#ctx0" brushRef="#br0">10196 12294 0,'0'0'4,"0"0"4,0 0-2,0 0 1,0 0 0,0 0 0,0 0 0,0 0 0,0 0 0,0 0 1,0 0-2,0 0 1,0 0 0,0 0 1,0 0-2,0 0 1,73 48 1,-73-48-2,73 64 1,-73-64 1,0 0-2,114 69 3,-114-69-1,93 6-1,-93-6-1,104-18 1,-104 18-2,104-29 3,-104 29-1,104-34 0,-104 34-1,114-35 3,-114 35-3,94 0 1,-94 0 0,103 29 0,-103-29 0,125 52-1,-125-52 1,135 35 0,-135-35 1,125 52-1,-125-52-1,135 30 2,-135-30-1,124 23 0,-124-23-1,156-23 2,-156 23-2,145-24 2,1-34-1,-146 58 0,135-35 0,-135 35 0,145-46 0,-145 46 0,156-12-1,-11 12 2,-31 24 0,-114-24-2,115 40 2,-115-40-2,135 58 0,-135-58 2,145 58 0,-145-58-2,166 18 2,-21-5-1,-145-13 0,156-6 0,-31 6-1,-125 0 1,145-30 1,-20 12-1,-1-28 0,-124 46-1,125-36 3,-1 13-2,-124 23 0,156-12 0,-156 12 0,166 30 0,-166-30 1,177 35-2,-11 11 2,-41-17-1,-125-29 0,124 31 1,1-20-2,-125-11 1,166 6 0,-42-18 1,-124 12-1,156-18 1,-42 7-2,-114 11 1,146-12-1,-11-1 3,-135 13-3,145-40 3,-145 40-3,156-47 4,-156 47-5,176-35 2,-30 24-1,-146 11 1,145 17 1,-145-17-2,156 18 2,-156-18 0,156 6-1,-11 11 1,-145-17-2,125 18 0,-125-18 1,124 0 2,21-12-2,-145 12-1,115-35 3,-115 35-3,155-18 3,-155 18-4,135-22 4,-135 22-4,146 0 4,-146 0-3,0 0 1,145-6 1,-145 6-2,0 0 2,135 12-2,-135-12 2,125 16-1,-125-16 0,0 0 0,0 0 0,0 0 1,0 0-1,31-16 2,-42-37-3</inkml:trace>
    </iact:actionData>
  </iact:action>
  <iact:action type="add" startTime="26903">
    <iact:property name="dataType"/>
    <iact:actionData xml:id="d2">
      <inkml:trace xmlns:inkml="http://www.w3.org/2003/InkML" xml:id="stk2" contextRef="#ctx0" brushRef="#br0">11359 16003 0,'0'0'3,"0"0"5,0 0-1,0 0-1,52 23 2,-52-23-1,83 60 0,-83-60 0,115 103 3,-115-103-4,103 77 1,-103-77-1,115 64 2,-115-64-1,135 13 1,-135-13-2,135-6 2,-135 6-1,155-30 0,-155 30-1,146-41 2,-1-18-1,-145 59 0,156-70 0,-156 70 0,156-34 0,-22 17 0,-134 17 0,115 17 2,-1 24-2,-114-41-2,124 63 3,-20-11 0,-104-52-3,146 43 3,-146-43-1,135 35 1,-135-35-2,166 29 2,-21-24-3,-145-5 2,146 7 2,-146-7-3,145-12 1,11 6 1,-156 6-2,145-30 1,-31 2 2,-114 28-4,156-25 3,-156 25-1,145-11 0,1 35 1,-146-24-3,135 35 2,-135-35 0,155 58 1,-155-58-1,146 70 0,-146-70 0,176 64 0,-176-64 0,146 65 1,-146-65-2,135 5 1,0-5 1,-135 0-2,124-34 2,1 4-1,-125 30-1,114-65 1,-114 65 0,114-52 0,11 6 0,-125 46 0,124-17 0,-124 17 0,125 23 1,-11 12-1,-114-35-1,114 57 2,-114-57-2,125 52 2,-125-52-1,0 0-1,145 43 2,-145-43-1,0 0-1,156 17 3,-21-34-2,-135 17-1,114-25 2,-114 25-2,114-40 2,-114 40-2,125-24 2,-125 24-2,125-29 2,-125 29-2,114 0 1,-114 0 1,114 18-1,-114-18-1,0 0 1,145 29 1,-145-29-2,0 0 1,146 23 2,-146-23-4,0 0 4,166-12-2,-166 12-2,0 0 3,135-23 0,-135 23-3,125-17 3,-125 17-1,0 0-1,124-6 3,-124 6-2,104-7 0,-104 7 0,0 0 0,93-5 0,-93 5-1,0 0 2,0 0-2,104 12 3,-104-12-3,0 0 1,0 0 0,0 0 0,0 0-2,0 0 2,0 0 2,73 11-2,-73-11-2,0 0 3,0 0-1,0 0 0,0 0 4,52-11-5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10F5D-4D26-49A4-B9D7-C259C6D4AD31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1787B-8A97-41E0-9840-DCFDAC2A1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87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852AA-4744-42B1-B712-A320B5DD91A8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061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A6B9-BF19-4DDA-BC33-3B1130494005}" type="datetime1">
              <a:rPr lang="en-US" smtClean="0"/>
              <a:t>1/25/2021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217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5FD01-627A-4801-B3E9-C1D3C090EFB1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973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B740-0D6A-4CD3-91FF-D088013F6620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4997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C420-EDF1-4F48-B587-6F18140187DE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72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DCF7-C430-428C-979E-F19F6AE5E1B5}" type="datetime1">
              <a:rPr lang="en-US" smtClean="0"/>
              <a:t>1/25/2021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50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8167-0647-4B79-955A-EB6ADAC1133B}" type="datetime1">
              <a:rPr lang="en-US" smtClean="0"/>
              <a:t>1/25/2021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442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FB419-776B-4E66-BAB5-B2B573219C0C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4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54BE-78DC-498C-80A0-FC5618ACE40C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005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66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77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126D4-CB83-470B-BE30-D957C4916928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426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BEBE59B-4AFF-4ACD-884B-190CCE289776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054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1A63-192B-4510-BD3D-7B56529F5163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17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C4D2-41F5-4B4D-A4AF-FADFBD54CDCB}" type="datetime1">
              <a:rPr lang="en-US" smtClean="0"/>
              <a:t>1/25/2021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8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574C-2E04-4C40-8AB7-7423E3E6BFD5}" type="datetime1">
              <a:rPr lang="en-US" smtClean="0"/>
              <a:t>1/25/2021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961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3DD9-2129-4C26-8FD6-FA9654DBA7E1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22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E0A23-6A5C-4957-BBA3-1EBFED5DEA0A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09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1DBD-B840-40A7-AAD2-9F3691119863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5B40-E2BE-4C84-B481-B7E6795BDC2E}" type="datetime1">
              <a:rPr lang="en-US" smtClean="0"/>
              <a:t>1/25/2021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692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publicdomainpictures.net/en/view-image.php?image=53206&amp;picture=zig-zags-chevrons-background-green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g"/><Relationship Id="rId27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alphaModFix amt="20000"/>
            <a:lum/>
            <a:extLst>
              <a:ext uri="{837473B0-CC2E-450A-ABE3-18F120FF3D39}">
                <a1611:picAttrSrcUrl xmlns:a1611="http://schemas.microsoft.com/office/drawing/2016/11/main" r:id="rId23"/>
              </a:ext>
            </a:extLst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D8ED98E-61BE-4AC3-A33D-F0F1A2B3A4FC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61D16-DEE2-4A8F-8D10-F51FF02B0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73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678" r:id="rId18"/>
    <p:sldLayoutId id="2147483679" r:id="rId19"/>
    <p:sldLayoutId id="2147483680" r:id="rId20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2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en.wikipedia.org/wiki/File:Chilli_pepper_4.sv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en.wikipedia.org/wiki/File:Chilli_pepper_4.sv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5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en.wikipedia.org/wiki/File:Chilli_pepper_4.sv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7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MQoyCqolZ0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11/relationships/inkAction" Target="../ink/inkAction4.xml"/><Relationship Id="rId5" Type="http://schemas.openxmlformats.org/officeDocument/2006/relationships/hyperlink" Target="https://glowscotland-my.sharepoint.com/:p:/g/personal/ddsmcpherson822_glow_sch_uk/EWiDowXDGopChJcJLq-OyJwB58xzd4tkwFxM3uHlxQt3jg?e=JkjVTA" TargetMode="External"/><Relationship Id="rId4" Type="http://schemas.openxmlformats.org/officeDocument/2006/relationships/hyperlink" Target="https://glowscotland-my.sharepoint.com/:p:/g/personal/ddsmcpherson822_glow_sch_uk/Ed9PS3mlDapKkC1UeCxf8ccBsuwCjfkHjQ8icWsxXLwRyw?e=d1KRa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www.pngall.com/st-mary-png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11" Type="http://schemas.openxmlformats.org/officeDocument/2006/relationships/image" Target="../media/image13.png"/><Relationship Id="rId5" Type="http://schemas.openxmlformats.org/officeDocument/2006/relationships/customXml" Target="../ink/ink1.xml"/><Relationship Id="rId10" Type="http://schemas.openxmlformats.org/officeDocument/2006/relationships/image" Target="../media/image15.em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12" Type="http://schemas.openxmlformats.org/officeDocument/2006/relationships/comments" Target="../comments/commen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emf"/><Relationship Id="rId11" Type="http://schemas.openxmlformats.org/officeDocument/2006/relationships/image" Target="../media/image13.png"/><Relationship Id="rId10" Type="http://schemas.openxmlformats.org/officeDocument/2006/relationships/hyperlink" Target="https://en.wikipedia.org/wiki/File:Chilli_pepper_4.svg" TargetMode="External"/><Relationship Id="rId4" Type="http://schemas.openxmlformats.org/officeDocument/2006/relationships/customXml" Target="../ink/ink2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n.wikipedia.org/wiki/File:Chilli_pepper_4.svg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15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en.wikipedia.org/wiki/File:Chilli_pepper_4.svg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hyperlink" Target="https://openclipart.org/detail/17806/dont-panic" TargetMode="Externa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6925C-035A-4004-84B7-A6765E0A226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Modern Love Caps"/>
              </a:rPr>
              <a:t>St Mary’s Glow Blog</a:t>
            </a:r>
            <a:endParaRPr lang="en-GB" dirty="0">
              <a:solidFill>
                <a:schemeClr val="accent5">
                  <a:lumMod val="50000"/>
                </a:schemeClr>
              </a:solidFill>
              <a:latin typeface="Modern Love Caps" panose="04070805081001020A01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AAC11-6C5C-431E-AE55-F0EE964536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chemeClr val="bg2">
                    <a:lumMod val="75000"/>
                  </a:schemeClr>
                </a:solidFill>
                <a:latin typeface="Modern Love Caps"/>
              </a:rPr>
              <a:t>P3 &amp; P4</a:t>
            </a:r>
          </a:p>
          <a:p>
            <a:pPr algn="ctr"/>
            <a:r>
              <a:rPr lang="en-GB" sz="4000" dirty="0">
                <a:solidFill>
                  <a:schemeClr val="bg2">
                    <a:lumMod val="75000"/>
                  </a:schemeClr>
                </a:solidFill>
                <a:latin typeface="Modern Love Caps"/>
              </a:rPr>
              <a:t>Monday 25th January 2021</a:t>
            </a:r>
          </a:p>
          <a:p>
            <a:pPr algn="ctr"/>
            <a:r>
              <a:rPr lang="en-GB" sz="4000" dirty="0">
                <a:solidFill>
                  <a:schemeClr val="bg2">
                    <a:lumMod val="75000"/>
                  </a:schemeClr>
                </a:solidFill>
                <a:latin typeface="Modern Love Caps"/>
              </a:rPr>
              <a:t>With Mrs Gould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C464DF-993E-4A03-B1F8-957EDDA26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/>
                </a:solidFill>
              </a:rPr>
              <a:t>Mrs</a:t>
            </a:r>
            <a:r>
              <a:rPr lang="en-US" dirty="0">
                <a:solidFill>
                  <a:schemeClr val="bg2"/>
                </a:solidFill>
              </a:rPr>
              <a:t> Gould 25.01.21</a:t>
            </a:r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3BE97-5755-403F-8832-ACD114564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6" b="94464" l="3306" r="96281">
                        <a14:foregroundMark x1="69835" y1="4498" x2="69835" y2="4498"/>
                        <a14:foregroundMark x1="90083" y1="33218" x2="90083" y2="33218"/>
                        <a14:foregroundMark x1="89256" y1="73702" x2="89256" y2="73702"/>
                        <a14:foregroundMark x1="88430" y1="82699" x2="88430" y2="82699"/>
                        <a14:foregroundMark x1="96281" y1="38408" x2="96281" y2="38408"/>
                        <a14:foregroundMark x1="51653" y1="91696" x2="51653" y2="91696"/>
                        <a14:foregroundMark x1="50826" y1="94464" x2="50826" y2="94464"/>
                        <a14:foregroundMark x1="16529" y1="32526" x2="16529" y2="32526"/>
                        <a14:foregroundMark x1="9504" y1="39792" x2="9504" y2="39792"/>
                        <a14:foregroundMark x1="3306" y1="39792" x2="3306" y2="39792"/>
                        <a14:backgroundMark x1="88843" y1="73702" x2="88843" y2="73702"/>
                        <a14:backgroundMark x1="89256" y1="83391" x2="89256" y2="83391"/>
                        <a14:backgroundMark x1="88430" y1="83391" x2="88430" y2="83391"/>
                        <a14:backgroundMark x1="88843" y1="82353" x2="88843" y2="82353"/>
                        <a14:backgroundMark x1="88017" y1="82353" x2="88017" y2="82353"/>
                      </a14:backgroundRemoval>
                    </a14:imgEffect>
                  </a14:imgLayer>
                </a14:imgProps>
              </a:ext>
            </a:extLst>
          </a:blip>
          <a:srcRect l="-8527" r="-13290"/>
          <a:stretch/>
        </p:blipFill>
        <p:spPr>
          <a:xfrm>
            <a:off x="6011369" y="2545487"/>
            <a:ext cx="3937199" cy="3859795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787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A544-BB5A-44CE-9443-E5B31ED1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73512" cy="609456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chemeClr val="bg2"/>
                </a:solidFill>
              </a:rPr>
              <a:t>Numeracy for Monday 25</a:t>
            </a:r>
            <a:r>
              <a:rPr lang="en-US" baseline="30000" dirty="0">
                <a:solidFill>
                  <a:schemeClr val="bg2"/>
                </a:solidFill>
              </a:rPr>
              <a:t>th</a:t>
            </a:r>
            <a:r>
              <a:rPr lang="en-US" dirty="0">
                <a:solidFill>
                  <a:schemeClr val="bg2"/>
                </a:solidFill>
              </a:rPr>
              <a:t> January– Addition</a:t>
            </a:r>
            <a:br>
              <a:rPr lang="en-US" dirty="0">
                <a:solidFill>
                  <a:schemeClr val="bg2"/>
                </a:solidFill>
              </a:rPr>
            </a:br>
            <a:br>
              <a:rPr lang="en-US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Learning Intention: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We are learning to add whole numbers together.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Success Criteria: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We are using a number or hundred square to add numbers together.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We know that when we are adding, the number will be bigger.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5116E-03B3-476C-9514-51D4F2845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Mrs</a:t>
            </a:r>
            <a:r>
              <a:rPr lang="en-US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Gould 25.01.21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B4BD7D3-E377-4944-8CA8-2571AF9D0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8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5"/>
    </mc:Choice>
    <mc:Fallback xmlns="">
      <p:transition spd="slow" advTm="32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5214-A73A-41FF-921F-F4977E145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EFF70-6A14-46B4-A874-66EE000B4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1881" y="6356350"/>
            <a:ext cx="5632217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 defTabSz="457200">
              <a:spcAft>
                <a:spcPts val="600"/>
              </a:spcAft>
            </a:pPr>
            <a:r>
              <a:rPr lang="en-US" kern="120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Mrs Gould 25.01.21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2010BDD-9073-495A-AF24-E50DD75B37BE}"/>
                  </a:ext>
                </a:extLst>
              </p14:cNvPr>
              <p14:cNvContentPartPr/>
              <p14:nvPr/>
            </p14:nvContentPartPr>
            <p14:xfrm>
              <a:off x="11602080" y="629208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2010BDD-9073-495A-AF24-E50DD75B37B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92720" y="628272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9C2EFE6C-3215-4481-8455-1A6F5B072B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51" y="0"/>
            <a:ext cx="6760849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04AA33-BD96-4FD7-A336-85DDB13030ED}"/>
              </a:ext>
            </a:extLst>
          </p:cNvPr>
          <p:cNvSpPr txBox="1"/>
          <p:nvPr/>
        </p:nvSpPr>
        <p:spPr>
          <a:xfrm>
            <a:off x="662473" y="867747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Use the hundred square to help you with your adding.</a:t>
            </a:r>
          </a:p>
        </p:txBody>
      </p:sp>
    </p:spTree>
    <p:extLst>
      <p:ext uri="{BB962C8B-B14F-4D97-AF65-F5344CB8AC3E}">
        <p14:creationId xmlns:p14="http://schemas.microsoft.com/office/powerpoint/2010/main" val="26114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03"/>
    </mc:Choice>
    <mc:Fallback xmlns="">
      <p:transition spd="slow" advTm="7740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8DCE37-1071-434D-965D-E99070965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>
                <a:solidFill>
                  <a:schemeClr val="bg2"/>
                </a:solidFill>
              </a:rPr>
              <a:t>Mrs</a:t>
            </a:r>
            <a:r>
              <a:rPr lang="en-US" dirty="0">
                <a:solidFill>
                  <a:schemeClr val="bg2"/>
                </a:solidFill>
              </a:rPr>
              <a:t> Gould 25.01.21</a:t>
            </a:r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9" name="Picture 8" descr="Logo, icon, company name&#10;&#10;Description automatically generated">
            <a:extLst>
              <a:ext uri="{FF2B5EF4-FFF2-40B4-BE49-F238E27FC236}">
                <a16:creationId xmlns:a16="http://schemas.microsoft.com/office/drawing/2014/main" id="{60575FAE-3FE4-42C2-9258-A0DFB28B6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60452" cy="68316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ACE5F4-F662-4BFB-9782-890233B6C12B}"/>
              </a:ext>
            </a:extLst>
          </p:cNvPr>
          <p:cNvSpPr txBox="1"/>
          <p:nvPr/>
        </p:nvSpPr>
        <p:spPr>
          <a:xfrm>
            <a:off x="5531008" y="2442710"/>
            <a:ext cx="62247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Adding</a:t>
            </a:r>
            <a:r>
              <a:rPr lang="en-GB" dirty="0"/>
              <a:t> </a:t>
            </a:r>
            <a:r>
              <a:rPr lang="en-GB" dirty="0">
                <a:solidFill>
                  <a:schemeClr val="bg2"/>
                </a:solidFill>
              </a:rPr>
              <a:t>to 20 Function Machine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- </a:t>
            </a:r>
            <a:r>
              <a:rPr lang="en-GB" dirty="0">
                <a:solidFill>
                  <a:schemeClr val="bg2"/>
                </a:solidFill>
              </a:rPr>
              <a:t>Use your 100 square to help you add.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  Remember – when you add the numbers get bigger.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 The first one has been done for you.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677FBD-8926-4253-AEA7-DA6BCF4BC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033871" y="607142"/>
            <a:ext cx="936710" cy="8406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1F866D-05D2-489B-BA6B-E804E3B4092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26160" y="1242720"/>
              <a:ext cx="954000" cy="704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1F866D-05D2-489B-BA6B-E804E3B409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16800" y="1233360"/>
                <a:ext cx="972720" cy="72324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33AF291-E46D-4668-ADCD-BB7533509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9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29"/>
    </mc:Choice>
    <mc:Fallback xmlns="">
      <p:transition spd="slow" advTm="71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AE6FB2-C989-4B0B-A069-EF1763BA6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CBC7B2E7-18F1-4E94-BC1A-6F5DC7601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193792" cy="6887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E52ED3-B60B-46AE-BDD5-F8E6107A4D69}"/>
              </a:ext>
            </a:extLst>
          </p:cNvPr>
          <p:cNvSpPr txBox="1"/>
          <p:nvPr/>
        </p:nvSpPr>
        <p:spPr>
          <a:xfrm>
            <a:off x="5846065" y="1550405"/>
            <a:ext cx="57006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Addition on a number line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>
                <a:solidFill>
                  <a:schemeClr val="bg2"/>
                </a:solidFill>
              </a:rPr>
              <a:t>Remember to start at the first number. 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The second number tells you the number of hops.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The number you land on is the answer.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6EEB9E-8F9B-448F-ADB0-4C02BF39D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033871" y="607142"/>
            <a:ext cx="936710" cy="8406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670DB0-099A-40FB-ACA8-587E1EA13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225650" y="1027471"/>
            <a:ext cx="936710" cy="8406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D13A499-499B-4BAF-84E3-D4E5BD77CA0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8000" y="887400"/>
              <a:ext cx="4197960" cy="1253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D13A499-499B-4BAF-84E3-D4E5BD77CA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8640" y="878040"/>
                <a:ext cx="4216680" cy="127224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6927957-8A2C-4441-920F-49F646481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45"/>
    </mc:Choice>
    <mc:Fallback xmlns="">
      <p:transition spd="slow" advTm="65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645" x="3038475" y="2144713"/>
          <p14:tracePt t="41646" x="3038475" y="1706563"/>
          <p14:tracePt t="41666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16FBF1-EC36-4F8E-BBEA-BC0397F4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pic>
        <p:nvPicPr>
          <p:cNvPr id="6" name="Picture 5" descr="Logo, icon, company name&#10;&#10;Description automatically generated">
            <a:extLst>
              <a:ext uri="{FF2B5EF4-FFF2-40B4-BE49-F238E27FC236}">
                <a16:creationId xmlns:a16="http://schemas.microsoft.com/office/drawing/2014/main" id="{DE2B3EEE-B03D-46AD-BDDA-9ED758D7D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" y="0"/>
            <a:ext cx="5268381" cy="69514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7A6CB9-D9AF-429A-A5EB-B7DEED622D3C}"/>
              </a:ext>
            </a:extLst>
          </p:cNvPr>
          <p:cNvSpPr txBox="1"/>
          <p:nvPr/>
        </p:nvSpPr>
        <p:spPr>
          <a:xfrm>
            <a:off x="5404607" y="2223535"/>
            <a:ext cx="60946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Adding</a:t>
            </a:r>
            <a:r>
              <a:rPr lang="en-GB" dirty="0"/>
              <a:t> </a:t>
            </a:r>
            <a:r>
              <a:rPr lang="en-GB" dirty="0">
                <a:solidFill>
                  <a:schemeClr val="bg2"/>
                </a:solidFill>
              </a:rPr>
              <a:t>to 100 Function Machine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- </a:t>
            </a:r>
            <a:r>
              <a:rPr lang="en-GB" dirty="0">
                <a:solidFill>
                  <a:schemeClr val="bg2"/>
                </a:solidFill>
              </a:rPr>
              <a:t>Use your 100 square to help you add.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  Remember – when you add the numbers get bigger.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 The first one has been done for you.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7FA8F2-6FCE-4302-AE9C-8284C18B4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878454" y="1027470"/>
            <a:ext cx="936710" cy="840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278FDF-8A02-4BD6-80F8-71466D8B7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729070" y="757717"/>
            <a:ext cx="936710" cy="840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B1113A-E1FF-4A53-8F52-0768D886F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562499" y="435212"/>
            <a:ext cx="936710" cy="8406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C2819DF-ED7E-4DA4-ADA5-945AB7B72C5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8120" y="1019520"/>
              <a:ext cx="1898640" cy="776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C2819DF-ED7E-4DA4-ADA5-945AB7B72C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8760" y="1010160"/>
                <a:ext cx="1917360" cy="7952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4520EC5-5105-4171-8602-9AC1EA116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4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00"/>
    </mc:Choice>
    <mc:Fallback xmlns="">
      <p:transition spd="slow" advTm="8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62023-1E58-4003-B8D5-0BC67C8A6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Mrs Gould 25.01.21</a:t>
            </a:r>
          </a:p>
        </p:txBody>
      </p:sp>
      <p:pic>
        <p:nvPicPr>
          <p:cNvPr id="11" name="Content Placeholder 10" descr="A picture containing person, outdoor, green&#10;&#10;Description automatically generated">
            <a:extLst>
              <a:ext uri="{FF2B5EF4-FFF2-40B4-BE49-F238E27FC236}">
                <a16:creationId xmlns:a16="http://schemas.microsoft.com/office/drawing/2014/main" id="{FCBDCB8F-64A6-4ADF-B67E-1268C954F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1" y="136525"/>
            <a:ext cx="5553850" cy="41725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1B7EE2-9E9C-438A-A15D-90779C08607E}"/>
              </a:ext>
            </a:extLst>
          </p:cNvPr>
          <p:cNvSpPr txBox="1"/>
          <p:nvPr/>
        </p:nvSpPr>
        <p:spPr>
          <a:xfrm>
            <a:off x="6097398" y="2990427"/>
            <a:ext cx="6094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Kids Workout! MINECRAFT GYM CLASS! Real-Life VIDEO GAME! Kids Workout Videos, DANCE, &amp; P.E. FUN! - YouTube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9C5FF5-6F16-496B-8722-7D97E7435695}"/>
              </a:ext>
            </a:extLst>
          </p:cNvPr>
          <p:cNvSpPr txBox="1"/>
          <p:nvPr/>
        </p:nvSpPr>
        <p:spPr>
          <a:xfrm>
            <a:off x="6245114" y="2574912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Click on the link to find the </a:t>
            </a:r>
            <a:r>
              <a:rPr lang="en-GB" dirty="0" err="1">
                <a:solidFill>
                  <a:schemeClr val="bg2"/>
                </a:solidFill>
              </a:rPr>
              <a:t>minecraft</a:t>
            </a:r>
            <a:r>
              <a:rPr lang="en-GB" dirty="0"/>
              <a:t> </a:t>
            </a:r>
            <a:r>
              <a:rPr lang="en-GB" dirty="0">
                <a:solidFill>
                  <a:schemeClr val="bg2"/>
                </a:solidFill>
              </a:rPr>
              <a:t>workout!</a:t>
            </a:r>
          </a:p>
        </p:txBody>
      </p:sp>
    </p:spTree>
    <p:extLst>
      <p:ext uri="{BB962C8B-B14F-4D97-AF65-F5344CB8AC3E}">
        <p14:creationId xmlns:p14="http://schemas.microsoft.com/office/powerpoint/2010/main" val="42182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5"/>
    </mc:Choice>
    <mc:Fallback xmlns="">
      <p:transition spd="slow" advTm="981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8B18661-463F-42CB-8A2B-7E5F8D54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Follow the link in the Blog to see the Scot’s Poem activities uploaded by Miss McPherson.</a:t>
            </a:r>
            <a:br>
              <a:rPr lang="en-GB" dirty="0">
                <a:solidFill>
                  <a:schemeClr val="bg2"/>
                </a:solidFill>
              </a:rPr>
            </a:br>
            <a:br>
              <a:rPr lang="en-GB" dirty="0">
                <a:solidFill>
                  <a:schemeClr val="bg2"/>
                </a:solidFill>
              </a:rPr>
            </a:br>
            <a:r>
              <a:rPr lang="en-GB" dirty="0">
                <a:solidFill>
                  <a:schemeClr val="bg2"/>
                </a:solidFill>
              </a:rPr>
              <a:t>You can  also click on the links here.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BF0730-6B4B-49AB-9E61-406AA57C7F14}"/>
              </a:ext>
            </a:extLst>
          </p:cNvPr>
          <p:cNvSpPr txBox="1"/>
          <p:nvPr/>
        </p:nvSpPr>
        <p:spPr>
          <a:xfrm>
            <a:off x="3048699" y="4026607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P3 Poem and activity.pptx (sharepoint.com)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6B9089-5C96-4AFC-A7E1-0EF6E8878290}"/>
              </a:ext>
            </a:extLst>
          </p:cNvPr>
          <p:cNvSpPr txBox="1"/>
          <p:nvPr/>
        </p:nvSpPr>
        <p:spPr>
          <a:xfrm>
            <a:off x="3174533" y="5315146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P4 Poem and activity.pptx (sharepoint.com)</a:t>
            </a:r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501A1C1-D548-442C-813E-C20783F709A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70560" y="4055760"/>
              <a:ext cx="4766400" cy="1915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501A1C1-D548-442C-813E-C20783F709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1200" y="4046400"/>
                <a:ext cx="4785120" cy="193464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B2EB52C-36FA-45FB-AC01-C2847421B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18"/>
    </mc:Choice>
    <mc:Fallback xmlns="">
      <p:transition spd="slow" advTm="51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5E5D6-5D42-4DD3-A639-4E598A6F34A2}"/>
              </a:ext>
            </a:extLst>
          </p:cNvPr>
          <p:cNvSpPr txBox="1">
            <a:spLocks/>
          </p:cNvSpPr>
          <p:nvPr/>
        </p:nvSpPr>
        <p:spPr>
          <a:xfrm>
            <a:off x="338397" y="342420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all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 Caps" panose="04070805081001020A01" pitchFamily="82" charset="0"/>
                <a:ea typeface="+mj-ea"/>
                <a:cs typeface="+mj-cs"/>
              </a:rPr>
              <a:t>NIGHT Prayer</a:t>
            </a:r>
            <a:endParaRPr kumimoji="0" lang="en-US" sz="6000" b="0" i="0" u="none" strike="noStrike" kern="1200" cap="all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dern Love Caps" panose="04070805081001020A01" pitchFamily="82" charset="0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02865-2408-466A-9808-F75B42FBB235}"/>
              </a:ext>
            </a:extLst>
          </p:cNvPr>
          <p:cNvSpPr txBox="1">
            <a:spLocks/>
          </p:cNvSpPr>
          <p:nvPr/>
        </p:nvSpPr>
        <p:spPr>
          <a:xfrm>
            <a:off x="338397" y="1603689"/>
            <a:ext cx="11416280" cy="4412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God our Father, I come to say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thank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you for your love today.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Thank you for my family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and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all the friends you give to me.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Guard me in the dark of night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and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in the morning send your light.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Amen.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4CACF-D3E8-4148-9AB3-61D2521F4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3A4072B5-9527-4090-92CF-7C728C2D4E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7"/>
    </mc:Choice>
    <mc:Fallback xmlns="">
      <p:transition spd="slow" advTm="33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n">
            <a:extLst>
              <a:ext uri="{FF2B5EF4-FFF2-40B4-BE49-F238E27FC236}">
                <a16:creationId xmlns:a16="http://schemas.microsoft.com/office/drawing/2014/main" id="{B68B4917-E530-428E-9E6A-79556E063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63" y="308329"/>
            <a:ext cx="9003874" cy="65987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64D7A8-D86F-4450-884D-B0A8471BAA36}"/>
              </a:ext>
            </a:extLst>
          </p:cNvPr>
          <p:cNvSpPr txBox="1"/>
          <p:nvPr/>
        </p:nvSpPr>
        <p:spPr>
          <a:xfrm>
            <a:off x="1889649" y="1720792"/>
            <a:ext cx="2716696" cy="22661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he Hand Extrablack"/>
              </a:rPr>
              <a:t>Spelling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he Hand Extrablack"/>
              </a:rPr>
              <a:t>The sound ‘</a:t>
            </a:r>
            <a:r>
              <a:rPr lang="en-US" sz="3200" b="1" dirty="0" err="1">
                <a:solidFill>
                  <a:schemeClr val="bg1"/>
                </a:solidFill>
                <a:latin typeface="The Hand Extrablack"/>
              </a:rPr>
              <a:t>wh</a:t>
            </a:r>
            <a:r>
              <a:rPr lang="en-US" sz="3200" b="1" dirty="0">
                <a:solidFill>
                  <a:schemeClr val="bg1"/>
                </a:solidFill>
                <a:latin typeface="The Hand Extrablack"/>
              </a:rPr>
              <a:t>’.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he Hand Extrablack"/>
              </a:rPr>
              <a:t>Take the mild, hot or </a:t>
            </a:r>
            <a:r>
              <a:rPr lang="en-US" sz="3200" b="1" dirty="0" err="1">
                <a:solidFill>
                  <a:schemeClr val="bg1"/>
                </a:solidFill>
                <a:latin typeface="The Hand Extrablack"/>
              </a:rPr>
              <a:t>chilli</a:t>
            </a:r>
            <a:r>
              <a:rPr lang="en-US" sz="3200" b="1" dirty="0">
                <a:solidFill>
                  <a:schemeClr val="bg1"/>
                </a:solidFill>
                <a:latin typeface="The Hand Extrablack"/>
              </a:rPr>
              <a:t> challenge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677F3B-158A-4B90-A3DE-F693615AD3B6}"/>
              </a:ext>
            </a:extLst>
          </p:cNvPr>
          <p:cNvSpPr txBox="1"/>
          <p:nvPr/>
        </p:nvSpPr>
        <p:spPr>
          <a:xfrm>
            <a:off x="7613374" y="1533938"/>
            <a:ext cx="2716696" cy="24185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The Hand Extrablack"/>
              </a:rPr>
              <a:t>Addition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The Hand Extrablack"/>
              </a:rPr>
              <a:t>Take the mild, hot or chilli challenge </a:t>
            </a:r>
          </a:p>
          <a:p>
            <a:pPr algn="ctr"/>
            <a:endParaRPr lang="en-GB" sz="3600" dirty="0">
              <a:latin typeface="The Hand Extrablack" panose="03070A020305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E4C7FE-05EA-4526-BD31-C2F6B1378248}"/>
              </a:ext>
            </a:extLst>
          </p:cNvPr>
          <p:cNvSpPr txBox="1"/>
          <p:nvPr/>
        </p:nvSpPr>
        <p:spPr>
          <a:xfrm>
            <a:off x="4754879" y="1229445"/>
            <a:ext cx="2485513" cy="27574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Good morning </a:t>
            </a:r>
            <a:r>
              <a:rPr lang="en-GB" sz="2400" b="1" i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boys and girls</a:t>
            </a:r>
            <a:r>
              <a:rPr lang="en-GB" sz="2400" b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Monday 25th of January 2021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22/01/2021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The in school teacher is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 Mrs Gould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All completed work should be sent to </a:t>
            </a:r>
            <a:r>
              <a:rPr lang="en-GB" sz="2400" b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Mrs </a:t>
            </a:r>
            <a:r>
              <a:rPr lang="en-GB" sz="2400" b="1" dirty="0" err="1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Raeper</a:t>
            </a:r>
            <a:endParaRPr lang="en-GB" sz="2400" b="1" dirty="0">
              <a:solidFill>
                <a:schemeClr val="bg1"/>
              </a:solidFill>
              <a:latin typeface="The Hand Extrablack" panose="020B06040202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GB" sz="2400" b="1">
                <a:solidFill>
                  <a:srgbClr val="FF0000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ddaraeper726@glow.sch.uk</a:t>
            </a:r>
            <a:endParaRPr lang="en-GB" sz="2400" b="1" dirty="0">
              <a:solidFill>
                <a:srgbClr val="FF0000"/>
              </a:solidFill>
              <a:latin typeface="The Hand Extrablack" panose="020B06040202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FCE5EF-7471-40C8-9A26-C6CFEE598A60}"/>
              </a:ext>
            </a:extLst>
          </p:cNvPr>
          <p:cNvSpPr txBox="1"/>
          <p:nvPr/>
        </p:nvSpPr>
        <p:spPr>
          <a:xfrm>
            <a:off x="4847348" y="4604090"/>
            <a:ext cx="2385391" cy="20696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GB" sz="3600" dirty="0">
              <a:latin typeface="The Hand Extrablack" panose="03070A02030502020204" pitchFamily="66" charset="0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C739E7A0-95E0-42BE-92CD-D205A8AD2C41}"/>
              </a:ext>
            </a:extLst>
          </p:cNvPr>
          <p:cNvSpPr/>
          <p:nvPr/>
        </p:nvSpPr>
        <p:spPr>
          <a:xfrm>
            <a:off x="8602133" y="3318933"/>
            <a:ext cx="914400" cy="5241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DC7D4C6A-83D4-44A7-812D-585B25D02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2CCC27-7409-4BB0-8FC7-A42A780FD827}"/>
              </a:ext>
            </a:extLst>
          </p:cNvPr>
          <p:cNvSpPr/>
          <p:nvPr/>
        </p:nvSpPr>
        <p:spPr>
          <a:xfrm>
            <a:off x="7751309" y="4404220"/>
            <a:ext cx="2477729" cy="226948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2"/>
                </a:solidFill>
              </a:rPr>
              <a:t>Burn’s Poem and Activity</a:t>
            </a:r>
          </a:p>
          <a:p>
            <a:pPr algn="ctr"/>
            <a:endParaRPr lang="en-GB" dirty="0">
              <a:solidFill>
                <a:schemeClr val="bg2"/>
              </a:solidFill>
            </a:endParaRPr>
          </a:p>
          <a:p>
            <a:pPr algn="ctr"/>
            <a:r>
              <a:rPr lang="en-GB" dirty="0">
                <a:solidFill>
                  <a:schemeClr val="bg2"/>
                </a:solidFill>
              </a:rPr>
              <a:t>Learn the poem that Miss McPherson has uploaded to the blog and complete the acrostic poem. 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3FE31DC-A892-4EBA-8236-FEF64FD98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02" y="4973422"/>
            <a:ext cx="2336703" cy="1322208"/>
          </a:xfrm>
          <a:prstGeom prst="rect">
            <a:avLst/>
          </a:prstGeom>
        </p:spPr>
      </p:pic>
      <p:pic>
        <p:nvPicPr>
          <p:cNvPr id="10" name="Picture 9" descr="A picture containing person, outdoor, green&#10;&#10;Description automatically generated">
            <a:extLst>
              <a:ext uri="{FF2B5EF4-FFF2-40B4-BE49-F238E27FC236}">
                <a16:creationId xmlns:a16="http://schemas.microsoft.com/office/drawing/2014/main" id="{B518F855-5358-4F8C-BD78-F4735BD73B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02" y="4870349"/>
            <a:ext cx="2034315" cy="1528353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EBA12D9E-6D3D-4D4F-8223-9CA494A9F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1600" y="5410200"/>
            <a:ext cx="1930399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54"/>
    </mc:Choice>
    <mc:Fallback xmlns="">
      <p:transition spd="slow" advTm="36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5E5D6-5D42-4DD3-A639-4E598A6F34A2}"/>
              </a:ext>
            </a:extLst>
          </p:cNvPr>
          <p:cNvSpPr txBox="1">
            <a:spLocks/>
          </p:cNvSpPr>
          <p:nvPr/>
        </p:nvSpPr>
        <p:spPr>
          <a:xfrm>
            <a:off x="5282381" y="629266"/>
            <a:ext cx="4767471" cy="1641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457200">
              <a:spcAft>
                <a:spcPts val="600"/>
              </a:spcAft>
            </a:pPr>
            <a:r>
              <a:rPr lang="en-US" sz="4200" dirty="0">
                <a:solidFill>
                  <a:schemeClr val="bg2">
                    <a:lumMod val="75000"/>
                  </a:schemeClr>
                </a:solidFill>
              </a:rPr>
              <a:t>Morning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02865-2408-466A-9808-F75B42FBB235}"/>
              </a:ext>
            </a:extLst>
          </p:cNvPr>
          <p:cNvSpPr txBox="1">
            <a:spLocks/>
          </p:cNvSpPr>
          <p:nvPr/>
        </p:nvSpPr>
        <p:spPr>
          <a:xfrm>
            <a:off x="5282381" y="2438400"/>
            <a:ext cx="4767471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Father in heaven you love me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You are with me night and day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 want to love you always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In all I do and say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I’ll try to please you Father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Bless me through this day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Amen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14448-6FAA-413E-80E9-52EBA4B8D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>
                    <a:alpha val="60000"/>
                  </a:schemeClr>
                </a:solidFill>
              </a:rPr>
              <a:t>Mrs</a:t>
            </a:r>
            <a:r>
              <a:rPr lang="en-US" dirty="0">
                <a:solidFill>
                  <a:schemeClr val="bg2">
                    <a:alpha val="60000"/>
                  </a:schemeClr>
                </a:solidFill>
              </a:rPr>
              <a:t> Gould 25.01.21</a:t>
            </a:r>
            <a:endParaRPr lang="en-GB" dirty="0">
              <a:solidFill>
                <a:schemeClr val="bg2">
                  <a:alpha val="6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A812EB-632D-406E-9038-BCD9E5143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9" name="Picture 8" descr="A person wearing a blue robe&#10;&#10;Description automatically generated with low confidence">
            <a:extLst>
              <a:ext uri="{FF2B5EF4-FFF2-40B4-BE49-F238E27FC236}">
                <a16:creationId xmlns:a16="http://schemas.microsoft.com/office/drawing/2014/main" id="{5BAD542E-05D2-4796-B9C5-4E446DC58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285087" y="-103998"/>
            <a:ext cx="4710977" cy="595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1"/>
    </mc:Choice>
    <mc:Fallback xmlns="">
      <p:transition spd="slow" advTm="18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3CF433-D470-4C69-8E54-E7815B37F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591D7E5-755C-4851-9177-28A69A1E1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04" y="809259"/>
            <a:ext cx="9259592" cy="5239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274B19-8CAD-4331-806A-7EA8B269781C}"/>
              </a:ext>
            </a:extLst>
          </p:cNvPr>
          <p:cNvSpPr txBox="1"/>
          <p:nvPr/>
        </p:nvSpPr>
        <p:spPr>
          <a:xfrm>
            <a:off x="2674045" y="70523"/>
            <a:ext cx="11195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2"/>
                </a:solidFill>
              </a:rPr>
              <a:t>Morning Challenge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B1489EC-97CA-4EB9-81E5-37693865F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3"/>
    </mc:Choice>
    <mc:Fallback xmlns="">
      <p:transition spd="slow" advTm="24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68823-05B7-40BA-96B3-AA411306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2713242" cy="337867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Literacy- Spelling Monday 25th January 2021</a:t>
            </a:r>
          </a:p>
        </p:txBody>
      </p:sp>
      <p:pic>
        <p:nvPicPr>
          <p:cNvPr id="14" name="Content Placeholder 13" descr="Text, letter&#10;&#10;Description automatically generated">
            <a:extLst>
              <a:ext uri="{FF2B5EF4-FFF2-40B4-BE49-F238E27FC236}">
                <a16:creationId xmlns:a16="http://schemas.microsoft.com/office/drawing/2014/main" id="{9A20B263-781F-47DD-B79A-4F8770B9B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09" y="441814"/>
            <a:ext cx="2858722" cy="6114321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435FB0-861B-453C-BE85-9104EC6F0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55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457200">
              <a:spcAft>
                <a:spcPts val="600"/>
              </a:spcAft>
            </a:pPr>
            <a:r>
              <a:rPr lang="en-US" kern="120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Mrs</a:t>
            </a:r>
            <a:r>
              <a:rPr lang="en-US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Gould 25.01.21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23DCDE5-B21F-47F7-93FA-5C5CDBEFB9D2}"/>
                  </a:ext>
                </a:extLst>
              </p14:cNvPr>
              <p14:cNvContentPartPr/>
              <p14:nvPr/>
            </p14:nvContentPartPr>
            <p14:xfrm>
              <a:off x="6953400" y="172260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23DCDE5-B21F-47F7-93FA-5C5CDBEFB9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44040" y="171324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0D88CB-4057-4F24-BB14-DFD75AB1334B}"/>
              </a:ext>
            </a:extLst>
          </p:cNvPr>
          <p:cNvSpPr txBox="1"/>
          <p:nvPr/>
        </p:nvSpPr>
        <p:spPr>
          <a:xfrm>
            <a:off x="507146" y="4304713"/>
            <a:ext cx="4764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We are learning the ‘</a:t>
            </a:r>
            <a:r>
              <a:rPr lang="en-GB" dirty="0" err="1">
                <a:solidFill>
                  <a:schemeClr val="bg2"/>
                </a:solidFill>
              </a:rPr>
              <a:t>wh</a:t>
            </a:r>
            <a:r>
              <a:rPr lang="en-GB" dirty="0">
                <a:solidFill>
                  <a:schemeClr val="bg2"/>
                </a:solidFill>
              </a:rPr>
              <a:t>’ sound today.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Look at the wordlist.</a:t>
            </a:r>
          </a:p>
          <a:p>
            <a:r>
              <a:rPr lang="en-GB" dirty="0">
                <a:solidFill>
                  <a:schemeClr val="bg2"/>
                </a:solidFill>
              </a:rPr>
              <a:t>Read through the words.</a:t>
            </a:r>
          </a:p>
          <a:p>
            <a:r>
              <a:rPr lang="en-GB" dirty="0">
                <a:solidFill>
                  <a:schemeClr val="bg2"/>
                </a:solidFill>
              </a:rPr>
              <a:t>Say the words.</a:t>
            </a:r>
          </a:p>
          <a:p>
            <a:r>
              <a:rPr lang="en-GB" dirty="0">
                <a:solidFill>
                  <a:schemeClr val="bg2"/>
                </a:solidFill>
              </a:rPr>
              <a:t>Cover them and try and remember how to spell them.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77C3D3-348C-4E36-A204-B5C7A34DC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42"/>
    </mc:Choice>
    <mc:Fallback xmlns="">
      <p:transition spd="slow" advTm="60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AE9B3-B599-42ED-B3B3-C4E61884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9" y="640081"/>
            <a:ext cx="3494341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!</a:t>
            </a:r>
            <a:endParaRPr lang="en-US" sz="4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F5AAC6-4512-43E4-9657-F58D0027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858" y="6356350"/>
            <a:ext cx="3627692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898989"/>
                </a:solidFill>
                <a:latin typeface="Calibri" panose="020F0502020204030204"/>
                <a:ea typeface="+mn-ea"/>
                <a:cs typeface="+mn-cs"/>
              </a:rPr>
              <a:t>Mrs Gould 25.01.21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90D675A-4479-49C7-ACD0-81276300B140}"/>
                  </a:ext>
                </a:extLst>
              </p14:cNvPr>
              <p14:cNvContentPartPr/>
              <p14:nvPr/>
            </p14:nvContentPartPr>
            <p14:xfrm>
              <a:off x="11737440" y="6387480"/>
              <a:ext cx="255600" cy="64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90D675A-4479-49C7-ACD0-81276300B1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728080" y="6378120"/>
                <a:ext cx="27432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BD2AD2E-4C1A-400E-9B91-8864724F49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45" y="0"/>
            <a:ext cx="5442702" cy="6832170"/>
          </a:xfrm>
          <a:prstGeom prst="rect">
            <a:avLst/>
          </a:prstGeom>
        </p:spPr>
      </p:pic>
      <p:pic>
        <p:nvPicPr>
          <p:cNvPr id="16" name="Content Placeholder 13" descr="Text, letter&#10;&#10;Description automatically generated">
            <a:extLst>
              <a:ext uri="{FF2B5EF4-FFF2-40B4-BE49-F238E27FC236}">
                <a16:creationId xmlns:a16="http://schemas.microsoft.com/office/drawing/2014/main" id="{B9C14536-F7F3-45F9-A70E-2E09580A1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79" y="243819"/>
            <a:ext cx="2197633" cy="4120713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A9E88B-58AB-45A9-88B3-5C03B80E85EA}"/>
              </a:ext>
            </a:extLst>
          </p:cNvPr>
          <p:cNvSpPr txBox="1"/>
          <p:nvPr/>
        </p:nvSpPr>
        <p:spPr>
          <a:xfrm>
            <a:off x="417653" y="4734073"/>
            <a:ext cx="48689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Look at the spelling list again.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Can you copy the questions into your jotter and choose the correct word from the spelling list.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61BCE85-124E-481B-973B-CD0C759D4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815482" y="184666"/>
            <a:ext cx="667558" cy="59910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47EB28-91ED-4BD7-A61E-D48156673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84"/>
    </mc:Choice>
    <mc:Fallback xmlns="">
      <p:transition spd="slow" advTm="45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E5751AD5-A96F-4332-B1FB-B9DC228A4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10" y="43615"/>
            <a:ext cx="5483290" cy="677077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BB9A40-2CF8-4990-9274-BC4AD326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pic>
        <p:nvPicPr>
          <p:cNvPr id="5" name="Content Placeholder 13" descr="Text, letter&#10;&#10;Description automatically generated">
            <a:extLst>
              <a:ext uri="{FF2B5EF4-FFF2-40B4-BE49-F238E27FC236}">
                <a16:creationId xmlns:a16="http://schemas.microsoft.com/office/drawing/2014/main" id="{5668FBE8-E4EB-45C3-AE4E-6AF5C827C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6" y="452718"/>
            <a:ext cx="2197633" cy="412071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264C33-4720-4306-8257-350E40974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67427" y="5806177"/>
            <a:ext cx="667558" cy="599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324AB-8333-44B2-A318-88F3146D4D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02952" y="5971984"/>
            <a:ext cx="667558" cy="599105"/>
          </a:xfrm>
          <a:prstGeom prst="rect">
            <a:avLst/>
          </a:prstGeom>
        </p:spPr>
      </p:pic>
      <p:pic>
        <p:nvPicPr>
          <p:cNvPr id="11" name="Content Placeholder 13" descr="Text, letter&#10;&#10;Description automatically generated">
            <a:extLst>
              <a:ext uri="{FF2B5EF4-FFF2-40B4-BE49-F238E27FC236}">
                <a16:creationId xmlns:a16="http://schemas.microsoft.com/office/drawing/2014/main" id="{6A2E9116-AFA4-4543-B3EF-9792E491D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30" y="452718"/>
            <a:ext cx="3111751" cy="5834748"/>
          </a:xfrm>
        </p:spPr>
      </p:pic>
      <p:pic>
        <p:nvPicPr>
          <p:cNvPr id="14" name="Content Placeholder 13" descr="Text, letter&#10;&#10;Description automatically generated">
            <a:extLst>
              <a:ext uri="{FF2B5EF4-FFF2-40B4-BE49-F238E27FC236}">
                <a16:creationId xmlns:a16="http://schemas.microsoft.com/office/drawing/2014/main" id="{AC522D3A-AC07-4F34-9A72-B0AE905E3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113" y="131645"/>
            <a:ext cx="3557467" cy="66704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B1B609-C576-4DE3-8C2C-2EFCB6356049}"/>
              </a:ext>
            </a:extLst>
          </p:cNvPr>
          <p:cNvSpPr txBox="1"/>
          <p:nvPr/>
        </p:nvSpPr>
        <p:spPr>
          <a:xfrm>
            <a:off x="157396" y="1447800"/>
            <a:ext cx="1442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Follow the instructions on the worksheet  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17C9A17-C822-4951-9388-4ACC8843B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38"/>
    </mc:Choice>
    <mc:Fallback xmlns="">
      <p:transition spd="slow" advTm="61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Text&#10;&#10;Description automatically generated">
            <a:extLst>
              <a:ext uri="{FF2B5EF4-FFF2-40B4-BE49-F238E27FC236}">
                <a16:creationId xmlns:a16="http://schemas.microsoft.com/office/drawing/2014/main" id="{B0190359-94DD-47A0-BF82-770C2A1A95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19" y="1287986"/>
            <a:ext cx="7330551" cy="5500162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1EBEB-D043-4932-9824-02260287A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Mrs Gould 25.01.21</a:t>
            </a:r>
          </a:p>
        </p:txBody>
      </p:sp>
      <p:pic>
        <p:nvPicPr>
          <p:cNvPr id="17" name="Content Placeholder 13" descr="Text, letter&#10;&#10;Description automatically generated">
            <a:extLst>
              <a:ext uri="{FF2B5EF4-FFF2-40B4-BE49-F238E27FC236}">
                <a16:creationId xmlns:a16="http://schemas.microsoft.com/office/drawing/2014/main" id="{D33C51D7-106A-4A55-A82B-E831C0B6CF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94" y="1287987"/>
            <a:ext cx="2678882" cy="5445298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D73120-4736-4B90-B4CC-FE8A85F649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815482" y="184666"/>
            <a:ext cx="667558" cy="5991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96DF53-372B-4BEF-B8A9-DA20F32660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090827" y="314013"/>
            <a:ext cx="667558" cy="599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6744D4-9252-4F82-9D78-03961C2BB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243227" y="466413"/>
            <a:ext cx="667558" cy="59910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7910CE-1C88-40AE-A694-B3121115B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49"/>
    </mc:Choice>
    <mc:Fallback xmlns="">
      <p:transition spd="slow" advTm="76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CEF1A-ECA6-4F74-83EB-FAB16BE8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Reminder: for grown ups and children. Do not panic…</a:t>
            </a:r>
            <a:br>
              <a:rPr lang="en-GB" dirty="0">
                <a:solidFill>
                  <a:schemeClr val="bg2"/>
                </a:solidFill>
              </a:rPr>
            </a:br>
            <a:r>
              <a:rPr lang="en-GB" dirty="0">
                <a:solidFill>
                  <a:schemeClr val="bg2"/>
                </a:solidFill>
              </a:rPr>
              <a:t>just do the challenge you are able to do. Take a break if you </a:t>
            </a:r>
            <a:br>
              <a:rPr lang="en-GB" dirty="0">
                <a:solidFill>
                  <a:schemeClr val="bg2"/>
                </a:solidFill>
              </a:rPr>
            </a:br>
            <a:r>
              <a:rPr lang="en-GB" dirty="0">
                <a:solidFill>
                  <a:schemeClr val="bg2"/>
                </a:solidFill>
              </a:rPr>
              <a:t>need to.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E41F0-6364-4248-BE5C-DC69EEEF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25.01.21</a:t>
            </a:r>
            <a:endParaRPr lang="en-GB"/>
          </a:p>
        </p:txBody>
      </p:sp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CB8CC2EB-B2A5-4799-B601-190D12214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86701" y="2486025"/>
            <a:ext cx="4191000" cy="4191000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B1461362-4DB3-44EA-A092-06B1B4052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06"/>
    </mc:Choice>
    <mc:Fallback xmlns="">
      <p:transition spd="slow" advTm="49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</TotalTime>
  <Words>598</Words>
  <Application>Microsoft Office PowerPoint</Application>
  <PresentationFormat>Widescreen</PresentationFormat>
  <Paragraphs>93</Paragraphs>
  <Slides>17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Century Gothic</vt:lpstr>
      <vt:lpstr>Modern Love</vt:lpstr>
      <vt:lpstr>Modern Love Caps</vt:lpstr>
      <vt:lpstr>The Hand Extrablack</vt:lpstr>
      <vt:lpstr>Twinkl</vt:lpstr>
      <vt:lpstr>Twinkl SemiBold</vt:lpstr>
      <vt:lpstr>Wingdings 3</vt:lpstr>
      <vt:lpstr>Ion</vt:lpstr>
      <vt:lpstr>St Mary’s Glow Blog</vt:lpstr>
      <vt:lpstr>PowerPoint Presentation</vt:lpstr>
      <vt:lpstr>PowerPoint Presentation</vt:lpstr>
      <vt:lpstr>PowerPoint Presentation</vt:lpstr>
      <vt:lpstr>Literacy- Spelling Monday 25th January 2021</vt:lpstr>
      <vt:lpstr>!</vt:lpstr>
      <vt:lpstr>PowerPoint Presentation</vt:lpstr>
      <vt:lpstr>PowerPoint Presentation</vt:lpstr>
      <vt:lpstr>Reminder: for grown ups and children. Do not panic… just do the challenge you are able to do. Take a break if you  need to. </vt:lpstr>
      <vt:lpstr>Numeracy for Monday 25th January– Addition  Learning Intention:  We are learning to add whole numbers together.  Success Criteria:  We are using a number or hundred square to add numbers together.  We know that when we are adding, the number will be bigger.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Follow the link in the Blog to see the Scot’s Poem activities uploaded by Miss McPherson.  You can  also click on the links here.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Mary’s  Glow blog</dc:title>
  <dc:creator>Lisa Murray</dc:creator>
  <cp:lastModifiedBy>Mrs Raeper</cp:lastModifiedBy>
  <cp:revision>28</cp:revision>
  <dcterms:created xsi:type="dcterms:W3CDTF">2021-01-18T13:50:24Z</dcterms:created>
  <dcterms:modified xsi:type="dcterms:W3CDTF">2021-01-25T09:22:13Z</dcterms:modified>
</cp:coreProperties>
</file>