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Action1.xml" ContentType="application/vnd.ms-office.inkAction+xml"/>
  <Override PartName="/ppt/ink/ink2.xml" ContentType="application/inkml+xml"/>
  <Override PartName="/ppt/ink/ink3.xml" ContentType="application/inkml+xml"/>
  <Override PartName="/ppt/ink/ink4.xml" ContentType="application/inkml+xml"/>
  <Override PartName="/ppt/ink/inkAction2.xml" ContentType="application/vnd.ms-office.inkAction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ink/inkAction3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6" r:id="rId2"/>
  </p:sldMasterIdLst>
  <p:notesMasterIdLst>
    <p:notesMasterId r:id="rId17"/>
  </p:notesMasterIdLst>
  <p:sldIdLst>
    <p:sldId id="257" r:id="rId3"/>
    <p:sldId id="479" r:id="rId4"/>
    <p:sldId id="487" r:id="rId5"/>
    <p:sldId id="258" r:id="rId6"/>
    <p:sldId id="495" r:id="rId7"/>
    <p:sldId id="488" r:id="rId8"/>
    <p:sldId id="489" r:id="rId9"/>
    <p:sldId id="490" r:id="rId10"/>
    <p:sldId id="491" r:id="rId11"/>
    <p:sldId id="280" r:id="rId12"/>
    <p:sldId id="492" r:id="rId13"/>
    <p:sldId id="493" r:id="rId14"/>
    <p:sldId id="261" r:id="rId15"/>
    <p:sldId id="49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sa Murray" initials="LM" lastIdx="1" clrIdx="0">
    <p:extLst>
      <p:ext uri="{19B8F6BF-5375-455C-9EA6-DF929625EA0E}">
        <p15:presenceInfo xmlns:p15="http://schemas.microsoft.com/office/powerpoint/2012/main" userId="S::lmurray891@dundeeschools.scot::f789b6fe-6003-4c53-9de6-3c2514443ab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114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14T13:37:25.809" idx="1">
    <p:pos x="6672" y="121"/>
    <p:text/>
    <p:extLst>
      <p:ext uri="{C676402C-5697-4E1C-873F-D02D1690AC5C}">
        <p15:threadingInfo xmlns:p15="http://schemas.microsoft.com/office/powerpoint/2012/main" timeZoneBias="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3E2F1A-257A-46F7-B521-EB63250E0F2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5E14949-DB09-43A6-98AD-CF7804F637E7}">
      <dgm:prSet/>
      <dgm:spPr/>
      <dgm:t>
        <a:bodyPr/>
        <a:lstStyle/>
        <a:p>
          <a:r>
            <a:rPr lang="en-US" b="1" dirty="0"/>
            <a:t>Learning Intention:</a:t>
          </a:r>
          <a:endParaRPr lang="en-US" dirty="0"/>
        </a:p>
      </dgm:t>
    </dgm:pt>
    <dgm:pt modelId="{303B40C0-AE02-4319-8377-A9CABFD44283}" type="parTrans" cxnId="{96BA34E6-7BB4-4ACE-BC95-9EEA51BB6B89}">
      <dgm:prSet/>
      <dgm:spPr/>
      <dgm:t>
        <a:bodyPr/>
        <a:lstStyle/>
        <a:p>
          <a:endParaRPr lang="en-US"/>
        </a:p>
      </dgm:t>
    </dgm:pt>
    <dgm:pt modelId="{9B11958C-78FF-41FF-8134-48B7D33C23FC}" type="sibTrans" cxnId="{96BA34E6-7BB4-4ACE-BC95-9EEA51BB6B89}">
      <dgm:prSet/>
      <dgm:spPr/>
      <dgm:t>
        <a:bodyPr/>
        <a:lstStyle/>
        <a:p>
          <a:endParaRPr lang="en-US"/>
        </a:p>
      </dgm:t>
    </dgm:pt>
    <dgm:pt modelId="{7FB69C13-8E39-4409-8806-BE8CC55438EE}">
      <dgm:prSet/>
      <dgm:spPr/>
      <dgm:t>
        <a:bodyPr/>
        <a:lstStyle/>
        <a:p>
          <a:r>
            <a:rPr lang="en-US"/>
            <a:t>we are learning how to form our letters correctly</a:t>
          </a:r>
        </a:p>
      </dgm:t>
    </dgm:pt>
    <dgm:pt modelId="{55FA64A0-244E-44A8-8C4C-EA733286E848}" type="parTrans" cxnId="{60D0FB41-8AD3-42F7-9E55-7BDDA3508F56}">
      <dgm:prSet/>
      <dgm:spPr/>
      <dgm:t>
        <a:bodyPr/>
        <a:lstStyle/>
        <a:p>
          <a:endParaRPr lang="en-US"/>
        </a:p>
      </dgm:t>
    </dgm:pt>
    <dgm:pt modelId="{B5BF193A-33A9-4645-B19C-64D26CAD3A4F}" type="sibTrans" cxnId="{60D0FB41-8AD3-42F7-9E55-7BDDA3508F56}">
      <dgm:prSet/>
      <dgm:spPr/>
      <dgm:t>
        <a:bodyPr/>
        <a:lstStyle/>
        <a:p>
          <a:endParaRPr lang="en-US"/>
        </a:p>
      </dgm:t>
    </dgm:pt>
    <dgm:pt modelId="{5A480439-2B9E-4518-878D-F6884FCC5B40}">
      <dgm:prSet/>
      <dgm:spPr/>
      <dgm:t>
        <a:bodyPr/>
        <a:lstStyle/>
        <a:p>
          <a:r>
            <a:rPr lang="en-US" b="1"/>
            <a:t>Success Criteria:</a:t>
          </a:r>
          <a:endParaRPr lang="en-US"/>
        </a:p>
      </dgm:t>
    </dgm:pt>
    <dgm:pt modelId="{788A26A2-9DEA-4843-BAB0-DD4BB80CD750}" type="parTrans" cxnId="{41B5745E-FFFA-4F8B-A73E-4D716C7C135C}">
      <dgm:prSet/>
      <dgm:spPr/>
      <dgm:t>
        <a:bodyPr/>
        <a:lstStyle/>
        <a:p>
          <a:endParaRPr lang="en-US"/>
        </a:p>
      </dgm:t>
    </dgm:pt>
    <dgm:pt modelId="{8AC347BD-3334-4C5F-ADD5-85CA5D9123AE}" type="sibTrans" cxnId="{41B5745E-FFFA-4F8B-A73E-4D716C7C135C}">
      <dgm:prSet/>
      <dgm:spPr/>
      <dgm:t>
        <a:bodyPr/>
        <a:lstStyle/>
        <a:p>
          <a:endParaRPr lang="en-US"/>
        </a:p>
      </dgm:t>
    </dgm:pt>
    <dgm:pt modelId="{49993FC8-49AB-42FF-93D0-87999798F367}">
      <dgm:prSet/>
      <dgm:spPr/>
      <dgm:t>
        <a:bodyPr/>
        <a:lstStyle/>
        <a:p>
          <a:r>
            <a:rPr lang="en-US"/>
            <a:t>I am using the correct formation of the letter</a:t>
          </a:r>
        </a:p>
      </dgm:t>
    </dgm:pt>
    <dgm:pt modelId="{2EB7E6A4-6B45-45AF-BE86-077492DC37CA}" type="parTrans" cxnId="{8D04AF67-3587-4F4E-97CB-260BA6E22814}">
      <dgm:prSet/>
      <dgm:spPr/>
      <dgm:t>
        <a:bodyPr/>
        <a:lstStyle/>
        <a:p>
          <a:endParaRPr lang="en-US"/>
        </a:p>
      </dgm:t>
    </dgm:pt>
    <dgm:pt modelId="{BE50335B-BE2A-42EA-AAAD-29CDF26E6765}" type="sibTrans" cxnId="{8D04AF67-3587-4F4E-97CB-260BA6E22814}">
      <dgm:prSet/>
      <dgm:spPr/>
      <dgm:t>
        <a:bodyPr/>
        <a:lstStyle/>
        <a:p>
          <a:endParaRPr lang="en-US"/>
        </a:p>
      </dgm:t>
    </dgm:pt>
    <dgm:pt modelId="{7D4F5D73-9ACE-43B9-8321-AF6EA64B2D1C}">
      <dgm:prSet/>
      <dgm:spPr/>
      <dgm:t>
        <a:bodyPr/>
        <a:lstStyle/>
        <a:p>
          <a:r>
            <a:rPr lang="en-US"/>
            <a:t>I am writing on the line</a:t>
          </a:r>
        </a:p>
      </dgm:t>
    </dgm:pt>
    <dgm:pt modelId="{DD0FF7B8-DA7D-4284-9DE6-28E4EE1DCDDC}" type="parTrans" cxnId="{217F5CFE-ADE6-44C5-8091-7CEAC579A1BC}">
      <dgm:prSet/>
      <dgm:spPr/>
      <dgm:t>
        <a:bodyPr/>
        <a:lstStyle/>
        <a:p>
          <a:endParaRPr lang="en-US"/>
        </a:p>
      </dgm:t>
    </dgm:pt>
    <dgm:pt modelId="{1DAAD996-EC03-4918-ACEA-3F667BE3F3EB}" type="sibTrans" cxnId="{217F5CFE-ADE6-44C5-8091-7CEAC579A1BC}">
      <dgm:prSet/>
      <dgm:spPr/>
      <dgm:t>
        <a:bodyPr/>
        <a:lstStyle/>
        <a:p>
          <a:endParaRPr lang="en-US"/>
        </a:p>
      </dgm:t>
    </dgm:pt>
    <dgm:pt modelId="{98ECB95F-2F53-46AD-A557-BA83CFC5107F}">
      <dgm:prSet/>
      <dgm:spPr/>
      <dgm:t>
        <a:bodyPr/>
        <a:lstStyle/>
        <a:p>
          <a:r>
            <a:rPr lang="en-US"/>
            <a:t>I am leaving spaces between each letter</a:t>
          </a:r>
        </a:p>
      </dgm:t>
    </dgm:pt>
    <dgm:pt modelId="{40AD1CDB-EE28-4217-97F8-C3747D4F8B4C}" type="parTrans" cxnId="{EB6B043C-E066-4D9E-9BD6-4574343B6924}">
      <dgm:prSet/>
      <dgm:spPr/>
      <dgm:t>
        <a:bodyPr/>
        <a:lstStyle/>
        <a:p>
          <a:endParaRPr lang="en-US"/>
        </a:p>
      </dgm:t>
    </dgm:pt>
    <dgm:pt modelId="{CB378582-27D6-41B9-B151-667CD5B428F3}" type="sibTrans" cxnId="{EB6B043C-E066-4D9E-9BD6-4574343B6924}">
      <dgm:prSet/>
      <dgm:spPr/>
      <dgm:t>
        <a:bodyPr/>
        <a:lstStyle/>
        <a:p>
          <a:endParaRPr lang="en-US"/>
        </a:p>
      </dgm:t>
    </dgm:pt>
    <dgm:pt modelId="{36245F4C-244B-4915-8077-6A4546ACBDCB}">
      <dgm:prSet/>
      <dgm:spPr/>
      <dgm:t>
        <a:bodyPr/>
        <a:lstStyle/>
        <a:p>
          <a:r>
            <a:rPr lang="en-US"/>
            <a:t>I am sitting up straight in my chair with my feet on the floor</a:t>
          </a:r>
        </a:p>
      </dgm:t>
    </dgm:pt>
    <dgm:pt modelId="{7ECFE91A-20EF-4D14-B77E-667EBBD668FD}" type="parTrans" cxnId="{738B0BC0-555A-4FFE-91F7-1CBBF144C7A0}">
      <dgm:prSet/>
      <dgm:spPr/>
      <dgm:t>
        <a:bodyPr/>
        <a:lstStyle/>
        <a:p>
          <a:endParaRPr lang="en-US"/>
        </a:p>
      </dgm:t>
    </dgm:pt>
    <dgm:pt modelId="{E6035146-A868-43F9-8383-63A868976EDF}" type="sibTrans" cxnId="{738B0BC0-555A-4FFE-91F7-1CBBF144C7A0}">
      <dgm:prSet/>
      <dgm:spPr/>
      <dgm:t>
        <a:bodyPr/>
        <a:lstStyle/>
        <a:p>
          <a:endParaRPr lang="en-US"/>
        </a:p>
      </dgm:t>
    </dgm:pt>
    <dgm:pt modelId="{B8A8BB64-4F36-4E7D-BD91-1DEAF9F11F0A}" type="pres">
      <dgm:prSet presAssocID="{FD3E2F1A-257A-46F7-B521-EB63250E0F2A}" presName="linear" presStyleCnt="0">
        <dgm:presLayoutVars>
          <dgm:animLvl val="lvl"/>
          <dgm:resizeHandles val="exact"/>
        </dgm:presLayoutVars>
      </dgm:prSet>
      <dgm:spPr/>
    </dgm:pt>
    <dgm:pt modelId="{43339586-856C-44A1-926E-8AAB07A26365}" type="pres">
      <dgm:prSet presAssocID="{B5E14949-DB09-43A6-98AD-CF7804F637E7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917B1FE8-6EFC-4424-A689-C8BBD6EE38FB}" type="pres">
      <dgm:prSet presAssocID="{9B11958C-78FF-41FF-8134-48B7D33C23FC}" presName="spacer" presStyleCnt="0"/>
      <dgm:spPr/>
    </dgm:pt>
    <dgm:pt modelId="{A5A99177-584A-424E-9280-8D36A6C5A8D2}" type="pres">
      <dgm:prSet presAssocID="{7FB69C13-8E39-4409-8806-BE8CC55438EE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6B5BC7AD-AFF1-45BB-8914-AD553F70F328}" type="pres">
      <dgm:prSet presAssocID="{B5BF193A-33A9-4645-B19C-64D26CAD3A4F}" presName="spacer" presStyleCnt="0"/>
      <dgm:spPr/>
    </dgm:pt>
    <dgm:pt modelId="{EC8158EE-6A8E-41FE-A21E-F0C140E04FCA}" type="pres">
      <dgm:prSet presAssocID="{5A480439-2B9E-4518-878D-F6884FCC5B40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7420C840-E64F-478B-B715-35F1B15633AF}" type="pres">
      <dgm:prSet presAssocID="{8AC347BD-3334-4C5F-ADD5-85CA5D9123AE}" presName="spacer" presStyleCnt="0"/>
      <dgm:spPr/>
    </dgm:pt>
    <dgm:pt modelId="{4E3D2BA5-1DB2-4D7D-8C3D-D5E62A80310E}" type="pres">
      <dgm:prSet presAssocID="{49993FC8-49AB-42FF-93D0-87999798F367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8E94787B-230B-46CF-B518-5A47C4A75C60}" type="pres">
      <dgm:prSet presAssocID="{BE50335B-BE2A-42EA-AAAD-29CDF26E6765}" presName="spacer" presStyleCnt="0"/>
      <dgm:spPr/>
    </dgm:pt>
    <dgm:pt modelId="{DCF3AB02-6F6F-4ED0-A6FF-0A4DDABA8598}" type="pres">
      <dgm:prSet presAssocID="{7D4F5D73-9ACE-43B9-8321-AF6EA64B2D1C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A051A0FA-5A6A-4EEE-AC10-D1955DFEEE35}" type="pres">
      <dgm:prSet presAssocID="{1DAAD996-EC03-4918-ACEA-3F667BE3F3EB}" presName="spacer" presStyleCnt="0"/>
      <dgm:spPr/>
    </dgm:pt>
    <dgm:pt modelId="{DF50337B-F933-4288-9CF8-4EBDA675F30D}" type="pres">
      <dgm:prSet presAssocID="{98ECB95F-2F53-46AD-A557-BA83CFC5107F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F7388355-03F2-4E08-9DBD-CF318E62B3A6}" type="pres">
      <dgm:prSet presAssocID="{CB378582-27D6-41B9-B151-667CD5B428F3}" presName="spacer" presStyleCnt="0"/>
      <dgm:spPr/>
    </dgm:pt>
    <dgm:pt modelId="{8AF7B01B-3467-435C-8E87-DD1E83DBAC6B}" type="pres">
      <dgm:prSet presAssocID="{36245F4C-244B-4915-8077-6A4546ACBDCB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EB6B043C-E066-4D9E-9BD6-4574343B6924}" srcId="{FD3E2F1A-257A-46F7-B521-EB63250E0F2A}" destId="{98ECB95F-2F53-46AD-A557-BA83CFC5107F}" srcOrd="5" destOrd="0" parTransId="{40AD1CDB-EE28-4217-97F8-C3747D4F8B4C}" sibTransId="{CB378582-27D6-41B9-B151-667CD5B428F3}"/>
    <dgm:cxn modelId="{41B5745E-FFFA-4F8B-A73E-4D716C7C135C}" srcId="{FD3E2F1A-257A-46F7-B521-EB63250E0F2A}" destId="{5A480439-2B9E-4518-878D-F6884FCC5B40}" srcOrd="2" destOrd="0" parTransId="{788A26A2-9DEA-4843-BAB0-DD4BB80CD750}" sibTransId="{8AC347BD-3334-4C5F-ADD5-85CA5D9123AE}"/>
    <dgm:cxn modelId="{60D0FB41-8AD3-42F7-9E55-7BDDA3508F56}" srcId="{FD3E2F1A-257A-46F7-B521-EB63250E0F2A}" destId="{7FB69C13-8E39-4409-8806-BE8CC55438EE}" srcOrd="1" destOrd="0" parTransId="{55FA64A0-244E-44A8-8C4C-EA733286E848}" sibTransId="{B5BF193A-33A9-4645-B19C-64D26CAD3A4F}"/>
    <dgm:cxn modelId="{67AFFB42-24B1-40CE-8715-13A067C18CB4}" type="presOf" srcId="{7D4F5D73-9ACE-43B9-8321-AF6EA64B2D1C}" destId="{DCF3AB02-6F6F-4ED0-A6FF-0A4DDABA8598}" srcOrd="0" destOrd="0" presId="urn:microsoft.com/office/officeart/2005/8/layout/vList2"/>
    <dgm:cxn modelId="{8D04AF67-3587-4F4E-97CB-260BA6E22814}" srcId="{FD3E2F1A-257A-46F7-B521-EB63250E0F2A}" destId="{49993FC8-49AB-42FF-93D0-87999798F367}" srcOrd="3" destOrd="0" parTransId="{2EB7E6A4-6B45-45AF-BE86-077492DC37CA}" sibTransId="{BE50335B-BE2A-42EA-AAAD-29CDF26E6765}"/>
    <dgm:cxn modelId="{FA1BFE85-F89C-4C5D-AFA9-B9CE6D434526}" type="presOf" srcId="{5A480439-2B9E-4518-878D-F6884FCC5B40}" destId="{EC8158EE-6A8E-41FE-A21E-F0C140E04FCA}" srcOrd="0" destOrd="0" presId="urn:microsoft.com/office/officeart/2005/8/layout/vList2"/>
    <dgm:cxn modelId="{F953CAA3-30CE-4054-86FA-183F6B848DCF}" type="presOf" srcId="{B5E14949-DB09-43A6-98AD-CF7804F637E7}" destId="{43339586-856C-44A1-926E-8AAB07A26365}" srcOrd="0" destOrd="0" presId="urn:microsoft.com/office/officeart/2005/8/layout/vList2"/>
    <dgm:cxn modelId="{8BE063BA-5529-4FA2-BA94-8790405C89FC}" type="presOf" srcId="{FD3E2F1A-257A-46F7-B521-EB63250E0F2A}" destId="{B8A8BB64-4F36-4E7D-BD91-1DEAF9F11F0A}" srcOrd="0" destOrd="0" presId="urn:microsoft.com/office/officeart/2005/8/layout/vList2"/>
    <dgm:cxn modelId="{D9C455BB-E9C7-4D94-B710-3C75670D6F14}" type="presOf" srcId="{49993FC8-49AB-42FF-93D0-87999798F367}" destId="{4E3D2BA5-1DB2-4D7D-8C3D-D5E62A80310E}" srcOrd="0" destOrd="0" presId="urn:microsoft.com/office/officeart/2005/8/layout/vList2"/>
    <dgm:cxn modelId="{A4DC1ABD-8747-449F-87B3-DD752B9216D0}" type="presOf" srcId="{7FB69C13-8E39-4409-8806-BE8CC55438EE}" destId="{A5A99177-584A-424E-9280-8D36A6C5A8D2}" srcOrd="0" destOrd="0" presId="urn:microsoft.com/office/officeart/2005/8/layout/vList2"/>
    <dgm:cxn modelId="{738B0BC0-555A-4FFE-91F7-1CBBF144C7A0}" srcId="{FD3E2F1A-257A-46F7-B521-EB63250E0F2A}" destId="{36245F4C-244B-4915-8077-6A4546ACBDCB}" srcOrd="6" destOrd="0" parTransId="{7ECFE91A-20EF-4D14-B77E-667EBBD668FD}" sibTransId="{E6035146-A868-43F9-8383-63A868976EDF}"/>
    <dgm:cxn modelId="{B495B9D7-1AA1-458C-8C4B-1D568336113C}" type="presOf" srcId="{36245F4C-244B-4915-8077-6A4546ACBDCB}" destId="{8AF7B01B-3467-435C-8E87-DD1E83DBAC6B}" srcOrd="0" destOrd="0" presId="urn:microsoft.com/office/officeart/2005/8/layout/vList2"/>
    <dgm:cxn modelId="{96BA34E6-7BB4-4ACE-BC95-9EEA51BB6B89}" srcId="{FD3E2F1A-257A-46F7-B521-EB63250E0F2A}" destId="{B5E14949-DB09-43A6-98AD-CF7804F637E7}" srcOrd="0" destOrd="0" parTransId="{303B40C0-AE02-4319-8377-A9CABFD44283}" sibTransId="{9B11958C-78FF-41FF-8134-48B7D33C23FC}"/>
    <dgm:cxn modelId="{C5CCDAF8-1E98-420D-B839-91DFF843D467}" type="presOf" srcId="{98ECB95F-2F53-46AD-A557-BA83CFC5107F}" destId="{DF50337B-F933-4288-9CF8-4EBDA675F30D}" srcOrd="0" destOrd="0" presId="urn:microsoft.com/office/officeart/2005/8/layout/vList2"/>
    <dgm:cxn modelId="{217F5CFE-ADE6-44C5-8091-7CEAC579A1BC}" srcId="{FD3E2F1A-257A-46F7-B521-EB63250E0F2A}" destId="{7D4F5D73-9ACE-43B9-8321-AF6EA64B2D1C}" srcOrd="4" destOrd="0" parTransId="{DD0FF7B8-DA7D-4284-9DE6-28E4EE1DCDDC}" sibTransId="{1DAAD996-EC03-4918-ACEA-3F667BE3F3EB}"/>
    <dgm:cxn modelId="{7023C8CE-5291-4DEF-A0A2-6BB859365A7F}" type="presParOf" srcId="{B8A8BB64-4F36-4E7D-BD91-1DEAF9F11F0A}" destId="{43339586-856C-44A1-926E-8AAB07A26365}" srcOrd="0" destOrd="0" presId="urn:microsoft.com/office/officeart/2005/8/layout/vList2"/>
    <dgm:cxn modelId="{74823B4A-2438-47AD-A05D-05847734B643}" type="presParOf" srcId="{B8A8BB64-4F36-4E7D-BD91-1DEAF9F11F0A}" destId="{917B1FE8-6EFC-4424-A689-C8BBD6EE38FB}" srcOrd="1" destOrd="0" presId="urn:microsoft.com/office/officeart/2005/8/layout/vList2"/>
    <dgm:cxn modelId="{21743DCC-D1B5-43E4-92E7-19A13A163CC6}" type="presParOf" srcId="{B8A8BB64-4F36-4E7D-BD91-1DEAF9F11F0A}" destId="{A5A99177-584A-424E-9280-8D36A6C5A8D2}" srcOrd="2" destOrd="0" presId="urn:microsoft.com/office/officeart/2005/8/layout/vList2"/>
    <dgm:cxn modelId="{DFE913A9-10B1-432E-AABE-22EF0A28FCB8}" type="presParOf" srcId="{B8A8BB64-4F36-4E7D-BD91-1DEAF9F11F0A}" destId="{6B5BC7AD-AFF1-45BB-8914-AD553F70F328}" srcOrd="3" destOrd="0" presId="urn:microsoft.com/office/officeart/2005/8/layout/vList2"/>
    <dgm:cxn modelId="{4D6ED763-753F-43BD-86C6-5E2B4819AC76}" type="presParOf" srcId="{B8A8BB64-4F36-4E7D-BD91-1DEAF9F11F0A}" destId="{EC8158EE-6A8E-41FE-A21E-F0C140E04FCA}" srcOrd="4" destOrd="0" presId="urn:microsoft.com/office/officeart/2005/8/layout/vList2"/>
    <dgm:cxn modelId="{5BAC6AA9-B1D6-49BA-9177-89961C12CB9A}" type="presParOf" srcId="{B8A8BB64-4F36-4E7D-BD91-1DEAF9F11F0A}" destId="{7420C840-E64F-478B-B715-35F1B15633AF}" srcOrd="5" destOrd="0" presId="urn:microsoft.com/office/officeart/2005/8/layout/vList2"/>
    <dgm:cxn modelId="{ED0699E7-B230-4EC5-85A8-6D548AAFE7B0}" type="presParOf" srcId="{B8A8BB64-4F36-4E7D-BD91-1DEAF9F11F0A}" destId="{4E3D2BA5-1DB2-4D7D-8C3D-D5E62A80310E}" srcOrd="6" destOrd="0" presId="urn:microsoft.com/office/officeart/2005/8/layout/vList2"/>
    <dgm:cxn modelId="{2149A2F8-A95A-4AB9-B7B4-C4CC21B0B59A}" type="presParOf" srcId="{B8A8BB64-4F36-4E7D-BD91-1DEAF9F11F0A}" destId="{8E94787B-230B-46CF-B518-5A47C4A75C60}" srcOrd="7" destOrd="0" presId="urn:microsoft.com/office/officeart/2005/8/layout/vList2"/>
    <dgm:cxn modelId="{D28165D6-2111-4767-BA30-56518F843C5C}" type="presParOf" srcId="{B8A8BB64-4F36-4E7D-BD91-1DEAF9F11F0A}" destId="{DCF3AB02-6F6F-4ED0-A6FF-0A4DDABA8598}" srcOrd="8" destOrd="0" presId="urn:microsoft.com/office/officeart/2005/8/layout/vList2"/>
    <dgm:cxn modelId="{A1A0F1D8-7BFF-42AB-BB45-89D796DA8277}" type="presParOf" srcId="{B8A8BB64-4F36-4E7D-BD91-1DEAF9F11F0A}" destId="{A051A0FA-5A6A-4EEE-AC10-D1955DFEEE35}" srcOrd="9" destOrd="0" presId="urn:microsoft.com/office/officeart/2005/8/layout/vList2"/>
    <dgm:cxn modelId="{001C561A-9156-4FA7-AF47-77EE94900A04}" type="presParOf" srcId="{B8A8BB64-4F36-4E7D-BD91-1DEAF9F11F0A}" destId="{DF50337B-F933-4288-9CF8-4EBDA675F30D}" srcOrd="10" destOrd="0" presId="urn:microsoft.com/office/officeart/2005/8/layout/vList2"/>
    <dgm:cxn modelId="{A46E8570-FC19-483D-8C85-121457319D1E}" type="presParOf" srcId="{B8A8BB64-4F36-4E7D-BD91-1DEAF9F11F0A}" destId="{F7388355-03F2-4E08-9DBD-CF318E62B3A6}" srcOrd="11" destOrd="0" presId="urn:microsoft.com/office/officeart/2005/8/layout/vList2"/>
    <dgm:cxn modelId="{7410993E-1EB6-4ABC-ADA0-3C194F49936A}" type="presParOf" srcId="{B8A8BB64-4F36-4E7D-BD91-1DEAF9F11F0A}" destId="{8AF7B01B-3467-435C-8E87-DD1E83DBAC6B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8B47B7-31ED-4F24-A8CA-9586D8B9696D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51A35BC-B15F-47AD-A276-8DFCEC840D52}">
      <dgm:prSet/>
      <dgm:spPr/>
      <dgm:t>
        <a:bodyPr/>
        <a:lstStyle/>
        <a:p>
          <a:r>
            <a:rPr lang="en-US"/>
            <a:t>Follow</a:t>
          </a:r>
        </a:p>
      </dgm:t>
    </dgm:pt>
    <dgm:pt modelId="{ED2E1A0C-818F-4D7E-9BF3-CC1B6A01C544}" type="parTrans" cxnId="{955F1932-7635-48FE-8298-FACCB1DFCABC}">
      <dgm:prSet/>
      <dgm:spPr/>
      <dgm:t>
        <a:bodyPr/>
        <a:lstStyle/>
        <a:p>
          <a:endParaRPr lang="en-US"/>
        </a:p>
      </dgm:t>
    </dgm:pt>
    <dgm:pt modelId="{47539BAA-3D88-4FEC-A736-C9953D2A14B1}" type="sibTrans" cxnId="{955F1932-7635-48FE-8298-FACCB1DFCABC}">
      <dgm:prSet/>
      <dgm:spPr/>
      <dgm:t>
        <a:bodyPr/>
        <a:lstStyle/>
        <a:p>
          <a:endParaRPr lang="en-US"/>
        </a:p>
      </dgm:t>
    </dgm:pt>
    <dgm:pt modelId="{619A2A58-5DF2-498E-B697-5721C27968A7}">
      <dgm:prSet/>
      <dgm:spPr/>
      <dgm:t>
        <a:bodyPr/>
        <a:lstStyle/>
        <a:p>
          <a:r>
            <a:rPr lang="en-US"/>
            <a:t>Follow the link to ‘Hit the Button’.</a:t>
          </a:r>
        </a:p>
      </dgm:t>
    </dgm:pt>
    <dgm:pt modelId="{1EA4AD11-B697-4268-B79F-930E157D3012}" type="parTrans" cxnId="{CBE87D93-5066-4A94-B4FA-42549E02B164}">
      <dgm:prSet/>
      <dgm:spPr/>
      <dgm:t>
        <a:bodyPr/>
        <a:lstStyle/>
        <a:p>
          <a:endParaRPr lang="en-US"/>
        </a:p>
      </dgm:t>
    </dgm:pt>
    <dgm:pt modelId="{CF0B0DCD-BE30-42EB-8245-794CD0838FE6}" type="sibTrans" cxnId="{CBE87D93-5066-4A94-B4FA-42549E02B164}">
      <dgm:prSet/>
      <dgm:spPr/>
      <dgm:t>
        <a:bodyPr/>
        <a:lstStyle/>
        <a:p>
          <a:endParaRPr lang="en-US"/>
        </a:p>
      </dgm:t>
    </dgm:pt>
    <dgm:pt modelId="{B187E914-7D40-4F4E-9563-B860412F1BD8}">
      <dgm:prSet/>
      <dgm:spPr/>
      <dgm:t>
        <a:bodyPr/>
        <a:lstStyle/>
        <a:p>
          <a:r>
            <a:rPr lang="en-US"/>
            <a:t>Choose</a:t>
          </a:r>
        </a:p>
      </dgm:t>
    </dgm:pt>
    <dgm:pt modelId="{5575C1AC-CBBF-4C1A-A42C-5BF42F10BD7C}" type="parTrans" cxnId="{C36CE779-1426-4851-8D4A-D51709788115}">
      <dgm:prSet/>
      <dgm:spPr/>
      <dgm:t>
        <a:bodyPr/>
        <a:lstStyle/>
        <a:p>
          <a:endParaRPr lang="en-US"/>
        </a:p>
      </dgm:t>
    </dgm:pt>
    <dgm:pt modelId="{83280C27-A45D-47B9-8F51-DFC61A5938AD}" type="sibTrans" cxnId="{C36CE779-1426-4851-8D4A-D51709788115}">
      <dgm:prSet/>
      <dgm:spPr/>
      <dgm:t>
        <a:bodyPr/>
        <a:lstStyle/>
        <a:p>
          <a:endParaRPr lang="en-US"/>
        </a:p>
      </dgm:t>
    </dgm:pt>
    <dgm:pt modelId="{545B2A4D-5ACA-4079-A584-1AB513D0AC9F}">
      <dgm:prSet/>
      <dgm:spPr/>
      <dgm:t>
        <a:bodyPr/>
        <a:lstStyle/>
        <a:p>
          <a:r>
            <a:rPr lang="en-US"/>
            <a:t>Choose the mild, hot or chilli challenge!</a:t>
          </a:r>
        </a:p>
      </dgm:t>
    </dgm:pt>
    <dgm:pt modelId="{8A8D86F3-010E-4F39-933A-56819CD369F2}" type="parTrans" cxnId="{2468C1E7-EFDE-48AF-A079-6B351B54D79E}">
      <dgm:prSet/>
      <dgm:spPr/>
      <dgm:t>
        <a:bodyPr/>
        <a:lstStyle/>
        <a:p>
          <a:endParaRPr lang="en-US"/>
        </a:p>
      </dgm:t>
    </dgm:pt>
    <dgm:pt modelId="{EB5AAAF3-D2BD-4797-91FE-A6E13CF8C9B6}" type="sibTrans" cxnId="{2468C1E7-EFDE-48AF-A079-6B351B54D79E}">
      <dgm:prSet/>
      <dgm:spPr/>
      <dgm:t>
        <a:bodyPr/>
        <a:lstStyle/>
        <a:p>
          <a:endParaRPr lang="en-US"/>
        </a:p>
      </dgm:t>
    </dgm:pt>
    <dgm:pt modelId="{2D4C4308-AD5D-469A-8908-EAC94CADD31C}">
      <dgm:prSet/>
      <dgm:spPr/>
      <dgm:t>
        <a:bodyPr/>
        <a:lstStyle/>
        <a:p>
          <a:r>
            <a:rPr lang="en-US"/>
            <a:t>Try and beat</a:t>
          </a:r>
        </a:p>
      </dgm:t>
    </dgm:pt>
    <dgm:pt modelId="{B90FB078-391C-44AB-868C-BFCE8CBE9EC9}" type="parTrans" cxnId="{10D55C26-5E68-4173-9E20-0F993C5C5711}">
      <dgm:prSet/>
      <dgm:spPr/>
      <dgm:t>
        <a:bodyPr/>
        <a:lstStyle/>
        <a:p>
          <a:endParaRPr lang="en-US"/>
        </a:p>
      </dgm:t>
    </dgm:pt>
    <dgm:pt modelId="{17D9A721-565C-4896-92D7-EF761F2B909C}" type="sibTrans" cxnId="{10D55C26-5E68-4173-9E20-0F993C5C5711}">
      <dgm:prSet/>
      <dgm:spPr/>
      <dgm:t>
        <a:bodyPr/>
        <a:lstStyle/>
        <a:p>
          <a:endParaRPr lang="en-US"/>
        </a:p>
      </dgm:t>
    </dgm:pt>
    <dgm:pt modelId="{0A0F8919-AE35-4B73-A640-252A3F346EEC}">
      <dgm:prSet/>
      <dgm:spPr/>
      <dgm:t>
        <a:bodyPr/>
        <a:lstStyle/>
        <a:p>
          <a:r>
            <a:rPr lang="en-US"/>
            <a:t>Try and beat your personal best.</a:t>
          </a:r>
        </a:p>
      </dgm:t>
    </dgm:pt>
    <dgm:pt modelId="{BF8722D0-12C6-4673-A9EB-AC79F6203F44}" type="parTrans" cxnId="{927B0B6A-3B59-4F4B-829E-5CD9938D2424}">
      <dgm:prSet/>
      <dgm:spPr/>
      <dgm:t>
        <a:bodyPr/>
        <a:lstStyle/>
        <a:p>
          <a:endParaRPr lang="en-US"/>
        </a:p>
      </dgm:t>
    </dgm:pt>
    <dgm:pt modelId="{06CD62BA-0886-438A-B99B-8A76CD54E57D}" type="sibTrans" cxnId="{927B0B6A-3B59-4F4B-829E-5CD9938D2424}">
      <dgm:prSet/>
      <dgm:spPr/>
      <dgm:t>
        <a:bodyPr/>
        <a:lstStyle/>
        <a:p>
          <a:endParaRPr lang="en-US"/>
        </a:p>
      </dgm:t>
    </dgm:pt>
    <dgm:pt modelId="{341D6A83-7D77-48DD-9BF8-4E1C32F812E7}">
      <dgm:prSet/>
      <dgm:spPr/>
      <dgm:t>
        <a:bodyPr/>
        <a:lstStyle/>
        <a:p>
          <a:r>
            <a:rPr lang="en-US"/>
            <a:t>Ask</a:t>
          </a:r>
        </a:p>
      </dgm:t>
    </dgm:pt>
    <dgm:pt modelId="{E3D5C7B4-9E7D-41DF-81C8-F2DEBB4BD2F6}" type="parTrans" cxnId="{20462D39-7B42-4719-8A67-308F183A4FDF}">
      <dgm:prSet/>
      <dgm:spPr/>
      <dgm:t>
        <a:bodyPr/>
        <a:lstStyle/>
        <a:p>
          <a:endParaRPr lang="en-US"/>
        </a:p>
      </dgm:t>
    </dgm:pt>
    <dgm:pt modelId="{9066FD47-A35F-49CC-97B9-CBFF8BFB1C97}" type="sibTrans" cxnId="{20462D39-7B42-4719-8A67-308F183A4FDF}">
      <dgm:prSet/>
      <dgm:spPr/>
      <dgm:t>
        <a:bodyPr/>
        <a:lstStyle/>
        <a:p>
          <a:endParaRPr lang="en-US"/>
        </a:p>
      </dgm:t>
    </dgm:pt>
    <dgm:pt modelId="{49C964C4-FFBF-4DC0-A348-674A3BA31934}">
      <dgm:prSet/>
      <dgm:spPr/>
      <dgm:t>
        <a:bodyPr/>
        <a:lstStyle/>
        <a:p>
          <a:r>
            <a:rPr lang="en-US"/>
            <a:t>Ask your grown up to take the challenge!</a:t>
          </a:r>
        </a:p>
      </dgm:t>
    </dgm:pt>
    <dgm:pt modelId="{2790A8D1-BB45-4F9C-A354-C5E0447E7A73}" type="parTrans" cxnId="{6DC1A31B-6299-447C-9B7F-6250B69374A1}">
      <dgm:prSet/>
      <dgm:spPr/>
      <dgm:t>
        <a:bodyPr/>
        <a:lstStyle/>
        <a:p>
          <a:endParaRPr lang="en-US"/>
        </a:p>
      </dgm:t>
    </dgm:pt>
    <dgm:pt modelId="{6A073C7B-F2D7-45BC-AC34-04AA0127A1AD}" type="sibTrans" cxnId="{6DC1A31B-6299-447C-9B7F-6250B69374A1}">
      <dgm:prSet/>
      <dgm:spPr/>
      <dgm:t>
        <a:bodyPr/>
        <a:lstStyle/>
        <a:p>
          <a:endParaRPr lang="en-US"/>
        </a:p>
      </dgm:t>
    </dgm:pt>
    <dgm:pt modelId="{5BB98983-D6B1-4053-B897-042F022F250A}" type="pres">
      <dgm:prSet presAssocID="{788B47B7-31ED-4F24-A8CA-9586D8B9696D}" presName="Name0" presStyleCnt="0">
        <dgm:presLayoutVars>
          <dgm:dir/>
          <dgm:animLvl val="lvl"/>
          <dgm:resizeHandles val="exact"/>
        </dgm:presLayoutVars>
      </dgm:prSet>
      <dgm:spPr/>
    </dgm:pt>
    <dgm:pt modelId="{E116E207-3B33-4913-89A9-12192A9A2355}" type="pres">
      <dgm:prSet presAssocID="{341D6A83-7D77-48DD-9BF8-4E1C32F812E7}" presName="boxAndChildren" presStyleCnt="0"/>
      <dgm:spPr/>
    </dgm:pt>
    <dgm:pt modelId="{F0363574-173D-4894-B2D5-49A828C1A463}" type="pres">
      <dgm:prSet presAssocID="{341D6A83-7D77-48DD-9BF8-4E1C32F812E7}" presName="parentTextBox" presStyleLbl="alignNode1" presStyleIdx="0" presStyleCnt="4"/>
      <dgm:spPr/>
    </dgm:pt>
    <dgm:pt modelId="{58D4E7EB-5E74-420E-8BF0-425E0DA6A034}" type="pres">
      <dgm:prSet presAssocID="{341D6A83-7D77-48DD-9BF8-4E1C32F812E7}" presName="descendantBox" presStyleLbl="bgAccFollowNode1" presStyleIdx="0" presStyleCnt="4"/>
      <dgm:spPr/>
    </dgm:pt>
    <dgm:pt modelId="{0D6928DC-D42C-4E62-8003-2C83E0D520ED}" type="pres">
      <dgm:prSet presAssocID="{17D9A721-565C-4896-92D7-EF761F2B909C}" presName="sp" presStyleCnt="0"/>
      <dgm:spPr/>
    </dgm:pt>
    <dgm:pt modelId="{3D5B4BC0-F0ED-4A13-997B-7B24EC3B6F94}" type="pres">
      <dgm:prSet presAssocID="{2D4C4308-AD5D-469A-8908-EAC94CADD31C}" presName="arrowAndChildren" presStyleCnt="0"/>
      <dgm:spPr/>
    </dgm:pt>
    <dgm:pt modelId="{C011B209-D417-4FBC-ADD9-2F66D7CC3BE7}" type="pres">
      <dgm:prSet presAssocID="{2D4C4308-AD5D-469A-8908-EAC94CADD31C}" presName="parentTextArrow" presStyleLbl="node1" presStyleIdx="0" presStyleCnt="0"/>
      <dgm:spPr/>
    </dgm:pt>
    <dgm:pt modelId="{DB8E6378-F64B-4C35-9673-9C9C905ADA6D}" type="pres">
      <dgm:prSet presAssocID="{2D4C4308-AD5D-469A-8908-EAC94CADD31C}" presName="arrow" presStyleLbl="alignNode1" presStyleIdx="1" presStyleCnt="4"/>
      <dgm:spPr/>
    </dgm:pt>
    <dgm:pt modelId="{8EF13FD1-769E-461D-B3CC-FCA1B5571C92}" type="pres">
      <dgm:prSet presAssocID="{2D4C4308-AD5D-469A-8908-EAC94CADD31C}" presName="descendantArrow" presStyleLbl="bgAccFollowNode1" presStyleIdx="1" presStyleCnt="4"/>
      <dgm:spPr/>
    </dgm:pt>
    <dgm:pt modelId="{A72AF3BE-97DE-4DDD-B890-25B1714AAC0C}" type="pres">
      <dgm:prSet presAssocID="{83280C27-A45D-47B9-8F51-DFC61A5938AD}" presName="sp" presStyleCnt="0"/>
      <dgm:spPr/>
    </dgm:pt>
    <dgm:pt modelId="{A8EDF0CE-4EFE-4FC3-90FE-FBF174308345}" type="pres">
      <dgm:prSet presAssocID="{B187E914-7D40-4F4E-9563-B860412F1BD8}" presName="arrowAndChildren" presStyleCnt="0"/>
      <dgm:spPr/>
    </dgm:pt>
    <dgm:pt modelId="{F1B97606-4AD9-4C14-B883-B0B586487CFC}" type="pres">
      <dgm:prSet presAssocID="{B187E914-7D40-4F4E-9563-B860412F1BD8}" presName="parentTextArrow" presStyleLbl="node1" presStyleIdx="0" presStyleCnt="0"/>
      <dgm:spPr/>
    </dgm:pt>
    <dgm:pt modelId="{CE22E17C-CFBB-4415-BF1D-0D7EB6CEE53D}" type="pres">
      <dgm:prSet presAssocID="{B187E914-7D40-4F4E-9563-B860412F1BD8}" presName="arrow" presStyleLbl="alignNode1" presStyleIdx="2" presStyleCnt="4"/>
      <dgm:spPr/>
    </dgm:pt>
    <dgm:pt modelId="{4EB9DF0F-7C4D-4D19-A0A6-32C18F9471D1}" type="pres">
      <dgm:prSet presAssocID="{B187E914-7D40-4F4E-9563-B860412F1BD8}" presName="descendantArrow" presStyleLbl="bgAccFollowNode1" presStyleIdx="2" presStyleCnt="4"/>
      <dgm:spPr/>
    </dgm:pt>
    <dgm:pt modelId="{098FC52D-DF81-4A19-8FCA-4A72C625972D}" type="pres">
      <dgm:prSet presAssocID="{47539BAA-3D88-4FEC-A736-C9953D2A14B1}" presName="sp" presStyleCnt="0"/>
      <dgm:spPr/>
    </dgm:pt>
    <dgm:pt modelId="{AA8DE519-81C7-45ED-BC21-79B6BD4E30B9}" type="pres">
      <dgm:prSet presAssocID="{E51A35BC-B15F-47AD-A276-8DFCEC840D52}" presName="arrowAndChildren" presStyleCnt="0"/>
      <dgm:spPr/>
    </dgm:pt>
    <dgm:pt modelId="{63AA1CE4-FCC0-4B15-9156-4C51192B261A}" type="pres">
      <dgm:prSet presAssocID="{E51A35BC-B15F-47AD-A276-8DFCEC840D52}" presName="parentTextArrow" presStyleLbl="node1" presStyleIdx="0" presStyleCnt="0"/>
      <dgm:spPr/>
    </dgm:pt>
    <dgm:pt modelId="{762DD7DB-BFBA-4D0A-8DD0-0E0F8A462CA8}" type="pres">
      <dgm:prSet presAssocID="{E51A35BC-B15F-47AD-A276-8DFCEC840D52}" presName="arrow" presStyleLbl="alignNode1" presStyleIdx="3" presStyleCnt="4"/>
      <dgm:spPr/>
    </dgm:pt>
    <dgm:pt modelId="{99290758-08CB-4DE4-9C49-30CA3BE33953}" type="pres">
      <dgm:prSet presAssocID="{E51A35BC-B15F-47AD-A276-8DFCEC840D52}" presName="descendantArrow" presStyleLbl="bgAccFollowNode1" presStyleIdx="3" presStyleCnt="4"/>
      <dgm:spPr/>
    </dgm:pt>
  </dgm:ptLst>
  <dgm:cxnLst>
    <dgm:cxn modelId="{C6F96504-5623-4FD0-9E21-41AC1A34C9E5}" type="presOf" srcId="{0A0F8919-AE35-4B73-A640-252A3F346EEC}" destId="{8EF13FD1-769E-461D-B3CC-FCA1B5571C92}" srcOrd="0" destOrd="0" presId="urn:microsoft.com/office/officeart/2016/7/layout/VerticalDownArrowProcess"/>
    <dgm:cxn modelId="{45624F04-34F2-471F-A4F8-79634BD9CD07}" type="presOf" srcId="{619A2A58-5DF2-498E-B697-5721C27968A7}" destId="{99290758-08CB-4DE4-9C49-30CA3BE33953}" srcOrd="0" destOrd="0" presId="urn:microsoft.com/office/officeart/2016/7/layout/VerticalDownArrowProcess"/>
    <dgm:cxn modelId="{705C331B-01F0-48A2-837A-3AC39EA274BE}" type="presOf" srcId="{B187E914-7D40-4F4E-9563-B860412F1BD8}" destId="{F1B97606-4AD9-4C14-B883-B0B586487CFC}" srcOrd="0" destOrd="0" presId="urn:microsoft.com/office/officeart/2016/7/layout/VerticalDownArrowProcess"/>
    <dgm:cxn modelId="{6DC1A31B-6299-447C-9B7F-6250B69374A1}" srcId="{341D6A83-7D77-48DD-9BF8-4E1C32F812E7}" destId="{49C964C4-FFBF-4DC0-A348-674A3BA31934}" srcOrd="0" destOrd="0" parTransId="{2790A8D1-BB45-4F9C-A354-C5E0447E7A73}" sibTransId="{6A073C7B-F2D7-45BC-AC34-04AA0127A1AD}"/>
    <dgm:cxn modelId="{10D55C26-5E68-4173-9E20-0F993C5C5711}" srcId="{788B47B7-31ED-4F24-A8CA-9586D8B9696D}" destId="{2D4C4308-AD5D-469A-8908-EAC94CADD31C}" srcOrd="2" destOrd="0" parTransId="{B90FB078-391C-44AB-868C-BFCE8CBE9EC9}" sibTransId="{17D9A721-565C-4896-92D7-EF761F2B909C}"/>
    <dgm:cxn modelId="{234D642B-6662-4A5C-AA8A-35516B9FD243}" type="presOf" srcId="{B187E914-7D40-4F4E-9563-B860412F1BD8}" destId="{CE22E17C-CFBB-4415-BF1D-0D7EB6CEE53D}" srcOrd="1" destOrd="0" presId="urn:microsoft.com/office/officeart/2016/7/layout/VerticalDownArrowProcess"/>
    <dgm:cxn modelId="{81ECCF2C-1019-4D9F-BA59-92796BE777D3}" type="presOf" srcId="{788B47B7-31ED-4F24-A8CA-9586D8B9696D}" destId="{5BB98983-D6B1-4053-B897-042F022F250A}" srcOrd="0" destOrd="0" presId="urn:microsoft.com/office/officeart/2016/7/layout/VerticalDownArrowProcess"/>
    <dgm:cxn modelId="{955F1932-7635-48FE-8298-FACCB1DFCABC}" srcId="{788B47B7-31ED-4F24-A8CA-9586D8B9696D}" destId="{E51A35BC-B15F-47AD-A276-8DFCEC840D52}" srcOrd="0" destOrd="0" parTransId="{ED2E1A0C-818F-4D7E-9BF3-CC1B6A01C544}" sibTransId="{47539BAA-3D88-4FEC-A736-C9953D2A14B1}"/>
    <dgm:cxn modelId="{20462D39-7B42-4719-8A67-308F183A4FDF}" srcId="{788B47B7-31ED-4F24-A8CA-9586D8B9696D}" destId="{341D6A83-7D77-48DD-9BF8-4E1C32F812E7}" srcOrd="3" destOrd="0" parTransId="{E3D5C7B4-9E7D-41DF-81C8-F2DEBB4BD2F6}" sibTransId="{9066FD47-A35F-49CC-97B9-CBFF8BFB1C97}"/>
    <dgm:cxn modelId="{EE64F03F-E9E4-4A98-8D5A-FAE9F3B3939E}" type="presOf" srcId="{341D6A83-7D77-48DD-9BF8-4E1C32F812E7}" destId="{F0363574-173D-4894-B2D5-49A828C1A463}" srcOrd="0" destOrd="0" presId="urn:microsoft.com/office/officeart/2016/7/layout/VerticalDownArrowProcess"/>
    <dgm:cxn modelId="{927B0B6A-3B59-4F4B-829E-5CD9938D2424}" srcId="{2D4C4308-AD5D-469A-8908-EAC94CADD31C}" destId="{0A0F8919-AE35-4B73-A640-252A3F346EEC}" srcOrd="0" destOrd="0" parTransId="{BF8722D0-12C6-4673-A9EB-AC79F6203F44}" sibTransId="{06CD62BA-0886-438A-B99B-8A76CD54E57D}"/>
    <dgm:cxn modelId="{C36CE779-1426-4851-8D4A-D51709788115}" srcId="{788B47B7-31ED-4F24-A8CA-9586D8B9696D}" destId="{B187E914-7D40-4F4E-9563-B860412F1BD8}" srcOrd="1" destOrd="0" parTransId="{5575C1AC-CBBF-4C1A-A42C-5BF42F10BD7C}" sibTransId="{83280C27-A45D-47B9-8F51-DFC61A5938AD}"/>
    <dgm:cxn modelId="{CBE87D93-5066-4A94-B4FA-42549E02B164}" srcId="{E51A35BC-B15F-47AD-A276-8DFCEC840D52}" destId="{619A2A58-5DF2-498E-B697-5721C27968A7}" srcOrd="0" destOrd="0" parTransId="{1EA4AD11-B697-4268-B79F-930E157D3012}" sibTransId="{CF0B0DCD-BE30-42EB-8245-794CD0838FE6}"/>
    <dgm:cxn modelId="{4E3A099B-F240-4A6A-97C2-17DFB35611E5}" type="presOf" srcId="{E51A35BC-B15F-47AD-A276-8DFCEC840D52}" destId="{762DD7DB-BFBA-4D0A-8DD0-0E0F8A462CA8}" srcOrd="1" destOrd="0" presId="urn:microsoft.com/office/officeart/2016/7/layout/VerticalDownArrowProcess"/>
    <dgm:cxn modelId="{02D60CD8-9A1B-4578-A292-9B6BE786C968}" type="presOf" srcId="{49C964C4-FFBF-4DC0-A348-674A3BA31934}" destId="{58D4E7EB-5E74-420E-8BF0-425E0DA6A034}" srcOrd="0" destOrd="0" presId="urn:microsoft.com/office/officeart/2016/7/layout/VerticalDownArrowProcess"/>
    <dgm:cxn modelId="{BAE266E2-387E-46F5-83EE-09071A5B4610}" type="presOf" srcId="{545B2A4D-5ACA-4079-A584-1AB513D0AC9F}" destId="{4EB9DF0F-7C4D-4D19-A0A6-32C18F9471D1}" srcOrd="0" destOrd="0" presId="urn:microsoft.com/office/officeart/2016/7/layout/VerticalDownArrowProcess"/>
    <dgm:cxn modelId="{2468C1E7-EFDE-48AF-A079-6B351B54D79E}" srcId="{B187E914-7D40-4F4E-9563-B860412F1BD8}" destId="{545B2A4D-5ACA-4079-A584-1AB513D0AC9F}" srcOrd="0" destOrd="0" parTransId="{8A8D86F3-010E-4F39-933A-56819CD369F2}" sibTransId="{EB5AAAF3-D2BD-4797-91FE-A6E13CF8C9B6}"/>
    <dgm:cxn modelId="{35A7FEEE-1016-42B1-B1F4-B15DD56FFF10}" type="presOf" srcId="{2D4C4308-AD5D-469A-8908-EAC94CADD31C}" destId="{DB8E6378-F64B-4C35-9673-9C9C905ADA6D}" srcOrd="1" destOrd="0" presId="urn:microsoft.com/office/officeart/2016/7/layout/VerticalDownArrowProcess"/>
    <dgm:cxn modelId="{D47580F5-0AF5-4D7A-AFE6-ABF2333A47E1}" type="presOf" srcId="{E51A35BC-B15F-47AD-A276-8DFCEC840D52}" destId="{63AA1CE4-FCC0-4B15-9156-4C51192B261A}" srcOrd="0" destOrd="0" presId="urn:microsoft.com/office/officeart/2016/7/layout/VerticalDownArrowProcess"/>
    <dgm:cxn modelId="{323C47F6-0DBA-4022-A6F0-7D47C7609B73}" type="presOf" srcId="{2D4C4308-AD5D-469A-8908-EAC94CADD31C}" destId="{C011B209-D417-4FBC-ADD9-2F66D7CC3BE7}" srcOrd="0" destOrd="0" presId="urn:microsoft.com/office/officeart/2016/7/layout/VerticalDownArrowProcess"/>
    <dgm:cxn modelId="{7F4C83E8-B5E3-4AE8-9603-CA4426B927BA}" type="presParOf" srcId="{5BB98983-D6B1-4053-B897-042F022F250A}" destId="{E116E207-3B33-4913-89A9-12192A9A2355}" srcOrd="0" destOrd="0" presId="urn:microsoft.com/office/officeart/2016/7/layout/VerticalDownArrowProcess"/>
    <dgm:cxn modelId="{F295C85C-5A1E-4C35-B477-9453DB365EDE}" type="presParOf" srcId="{E116E207-3B33-4913-89A9-12192A9A2355}" destId="{F0363574-173D-4894-B2D5-49A828C1A463}" srcOrd="0" destOrd="0" presId="urn:microsoft.com/office/officeart/2016/7/layout/VerticalDownArrowProcess"/>
    <dgm:cxn modelId="{1BB4E949-EAC5-4F37-8D88-DF1CD658F2FC}" type="presParOf" srcId="{E116E207-3B33-4913-89A9-12192A9A2355}" destId="{58D4E7EB-5E74-420E-8BF0-425E0DA6A034}" srcOrd="1" destOrd="0" presId="urn:microsoft.com/office/officeart/2016/7/layout/VerticalDownArrowProcess"/>
    <dgm:cxn modelId="{A5F30DC3-6222-408F-A8FB-942F4BA15795}" type="presParOf" srcId="{5BB98983-D6B1-4053-B897-042F022F250A}" destId="{0D6928DC-D42C-4E62-8003-2C83E0D520ED}" srcOrd="1" destOrd="0" presId="urn:microsoft.com/office/officeart/2016/7/layout/VerticalDownArrowProcess"/>
    <dgm:cxn modelId="{BDB8E2C3-B30C-4E9B-B89D-DB902312D874}" type="presParOf" srcId="{5BB98983-D6B1-4053-B897-042F022F250A}" destId="{3D5B4BC0-F0ED-4A13-997B-7B24EC3B6F94}" srcOrd="2" destOrd="0" presId="urn:microsoft.com/office/officeart/2016/7/layout/VerticalDownArrowProcess"/>
    <dgm:cxn modelId="{4109C868-EED1-4E98-8863-722E273664B3}" type="presParOf" srcId="{3D5B4BC0-F0ED-4A13-997B-7B24EC3B6F94}" destId="{C011B209-D417-4FBC-ADD9-2F66D7CC3BE7}" srcOrd="0" destOrd="0" presId="urn:microsoft.com/office/officeart/2016/7/layout/VerticalDownArrowProcess"/>
    <dgm:cxn modelId="{F233BEC1-C618-426B-82CA-B967B48721C1}" type="presParOf" srcId="{3D5B4BC0-F0ED-4A13-997B-7B24EC3B6F94}" destId="{DB8E6378-F64B-4C35-9673-9C9C905ADA6D}" srcOrd="1" destOrd="0" presId="urn:microsoft.com/office/officeart/2016/7/layout/VerticalDownArrowProcess"/>
    <dgm:cxn modelId="{2E1E4E19-9496-4136-9F86-27B2392295CE}" type="presParOf" srcId="{3D5B4BC0-F0ED-4A13-997B-7B24EC3B6F94}" destId="{8EF13FD1-769E-461D-B3CC-FCA1B5571C92}" srcOrd="2" destOrd="0" presId="urn:microsoft.com/office/officeart/2016/7/layout/VerticalDownArrowProcess"/>
    <dgm:cxn modelId="{8439AF4F-24F6-4F6C-B144-C58F1DE63021}" type="presParOf" srcId="{5BB98983-D6B1-4053-B897-042F022F250A}" destId="{A72AF3BE-97DE-4DDD-B890-25B1714AAC0C}" srcOrd="3" destOrd="0" presId="urn:microsoft.com/office/officeart/2016/7/layout/VerticalDownArrowProcess"/>
    <dgm:cxn modelId="{13DE6939-57BE-405D-925C-0B2654BA1BB8}" type="presParOf" srcId="{5BB98983-D6B1-4053-B897-042F022F250A}" destId="{A8EDF0CE-4EFE-4FC3-90FE-FBF174308345}" srcOrd="4" destOrd="0" presId="urn:microsoft.com/office/officeart/2016/7/layout/VerticalDownArrowProcess"/>
    <dgm:cxn modelId="{154F8518-1A9D-40C9-8668-79886E831D9B}" type="presParOf" srcId="{A8EDF0CE-4EFE-4FC3-90FE-FBF174308345}" destId="{F1B97606-4AD9-4C14-B883-B0B586487CFC}" srcOrd="0" destOrd="0" presId="urn:microsoft.com/office/officeart/2016/7/layout/VerticalDownArrowProcess"/>
    <dgm:cxn modelId="{A0C3FF6C-FEFA-4E5D-AFE5-0F5762B09A49}" type="presParOf" srcId="{A8EDF0CE-4EFE-4FC3-90FE-FBF174308345}" destId="{CE22E17C-CFBB-4415-BF1D-0D7EB6CEE53D}" srcOrd="1" destOrd="0" presId="urn:microsoft.com/office/officeart/2016/7/layout/VerticalDownArrowProcess"/>
    <dgm:cxn modelId="{81867E28-E528-4C4C-9BF1-3058E56C6E13}" type="presParOf" srcId="{A8EDF0CE-4EFE-4FC3-90FE-FBF174308345}" destId="{4EB9DF0F-7C4D-4D19-A0A6-32C18F9471D1}" srcOrd="2" destOrd="0" presId="urn:microsoft.com/office/officeart/2016/7/layout/VerticalDownArrowProcess"/>
    <dgm:cxn modelId="{B1C9EA21-221B-4422-88CA-E240C77C12F0}" type="presParOf" srcId="{5BB98983-D6B1-4053-B897-042F022F250A}" destId="{098FC52D-DF81-4A19-8FCA-4A72C625972D}" srcOrd="5" destOrd="0" presId="urn:microsoft.com/office/officeart/2016/7/layout/VerticalDownArrowProcess"/>
    <dgm:cxn modelId="{15C25BC3-6525-48E2-8E36-FD60127126DF}" type="presParOf" srcId="{5BB98983-D6B1-4053-B897-042F022F250A}" destId="{AA8DE519-81C7-45ED-BC21-79B6BD4E30B9}" srcOrd="6" destOrd="0" presId="urn:microsoft.com/office/officeart/2016/7/layout/VerticalDownArrowProcess"/>
    <dgm:cxn modelId="{625B9620-CDA6-44FC-B0AE-6630AEC8AA58}" type="presParOf" srcId="{AA8DE519-81C7-45ED-BC21-79B6BD4E30B9}" destId="{63AA1CE4-FCC0-4B15-9156-4C51192B261A}" srcOrd="0" destOrd="0" presId="urn:microsoft.com/office/officeart/2016/7/layout/VerticalDownArrowProcess"/>
    <dgm:cxn modelId="{8CCF92A5-208F-44E0-BEB4-15653D2E4BE7}" type="presParOf" srcId="{AA8DE519-81C7-45ED-BC21-79B6BD4E30B9}" destId="{762DD7DB-BFBA-4D0A-8DD0-0E0F8A462CA8}" srcOrd="1" destOrd="0" presId="urn:microsoft.com/office/officeart/2016/7/layout/VerticalDownArrowProcess"/>
    <dgm:cxn modelId="{B7E68752-F7E3-411E-967B-E52EA1AEAFD6}" type="presParOf" srcId="{AA8DE519-81C7-45ED-BC21-79B6BD4E30B9}" destId="{99290758-08CB-4DE4-9C49-30CA3BE33953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B9FD0D2-2B4D-46F8-A21E-3F20FF1ED8A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1CB21C-E138-4FEA-BFCD-33E45FC58175}">
      <dgm:prSet/>
      <dgm:spPr/>
      <dgm:t>
        <a:bodyPr/>
        <a:lstStyle/>
        <a:p>
          <a:r>
            <a:rPr lang="en-US"/>
            <a:t>How has your week been?</a:t>
          </a:r>
        </a:p>
      </dgm:t>
    </dgm:pt>
    <dgm:pt modelId="{96741F38-9446-4F05-A16E-E6D6373CA823}" type="parTrans" cxnId="{DEC315D1-765A-4837-8E84-CF65E2DD10D4}">
      <dgm:prSet/>
      <dgm:spPr/>
      <dgm:t>
        <a:bodyPr/>
        <a:lstStyle/>
        <a:p>
          <a:endParaRPr lang="en-US"/>
        </a:p>
      </dgm:t>
    </dgm:pt>
    <dgm:pt modelId="{758968E8-743D-4611-B5A0-185713336BA2}" type="sibTrans" cxnId="{DEC315D1-765A-4837-8E84-CF65E2DD10D4}">
      <dgm:prSet/>
      <dgm:spPr/>
      <dgm:t>
        <a:bodyPr/>
        <a:lstStyle/>
        <a:p>
          <a:endParaRPr lang="en-US"/>
        </a:p>
      </dgm:t>
    </dgm:pt>
    <dgm:pt modelId="{8E37F6DC-C253-4D2B-A4D6-C3E2666EAF9B}">
      <dgm:prSet/>
      <dgm:spPr/>
      <dgm:t>
        <a:bodyPr/>
        <a:lstStyle/>
        <a:p>
          <a:r>
            <a:rPr lang="en-US"/>
            <a:t>What were your favourite activities this week?</a:t>
          </a:r>
        </a:p>
      </dgm:t>
    </dgm:pt>
    <dgm:pt modelId="{F5A7E099-6F96-41D0-BF12-9E32086F4953}" type="parTrans" cxnId="{44E27C84-EA5E-48A1-BD33-13C8B9ADB707}">
      <dgm:prSet/>
      <dgm:spPr/>
      <dgm:t>
        <a:bodyPr/>
        <a:lstStyle/>
        <a:p>
          <a:endParaRPr lang="en-US"/>
        </a:p>
      </dgm:t>
    </dgm:pt>
    <dgm:pt modelId="{5E2D973A-780B-4190-BBC7-46D1B07B6AAC}" type="sibTrans" cxnId="{44E27C84-EA5E-48A1-BD33-13C8B9ADB707}">
      <dgm:prSet/>
      <dgm:spPr/>
      <dgm:t>
        <a:bodyPr/>
        <a:lstStyle/>
        <a:p>
          <a:endParaRPr lang="en-US"/>
        </a:p>
      </dgm:t>
    </dgm:pt>
    <dgm:pt modelId="{F78EBFD6-B086-4BF3-8D54-90F317B75B3D}">
      <dgm:prSet/>
      <dgm:spPr/>
      <dgm:t>
        <a:bodyPr/>
        <a:lstStyle/>
        <a:p>
          <a:r>
            <a:rPr lang="en-US"/>
            <a:t>Who has been helping you?</a:t>
          </a:r>
        </a:p>
      </dgm:t>
    </dgm:pt>
    <dgm:pt modelId="{4EA72194-54A9-40DF-AC80-B053E8B818A4}" type="parTrans" cxnId="{757F163A-DB15-465B-9E6B-9F14755307C8}">
      <dgm:prSet/>
      <dgm:spPr/>
      <dgm:t>
        <a:bodyPr/>
        <a:lstStyle/>
        <a:p>
          <a:endParaRPr lang="en-US"/>
        </a:p>
      </dgm:t>
    </dgm:pt>
    <dgm:pt modelId="{75DA8F02-8A94-4A8E-8204-9C78A83A4EAC}" type="sibTrans" cxnId="{757F163A-DB15-465B-9E6B-9F14755307C8}">
      <dgm:prSet/>
      <dgm:spPr/>
      <dgm:t>
        <a:bodyPr/>
        <a:lstStyle/>
        <a:p>
          <a:endParaRPr lang="en-US"/>
        </a:p>
      </dgm:t>
    </dgm:pt>
    <dgm:pt modelId="{58457F77-4D33-45B5-B0C9-B34EEBAF38B2}">
      <dgm:prSet/>
      <dgm:spPr/>
      <dgm:t>
        <a:bodyPr/>
        <a:lstStyle/>
        <a:p>
          <a:r>
            <a:rPr lang="en-US"/>
            <a:t>Are there some activities you would like to see online that the teachers could add?</a:t>
          </a:r>
        </a:p>
      </dgm:t>
    </dgm:pt>
    <dgm:pt modelId="{5BD872EA-64F3-477F-9D32-DB8BC7AF4268}" type="parTrans" cxnId="{1B30ED87-CCFD-490B-9245-31BCAF076C08}">
      <dgm:prSet/>
      <dgm:spPr/>
      <dgm:t>
        <a:bodyPr/>
        <a:lstStyle/>
        <a:p>
          <a:endParaRPr lang="en-US"/>
        </a:p>
      </dgm:t>
    </dgm:pt>
    <dgm:pt modelId="{5D58373D-7132-4E88-A0B2-6D35840942C2}" type="sibTrans" cxnId="{1B30ED87-CCFD-490B-9245-31BCAF076C08}">
      <dgm:prSet/>
      <dgm:spPr/>
      <dgm:t>
        <a:bodyPr/>
        <a:lstStyle/>
        <a:p>
          <a:endParaRPr lang="en-US"/>
        </a:p>
      </dgm:t>
    </dgm:pt>
    <dgm:pt modelId="{BD66B48A-D8FE-4BC9-BEDC-3D3EF623D256}">
      <dgm:prSet/>
      <dgm:spPr/>
      <dgm:t>
        <a:bodyPr/>
        <a:lstStyle/>
        <a:p>
          <a:r>
            <a:rPr lang="en-US"/>
            <a:t>You could also record yourself and send us a message! </a:t>
          </a:r>
        </a:p>
      </dgm:t>
    </dgm:pt>
    <dgm:pt modelId="{8D82C8C2-97C6-46C4-90CD-996D5E13AD72}" type="parTrans" cxnId="{2227B3C4-EA4A-4D5C-BC72-1D189D8AB490}">
      <dgm:prSet/>
      <dgm:spPr/>
      <dgm:t>
        <a:bodyPr/>
        <a:lstStyle/>
        <a:p>
          <a:endParaRPr lang="en-US"/>
        </a:p>
      </dgm:t>
    </dgm:pt>
    <dgm:pt modelId="{B03AAB1B-6F93-438C-B69B-6609E9A7D852}" type="sibTrans" cxnId="{2227B3C4-EA4A-4D5C-BC72-1D189D8AB490}">
      <dgm:prSet/>
      <dgm:spPr/>
      <dgm:t>
        <a:bodyPr/>
        <a:lstStyle/>
        <a:p>
          <a:endParaRPr lang="en-US"/>
        </a:p>
      </dgm:t>
    </dgm:pt>
    <dgm:pt modelId="{3CECC6CE-F26A-4068-86A1-3218567D1F76}" type="pres">
      <dgm:prSet presAssocID="{2B9FD0D2-2B4D-46F8-A21E-3F20FF1ED8AC}" presName="linear" presStyleCnt="0">
        <dgm:presLayoutVars>
          <dgm:animLvl val="lvl"/>
          <dgm:resizeHandles val="exact"/>
        </dgm:presLayoutVars>
      </dgm:prSet>
      <dgm:spPr/>
    </dgm:pt>
    <dgm:pt modelId="{0140CB5A-D052-4D93-AB89-0B947D51B258}" type="pres">
      <dgm:prSet presAssocID="{361CB21C-E138-4FEA-BFCD-33E45FC5817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8FBD46A-1331-4812-A73A-A1672D24E2C3}" type="pres">
      <dgm:prSet presAssocID="{758968E8-743D-4611-B5A0-185713336BA2}" presName="spacer" presStyleCnt="0"/>
      <dgm:spPr/>
    </dgm:pt>
    <dgm:pt modelId="{44539BF9-7109-4C85-8AF6-B9ACF672061F}" type="pres">
      <dgm:prSet presAssocID="{8E37F6DC-C253-4D2B-A4D6-C3E2666EAF9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5E015571-FDE4-4448-9638-1C235EEDE63E}" type="pres">
      <dgm:prSet presAssocID="{5E2D973A-780B-4190-BBC7-46D1B07B6AAC}" presName="spacer" presStyleCnt="0"/>
      <dgm:spPr/>
    </dgm:pt>
    <dgm:pt modelId="{C3210322-A067-4049-9553-0A58F043531B}" type="pres">
      <dgm:prSet presAssocID="{F78EBFD6-B086-4BF3-8D54-90F317B75B3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11FD9EE2-932E-4F9F-B3DD-ACB06644E428}" type="pres">
      <dgm:prSet presAssocID="{75DA8F02-8A94-4A8E-8204-9C78A83A4EAC}" presName="spacer" presStyleCnt="0"/>
      <dgm:spPr/>
    </dgm:pt>
    <dgm:pt modelId="{E2719D1E-6B37-4135-BA15-407C5367086A}" type="pres">
      <dgm:prSet presAssocID="{58457F77-4D33-45B5-B0C9-B34EEBAF38B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13F3917-847B-4D0B-B9FE-38B1FC67A9D9}" type="pres">
      <dgm:prSet presAssocID="{5D58373D-7132-4E88-A0B2-6D35840942C2}" presName="spacer" presStyleCnt="0"/>
      <dgm:spPr/>
    </dgm:pt>
    <dgm:pt modelId="{A182D225-595E-4FEB-864A-6D98A7346665}" type="pres">
      <dgm:prSet presAssocID="{BD66B48A-D8FE-4BC9-BEDC-3D3EF623D256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9B1D521D-5272-41DE-BA84-EC7321C93265}" type="presOf" srcId="{BD66B48A-D8FE-4BC9-BEDC-3D3EF623D256}" destId="{A182D225-595E-4FEB-864A-6D98A7346665}" srcOrd="0" destOrd="0" presId="urn:microsoft.com/office/officeart/2005/8/layout/vList2"/>
    <dgm:cxn modelId="{757F163A-DB15-465B-9E6B-9F14755307C8}" srcId="{2B9FD0D2-2B4D-46F8-A21E-3F20FF1ED8AC}" destId="{F78EBFD6-B086-4BF3-8D54-90F317B75B3D}" srcOrd="2" destOrd="0" parTransId="{4EA72194-54A9-40DF-AC80-B053E8B818A4}" sibTransId="{75DA8F02-8A94-4A8E-8204-9C78A83A4EAC}"/>
    <dgm:cxn modelId="{FA5A5E55-4720-4EB4-8FFB-C235F4EA920D}" type="presOf" srcId="{F78EBFD6-B086-4BF3-8D54-90F317B75B3D}" destId="{C3210322-A067-4049-9553-0A58F043531B}" srcOrd="0" destOrd="0" presId="urn:microsoft.com/office/officeart/2005/8/layout/vList2"/>
    <dgm:cxn modelId="{C67F5481-6452-455A-AB0C-6A16D8063476}" type="presOf" srcId="{2B9FD0D2-2B4D-46F8-A21E-3F20FF1ED8AC}" destId="{3CECC6CE-F26A-4068-86A1-3218567D1F76}" srcOrd="0" destOrd="0" presId="urn:microsoft.com/office/officeart/2005/8/layout/vList2"/>
    <dgm:cxn modelId="{44E27C84-EA5E-48A1-BD33-13C8B9ADB707}" srcId="{2B9FD0D2-2B4D-46F8-A21E-3F20FF1ED8AC}" destId="{8E37F6DC-C253-4D2B-A4D6-C3E2666EAF9B}" srcOrd="1" destOrd="0" parTransId="{F5A7E099-6F96-41D0-BF12-9E32086F4953}" sibTransId="{5E2D973A-780B-4190-BBC7-46D1B07B6AAC}"/>
    <dgm:cxn modelId="{1B30ED87-CCFD-490B-9245-31BCAF076C08}" srcId="{2B9FD0D2-2B4D-46F8-A21E-3F20FF1ED8AC}" destId="{58457F77-4D33-45B5-B0C9-B34EEBAF38B2}" srcOrd="3" destOrd="0" parTransId="{5BD872EA-64F3-477F-9D32-DB8BC7AF4268}" sibTransId="{5D58373D-7132-4E88-A0B2-6D35840942C2}"/>
    <dgm:cxn modelId="{7B38158D-BB95-4E5A-998B-A3AB50FC0E8F}" type="presOf" srcId="{58457F77-4D33-45B5-B0C9-B34EEBAF38B2}" destId="{E2719D1E-6B37-4135-BA15-407C5367086A}" srcOrd="0" destOrd="0" presId="urn:microsoft.com/office/officeart/2005/8/layout/vList2"/>
    <dgm:cxn modelId="{2227B3C4-EA4A-4D5C-BC72-1D189D8AB490}" srcId="{2B9FD0D2-2B4D-46F8-A21E-3F20FF1ED8AC}" destId="{BD66B48A-D8FE-4BC9-BEDC-3D3EF623D256}" srcOrd="4" destOrd="0" parTransId="{8D82C8C2-97C6-46C4-90CD-996D5E13AD72}" sibTransId="{B03AAB1B-6F93-438C-B69B-6609E9A7D852}"/>
    <dgm:cxn modelId="{092531CA-E559-4DEB-BCF7-CDA4BF1900FD}" type="presOf" srcId="{8E37F6DC-C253-4D2B-A4D6-C3E2666EAF9B}" destId="{44539BF9-7109-4C85-8AF6-B9ACF672061F}" srcOrd="0" destOrd="0" presId="urn:microsoft.com/office/officeart/2005/8/layout/vList2"/>
    <dgm:cxn modelId="{DEC315D1-765A-4837-8E84-CF65E2DD10D4}" srcId="{2B9FD0D2-2B4D-46F8-A21E-3F20FF1ED8AC}" destId="{361CB21C-E138-4FEA-BFCD-33E45FC58175}" srcOrd="0" destOrd="0" parTransId="{96741F38-9446-4F05-A16E-E6D6373CA823}" sibTransId="{758968E8-743D-4611-B5A0-185713336BA2}"/>
    <dgm:cxn modelId="{627956F5-8F49-4E4E-B6C3-9DE1D5446BAB}" type="presOf" srcId="{361CB21C-E138-4FEA-BFCD-33E45FC58175}" destId="{0140CB5A-D052-4D93-AB89-0B947D51B258}" srcOrd="0" destOrd="0" presId="urn:microsoft.com/office/officeart/2005/8/layout/vList2"/>
    <dgm:cxn modelId="{C07A11AD-1366-4A33-9FCE-07E2FC79D81F}" type="presParOf" srcId="{3CECC6CE-F26A-4068-86A1-3218567D1F76}" destId="{0140CB5A-D052-4D93-AB89-0B947D51B258}" srcOrd="0" destOrd="0" presId="urn:microsoft.com/office/officeart/2005/8/layout/vList2"/>
    <dgm:cxn modelId="{2A7F98B9-2AA3-4B96-B2AC-618A21015DE8}" type="presParOf" srcId="{3CECC6CE-F26A-4068-86A1-3218567D1F76}" destId="{08FBD46A-1331-4812-A73A-A1672D24E2C3}" srcOrd="1" destOrd="0" presId="urn:microsoft.com/office/officeart/2005/8/layout/vList2"/>
    <dgm:cxn modelId="{40010DC5-EA62-47A9-BC66-E7914D158CF9}" type="presParOf" srcId="{3CECC6CE-F26A-4068-86A1-3218567D1F76}" destId="{44539BF9-7109-4C85-8AF6-B9ACF672061F}" srcOrd="2" destOrd="0" presId="urn:microsoft.com/office/officeart/2005/8/layout/vList2"/>
    <dgm:cxn modelId="{779A5E0E-7870-4CCA-938E-1B17CAE4EC83}" type="presParOf" srcId="{3CECC6CE-F26A-4068-86A1-3218567D1F76}" destId="{5E015571-FDE4-4448-9638-1C235EEDE63E}" srcOrd="3" destOrd="0" presId="urn:microsoft.com/office/officeart/2005/8/layout/vList2"/>
    <dgm:cxn modelId="{21204CD7-66E8-46FC-BB7A-A52D1B1F84B6}" type="presParOf" srcId="{3CECC6CE-F26A-4068-86A1-3218567D1F76}" destId="{C3210322-A067-4049-9553-0A58F043531B}" srcOrd="4" destOrd="0" presId="urn:microsoft.com/office/officeart/2005/8/layout/vList2"/>
    <dgm:cxn modelId="{5497BDFF-3771-4B00-9FFE-E74E92FBFEEA}" type="presParOf" srcId="{3CECC6CE-F26A-4068-86A1-3218567D1F76}" destId="{11FD9EE2-932E-4F9F-B3DD-ACB06644E428}" srcOrd="5" destOrd="0" presId="urn:microsoft.com/office/officeart/2005/8/layout/vList2"/>
    <dgm:cxn modelId="{F351B4FA-29E5-4276-8A96-8E003E88DC20}" type="presParOf" srcId="{3CECC6CE-F26A-4068-86A1-3218567D1F76}" destId="{E2719D1E-6B37-4135-BA15-407C5367086A}" srcOrd="6" destOrd="0" presId="urn:microsoft.com/office/officeart/2005/8/layout/vList2"/>
    <dgm:cxn modelId="{3DB6DFE2-F15E-473C-8ACB-B1B920D5F911}" type="presParOf" srcId="{3CECC6CE-F26A-4068-86A1-3218567D1F76}" destId="{213F3917-847B-4D0B-B9FE-38B1FC67A9D9}" srcOrd="7" destOrd="0" presId="urn:microsoft.com/office/officeart/2005/8/layout/vList2"/>
    <dgm:cxn modelId="{ADF42C6A-6B49-41FB-AEB7-32E2F2D1516E}" type="presParOf" srcId="{3CECC6CE-F26A-4068-86A1-3218567D1F76}" destId="{A182D225-595E-4FEB-864A-6D98A734666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339586-856C-44A1-926E-8AAB07A26365}">
      <dsp:nvSpPr>
        <dsp:cNvPr id="0" name=""/>
        <dsp:cNvSpPr/>
      </dsp:nvSpPr>
      <dsp:spPr>
        <a:xfrm>
          <a:off x="0" y="823733"/>
          <a:ext cx="6900512" cy="50368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Learning Intention:</a:t>
          </a:r>
          <a:endParaRPr lang="en-US" sz="2100" kern="1200" dirty="0"/>
        </a:p>
      </dsp:txBody>
      <dsp:txXfrm>
        <a:off x="24588" y="848321"/>
        <a:ext cx="6851336" cy="454509"/>
      </dsp:txXfrm>
    </dsp:sp>
    <dsp:sp modelId="{A5A99177-584A-424E-9280-8D36A6C5A8D2}">
      <dsp:nvSpPr>
        <dsp:cNvPr id="0" name=""/>
        <dsp:cNvSpPr/>
      </dsp:nvSpPr>
      <dsp:spPr>
        <a:xfrm>
          <a:off x="0" y="1387898"/>
          <a:ext cx="6900512" cy="503685"/>
        </a:xfrm>
        <a:prstGeom prst="roundRect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we are learning how to form our letters correctly</a:t>
          </a:r>
        </a:p>
      </dsp:txBody>
      <dsp:txXfrm>
        <a:off x="24588" y="1412486"/>
        <a:ext cx="6851336" cy="454509"/>
      </dsp:txXfrm>
    </dsp:sp>
    <dsp:sp modelId="{EC8158EE-6A8E-41FE-A21E-F0C140E04FCA}">
      <dsp:nvSpPr>
        <dsp:cNvPr id="0" name=""/>
        <dsp:cNvSpPr/>
      </dsp:nvSpPr>
      <dsp:spPr>
        <a:xfrm>
          <a:off x="0" y="1952062"/>
          <a:ext cx="6900512" cy="503685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/>
            <a:t>Success Criteria:</a:t>
          </a:r>
          <a:endParaRPr lang="en-US" sz="2100" kern="1200"/>
        </a:p>
      </dsp:txBody>
      <dsp:txXfrm>
        <a:off x="24588" y="1976650"/>
        <a:ext cx="6851336" cy="454509"/>
      </dsp:txXfrm>
    </dsp:sp>
    <dsp:sp modelId="{4E3D2BA5-1DB2-4D7D-8C3D-D5E62A80310E}">
      <dsp:nvSpPr>
        <dsp:cNvPr id="0" name=""/>
        <dsp:cNvSpPr/>
      </dsp:nvSpPr>
      <dsp:spPr>
        <a:xfrm>
          <a:off x="0" y="2516227"/>
          <a:ext cx="6900512" cy="503685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I am using the correct formation of the letter</a:t>
          </a:r>
        </a:p>
      </dsp:txBody>
      <dsp:txXfrm>
        <a:off x="24588" y="2540815"/>
        <a:ext cx="6851336" cy="454509"/>
      </dsp:txXfrm>
    </dsp:sp>
    <dsp:sp modelId="{DCF3AB02-6F6F-4ED0-A6FF-0A4DDABA8598}">
      <dsp:nvSpPr>
        <dsp:cNvPr id="0" name=""/>
        <dsp:cNvSpPr/>
      </dsp:nvSpPr>
      <dsp:spPr>
        <a:xfrm>
          <a:off x="0" y="3080392"/>
          <a:ext cx="6900512" cy="503685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I am writing on the line</a:t>
          </a:r>
        </a:p>
      </dsp:txBody>
      <dsp:txXfrm>
        <a:off x="24588" y="3104980"/>
        <a:ext cx="6851336" cy="454509"/>
      </dsp:txXfrm>
    </dsp:sp>
    <dsp:sp modelId="{DF50337B-F933-4288-9CF8-4EBDA675F30D}">
      <dsp:nvSpPr>
        <dsp:cNvPr id="0" name=""/>
        <dsp:cNvSpPr/>
      </dsp:nvSpPr>
      <dsp:spPr>
        <a:xfrm>
          <a:off x="0" y="3644558"/>
          <a:ext cx="6900512" cy="503685"/>
        </a:xfrm>
        <a:prstGeom prst="roundRect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I am leaving spaces between each letter</a:t>
          </a:r>
        </a:p>
      </dsp:txBody>
      <dsp:txXfrm>
        <a:off x="24588" y="3669146"/>
        <a:ext cx="6851336" cy="454509"/>
      </dsp:txXfrm>
    </dsp:sp>
    <dsp:sp modelId="{8AF7B01B-3467-435C-8E87-DD1E83DBAC6B}">
      <dsp:nvSpPr>
        <dsp:cNvPr id="0" name=""/>
        <dsp:cNvSpPr/>
      </dsp:nvSpPr>
      <dsp:spPr>
        <a:xfrm>
          <a:off x="0" y="4208723"/>
          <a:ext cx="6900512" cy="50368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I am sitting up straight in my chair with my feet on the floor</a:t>
          </a:r>
        </a:p>
      </dsp:txBody>
      <dsp:txXfrm>
        <a:off x="24588" y="4233311"/>
        <a:ext cx="6851336" cy="4545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363574-173D-4894-B2D5-49A828C1A463}">
      <dsp:nvSpPr>
        <dsp:cNvPr id="0" name=""/>
        <dsp:cNvSpPr/>
      </dsp:nvSpPr>
      <dsp:spPr>
        <a:xfrm>
          <a:off x="0" y="3760649"/>
          <a:ext cx="2626614" cy="8227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805" tIns="206248" rIns="186805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Ask</a:t>
          </a:r>
        </a:p>
      </dsp:txBody>
      <dsp:txXfrm>
        <a:off x="0" y="3760649"/>
        <a:ext cx="2626614" cy="822738"/>
      </dsp:txXfrm>
    </dsp:sp>
    <dsp:sp modelId="{58D4E7EB-5E74-420E-8BF0-425E0DA6A034}">
      <dsp:nvSpPr>
        <dsp:cNvPr id="0" name=""/>
        <dsp:cNvSpPr/>
      </dsp:nvSpPr>
      <dsp:spPr>
        <a:xfrm>
          <a:off x="2626614" y="3760649"/>
          <a:ext cx="7879842" cy="82273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840" tIns="254000" rIns="159840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Ask your grown up to take the challenge!</a:t>
          </a:r>
        </a:p>
      </dsp:txBody>
      <dsp:txXfrm>
        <a:off x="2626614" y="3760649"/>
        <a:ext cx="7879842" cy="822738"/>
      </dsp:txXfrm>
    </dsp:sp>
    <dsp:sp modelId="{DB8E6378-F64B-4C35-9673-9C9C905ADA6D}">
      <dsp:nvSpPr>
        <dsp:cNvPr id="0" name=""/>
        <dsp:cNvSpPr/>
      </dsp:nvSpPr>
      <dsp:spPr>
        <a:xfrm rot="10800000">
          <a:off x="0" y="2507619"/>
          <a:ext cx="2626614" cy="1265371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805" tIns="206248" rIns="186805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Try and beat</a:t>
          </a:r>
        </a:p>
      </dsp:txBody>
      <dsp:txXfrm rot="-10800000">
        <a:off x="0" y="2507619"/>
        <a:ext cx="2626614" cy="822491"/>
      </dsp:txXfrm>
    </dsp:sp>
    <dsp:sp modelId="{8EF13FD1-769E-461D-B3CC-FCA1B5571C92}">
      <dsp:nvSpPr>
        <dsp:cNvPr id="0" name=""/>
        <dsp:cNvSpPr/>
      </dsp:nvSpPr>
      <dsp:spPr>
        <a:xfrm>
          <a:off x="2626614" y="2507619"/>
          <a:ext cx="7879842" cy="82249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840" tIns="254000" rIns="159840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Try and beat your personal best.</a:t>
          </a:r>
        </a:p>
      </dsp:txBody>
      <dsp:txXfrm>
        <a:off x="2626614" y="2507619"/>
        <a:ext cx="7879842" cy="822491"/>
      </dsp:txXfrm>
    </dsp:sp>
    <dsp:sp modelId="{CE22E17C-CFBB-4415-BF1D-0D7EB6CEE53D}">
      <dsp:nvSpPr>
        <dsp:cNvPr id="0" name=""/>
        <dsp:cNvSpPr/>
      </dsp:nvSpPr>
      <dsp:spPr>
        <a:xfrm rot="10800000">
          <a:off x="0" y="1254588"/>
          <a:ext cx="2626614" cy="1265371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805" tIns="206248" rIns="186805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Choose</a:t>
          </a:r>
        </a:p>
      </dsp:txBody>
      <dsp:txXfrm rot="-10800000">
        <a:off x="0" y="1254588"/>
        <a:ext cx="2626614" cy="822491"/>
      </dsp:txXfrm>
    </dsp:sp>
    <dsp:sp modelId="{4EB9DF0F-7C4D-4D19-A0A6-32C18F9471D1}">
      <dsp:nvSpPr>
        <dsp:cNvPr id="0" name=""/>
        <dsp:cNvSpPr/>
      </dsp:nvSpPr>
      <dsp:spPr>
        <a:xfrm>
          <a:off x="2626614" y="1254588"/>
          <a:ext cx="7879842" cy="82249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840" tIns="254000" rIns="159840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Choose the mild, hot or chilli challenge!</a:t>
          </a:r>
        </a:p>
      </dsp:txBody>
      <dsp:txXfrm>
        <a:off x="2626614" y="1254588"/>
        <a:ext cx="7879842" cy="822491"/>
      </dsp:txXfrm>
    </dsp:sp>
    <dsp:sp modelId="{762DD7DB-BFBA-4D0A-8DD0-0E0F8A462CA8}">
      <dsp:nvSpPr>
        <dsp:cNvPr id="0" name=""/>
        <dsp:cNvSpPr/>
      </dsp:nvSpPr>
      <dsp:spPr>
        <a:xfrm rot="10800000">
          <a:off x="0" y="1558"/>
          <a:ext cx="2626614" cy="1265371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805" tIns="206248" rIns="186805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Follow</a:t>
          </a:r>
        </a:p>
      </dsp:txBody>
      <dsp:txXfrm rot="-10800000">
        <a:off x="0" y="1558"/>
        <a:ext cx="2626614" cy="822491"/>
      </dsp:txXfrm>
    </dsp:sp>
    <dsp:sp modelId="{99290758-08CB-4DE4-9C49-30CA3BE33953}">
      <dsp:nvSpPr>
        <dsp:cNvPr id="0" name=""/>
        <dsp:cNvSpPr/>
      </dsp:nvSpPr>
      <dsp:spPr>
        <a:xfrm>
          <a:off x="2626614" y="1558"/>
          <a:ext cx="7879842" cy="82249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840" tIns="254000" rIns="159840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Follow the link to ‘Hit the Button’.</a:t>
          </a:r>
        </a:p>
      </dsp:txBody>
      <dsp:txXfrm>
        <a:off x="2626614" y="1558"/>
        <a:ext cx="7879842" cy="8224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0CB5A-D052-4D93-AB89-0B947D51B258}">
      <dsp:nvSpPr>
        <dsp:cNvPr id="0" name=""/>
        <dsp:cNvSpPr/>
      </dsp:nvSpPr>
      <dsp:spPr>
        <a:xfrm>
          <a:off x="0" y="61127"/>
          <a:ext cx="4753534" cy="6753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How has your week been?</a:t>
          </a:r>
        </a:p>
      </dsp:txBody>
      <dsp:txXfrm>
        <a:off x="32967" y="94094"/>
        <a:ext cx="4687600" cy="609393"/>
      </dsp:txXfrm>
    </dsp:sp>
    <dsp:sp modelId="{44539BF9-7109-4C85-8AF6-B9ACF672061F}">
      <dsp:nvSpPr>
        <dsp:cNvPr id="0" name=""/>
        <dsp:cNvSpPr/>
      </dsp:nvSpPr>
      <dsp:spPr>
        <a:xfrm>
          <a:off x="0" y="785415"/>
          <a:ext cx="4753534" cy="6753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What were your favourite activities this week?</a:t>
          </a:r>
        </a:p>
      </dsp:txBody>
      <dsp:txXfrm>
        <a:off x="32967" y="818382"/>
        <a:ext cx="4687600" cy="609393"/>
      </dsp:txXfrm>
    </dsp:sp>
    <dsp:sp modelId="{C3210322-A067-4049-9553-0A58F043531B}">
      <dsp:nvSpPr>
        <dsp:cNvPr id="0" name=""/>
        <dsp:cNvSpPr/>
      </dsp:nvSpPr>
      <dsp:spPr>
        <a:xfrm>
          <a:off x="0" y="1509703"/>
          <a:ext cx="4753534" cy="6753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Who has been helping you?</a:t>
          </a:r>
        </a:p>
      </dsp:txBody>
      <dsp:txXfrm>
        <a:off x="32967" y="1542670"/>
        <a:ext cx="4687600" cy="609393"/>
      </dsp:txXfrm>
    </dsp:sp>
    <dsp:sp modelId="{E2719D1E-6B37-4135-BA15-407C5367086A}">
      <dsp:nvSpPr>
        <dsp:cNvPr id="0" name=""/>
        <dsp:cNvSpPr/>
      </dsp:nvSpPr>
      <dsp:spPr>
        <a:xfrm>
          <a:off x="0" y="2233990"/>
          <a:ext cx="4753534" cy="6753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Are there some activities you would like to see online that the teachers could add?</a:t>
          </a:r>
        </a:p>
      </dsp:txBody>
      <dsp:txXfrm>
        <a:off x="32967" y="2266957"/>
        <a:ext cx="4687600" cy="609393"/>
      </dsp:txXfrm>
    </dsp:sp>
    <dsp:sp modelId="{A182D225-595E-4FEB-864A-6D98A7346665}">
      <dsp:nvSpPr>
        <dsp:cNvPr id="0" name=""/>
        <dsp:cNvSpPr/>
      </dsp:nvSpPr>
      <dsp:spPr>
        <a:xfrm>
          <a:off x="0" y="2958278"/>
          <a:ext cx="4753534" cy="6753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You could also record yourself and send us a message! </a:t>
          </a:r>
        </a:p>
      </dsp:txBody>
      <dsp:txXfrm>
        <a:off x="32967" y="2991245"/>
        <a:ext cx="4687600" cy="6093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1-01-18T13:17:04.8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19315 4785 0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1-01-18T13:23:28.1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33313 17921 0</inkml:trace>
  <inkml:trace contextRef="#ctx0" brushRef="#br0" timeOffset="696">32604 17743 0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1-01-18T13:35:02.4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32228 17478 0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1-01-18T13:37:29.993"/>
    </inkml:context>
    <inkml:brush xml:id="br0">
      <inkml:brushProperty name="width" value="0.08819" units="cm"/>
      <inkml:brushProperty name="height" value="0.35278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15261 8196 0,'-22'0'5,"44"0"-5,-66 0 8,22 0 8,0 22-10,0-22 8,-1 0 128,1 0-126,0 0-8,0 22-1,0 1 9,-45-23-7,23 22-2,-22-22 2,-1 22-2,45 0 2,0-22-8,0 0 22</inkml:trace>
</inkml:ink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618.2453" units="1/cm"/>
          <inkml:channelProperty channel="Y" name="resolution" value="1092.23328" units="1/cm"/>
          <inkml:channelProperty channel="T" name="resolution" value="1" units="1/dev"/>
        </inkml:channelProperties>
      </inkml:inkSource>
      <inkml:timestamp xml:id="ts0" timeString="2021-01-18T13:16:45.46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3435">
    <iact:property name="dataType"/>
    <iact:actionData xml:id="d0">
      <inkml:trace xmlns:inkml="http://www.w3.org/2003/InkML" xml:id="stk0" contextRef="#ctx0" brushRef="#br0">19551 4690 0,'0'0'4,"0"0"4,0 0 0,0 0-2,0 0 1,0 0 0,0 0 1,0 0-1,0 0 0,0 0 1,0 0-1,0 0 1,-72 23-3,72-23 4,0 0-2,0 0-1,0 0 2,-94 17 0,94-17-1,0 0 0,0 0 1,0 0-2,-155 29 4,155-29 0,0 0-4,-115 18-1,115-18 2,0 0 0,-114 0-1,114 0 2,0 0-1,-93 0 0,93 0 1,0 0-2,0 0 2,-94-12 0,94 12-2,0 0 1,-83 7 1,83-7-1,0 0 0,0 0 1,0 0-2,-114 5 2,114-5-1,0 0 0,0 0 0,-114-5 2,114 5-3,0 0 0,0 0 3,-114 0-3,114 0 2,0 0-1,0 0 0,0 0 0,-125 0 2,125 0-3,0 0 2,0 0-1,-114-7 1,114 7-2,0 0 1,0 0 1,-114-6-1,114 6 1,0 0-4,0 0 5,-115-5-2,115 5-1,0 0 2,-83 23 0,83-23-1,0 0 0,0 0 1,-93 6-1,93-6 0,0 0 0,0 0 0,0 0-1,-125 6 4,125-6-5,0 0 3,0 0-1,-114 0 1,114 0-2,0 0 2,0 0-2,0 0 2,-104-6 0,104 6-2,0 0 2,0 0-1,0 0 0,-114 6 0,114-6 1,0 0-2,0 0 2,-83-17 0,83 17-2,0 0 1,0 0 1,0 0-1,0 0 0,-114-13 2,114 13-4,0 0 2,0 0 1,0 0-2,-125 0 3,125 0-3,0 0 1,0 0 0,0 0 1,0 0-1,0 0 0,-114 0 0,114 0 0,0 0 1,0 0-1,0 0 0,0 0 0,-94 6 1,94-6-2,0 0 2,0 0-1,0 0 0,-103-17 1,103 17-1,0 0-1,0 0 2,0 0-1,0 0 0,0 0 0,0 0 1,-94 0-1,94 0 0,0 0 0,0 0 0,-93-11 0,93 11 1,0 0-1,0 0-1,0 0 2,0 0-1,0 0 0,-104 0 2,104 0-3,0 0 1,0 0 0,0 0 0,0 0 0,-104 0 2,104 0-3,0 0 1,0 0 0,0 0-1,0 0 2,0 0 0,-114 0 0,114 0-2,0 0 1,0 0 0,-114 5 1,114-5-1,0 0 0,0 0-1,0 0 2,-83-12 0,83 12-2,0 0 1,0 0 0,0 0 1,0 0-2,-94 0 3,94 0-3,0 0 2,0 0-2,0 0 1,-93-11 1,93 11-2,0 0 2,0 0-1,0 0-1,0 0 1,0 0 1,0 0-2,-104-6 2,104 6-1,0 0-1,0 0 1,0 0 1,0 0-1,-114 0 1,114 0-3,0 0 3,0 0-2,0 0 2,0 0-1,-115 0 0,115 0 0,0 0 0,0 0 0,0 0 0,0 0 0,-114 0 0,114 0 0,0 0 0,0 0 0,-93-5 1,93 5-2,0 0 1,0 0 0,0 0 0,0 0 0,-114 5 1,114-5-3,0 0 4,0 0-2,-115 11 0,115-11 0,0 0 0,0 0 0,0 0 0,0 0 0,-114 6 0,114-6 1,0 0-1,0 0 0,0 0 0,0 0 1,-124 7-1,124-7 0,0 0 0,0 0 0,0 0 0,-104 5 0,104-5 0,0 0 0,0 0 1,-114 12-2,114-12 1,0 0 1,0 0-1,0 0 0,-104 5 1,104-5-2,0 0 1,0 0 1,0 0-2,0 0 1,0 0 1,0 0-1,-94-5 1,94 5-2,0 0 0,0 0 2,0 0 0,0 0-2,0 0 0,0 0 3,-93 0-3,93 0 2,0 0-1,0 0 0,0 0 0,-94-6 1,94 6-2,0 0 2,0 0-1,0 0 0,0 0 0,0 0 0,0 0 0,-83 0 1,83 0-1,0 0-1,0 0 2,0 0-1,0 0 0,0 0 0,0 0 0,-72-18-1,72 18 2,0 0-1,0 0-1,0 0 2,0 0-1,0 0-1,0 0 1,-63-6 2,63 6-4,0 0 2,0 0 1,0 0-2,0 0 1,0 0-1,0 0 2,-52-16-1,52 16 0,0 0 0,0 0 0,0 0 0,0 0 0,0 0 0,0 0 0,-72-12-1,72 12 2,0 0-1,0 0-1,0 0 1,0 0 0,0 0-1,0 0 2,-73 0 0,73 0-2,0 0 1,0 0-1,0 0 2,0 0-1,0 0 0,0 0 0,0 0 0,-52 6 0,52-6-1,0 0 2,0 0-1,0 0-1,0 0 1,0 0 1,0 0-2,-62 11 2,62-11-1,0 0-1,0 0 1,0 0 0,0 0 0,0 0 0,0 0 0,-62 6 0,62-6 0,0 0 0,0 0 0,0 0 0,0 0 0,0 0 0,0 0 0,0 0 0,0 0-1,0 0 2,0 0-1,0 0-1,0 0 1,0 0 1,0 0-2,0 0 2,-52 5 0,52-5-3,0 0 3,0 0-1,0 0 0,0 0 0,0 0 0,0 0 0,-42 6 0,42-6 1,0 0-2,0 0 1,0 0 1,0 0-2,0 0 2,0 0-1,0 0-1,0 0 2,0 0-1,-52 12 1,52-12-2,0 0 1,0 0 0,0 0 0,0 0 0,0 0 0,0 0 0,-41 0 1,41 0-2,0 0 1,0 0 0,0 0 0,0 0 0,0 0-1,0 0 2,0 0-1,0 0 0,0 0 0,0 0 0,0 0 1,0 0-2,0 0 1,0 0 1,0 0-2,0 0 1,0 0 1,0 0-2,0 0 1,0 0 1,0 0-3,0 0 3,-52 0 0,52 0-2,0 0 1,0 0 1,0 0-2,0 0 1,0 0 1,0 0-2,0 0 1,0 0 1,0 0-2,0 0 1,0 0 1,0 0-2,0 0 1,-21-5 1,21 5-2,0 0 1,0 0 1,0 0-2,0 0 1,0 0 1,0 0-2,0 0 1,0 0 1,-42-41-1,53-17 1,30-19-2</inkml:trace>
    </iact:actionData>
  </iact:action>
  <iact:action type="add" startTime="18825">
    <iact:property name="dataType"/>
    <iact:actionData xml:id="d1">
      <inkml:trace xmlns:inkml="http://www.w3.org/2003/InkML" xml:id="stk1" contextRef="#ctx0" brushRef="#br0">13405 6390 0,'0'0'5,"0"0"1,0 0 2,0 0-1,0 0-1,0 0 2,0 0-1,0 0 0,0 0 0,0 0 0,0 0-1,0 0 1,0 0 1,0 0-1,0 0 0,0 0 1,0 0-2,62-6 1,-62 6 0,0 0 0,0 0-1,0 0 1,114-12 1,-114 12-1,0 0 0,125 0 1,-125 0-1,0 0 0,0 0-1,104 6 3,-104-6-3,0 0 1,0 0 0,93 6 1,-93-6-2,0 0 2,104-6-2,-104 6 2,0 0-2,0 0 2,0 0-1,104 6 0,-104-6 0,0 0 1,0 0-1,114 6 1,-114-6-2,0 0 2,0 0-2,104 6 2,-104-6-1,0 0 0,0 0 0,0 0-1,114 11 2,-114-11-1,0 0 1,0 0-2,114 6 2,-114-6-1,0 0-1,0 0 2,104 18-1,-104-18 0,0 0 0,104 5 1,-104-5-2,0 0 1,0 0 0,114 0 1,-114 0-3,0 0 4,0 0-3,94 6 2,-94-6-1,0 0-1,0 0 2,103 0-1,-103 0 0,0 0 0,115-6 0,-115 6 0,0 0 0,0 0 1,103-5-2,-103 5 1,0 0 1,0 0-2,104 0 2,-104 0-1,0 0 0,0 0 0,135 5 1,-135-5-2,0 0 1,0 0 0,104 6 1,-104-6-2,0 0 2,0 0-2,125 0 3,-125 0-3,0 0 0,0 0 2,0 0-2,124 6 3,-124-6-3,0 0 1,0 0 0,115 0 0,-115 0 1,0 0-2,0 0 2,124 0 0,-124 0-3,0 0 3,94 0 0,-94 0-2,0 0 1,103 0 1,-103 0-2,0 0 1,0 0 1,104 0-1,-104 0 0,0 0-1,104-6 3,-104 6-4,0 0 4,0 0-3,114-6 1,-114 6 1,0 0-1,0 0 0,114-5 0,-114 5 0,0 0 0,115 0 2,-115 0-4,0 0 1,104 5 4,-104-5-6,0 0 5,114 0-1,-114 0-2,0 0 1,0 0 1,104 0-1,-104 0-1,0 0 2,0 0-1,114 0 0,-114 0 0,0 0 0,124 0 1,-124 0-2,0 0 1,0 0 1,115 6-1,-115-6 0,0 0-1,114-6 3,-114 6-2,0 0 0,114 0 1,-114 0-2,0 0 1,93 0 1,-93 0-1,0 0 0,104-5-1,-104 5 2,0 0 0,114 0-1,-114 0 0,0 0 0,104 0 2,-104 0-4,0 0 2,104 0 1,-104 0-1,0 0 0,104 0 2,-104 0-4,0 0 3,104-6-1,-104 6-1,0 0 1,0 0 2,93-12-1,-93 12-2,0 0 2,114 12-2,-114-12 2,0 0-1,0 0 0,104 6 1,-104-6-1,0 0 0,0 0 0,104 0 1,-104 0-2,0 0 2,0 0-1,125 5 0,-125-5 1,0 0-1,0 0 0,0 0 0,114 0 1,-114 0-1,0 0 0,0 0 1,114 0 0,-114 0-2,0 0 1,0 0 0,125 0 1,-125 0-1,0 0 0,0 0 1,114-5-1,-114 5 0,0 0 0,114 0 1,-114 0-1,0 0 0,94 5 2,-94-5-3,0 0 1,93 6 1,-93-6-1,0 0-1,94-6 4,-94 6-5,0 0 3,114-5 0,-114 5-2,0 0 2,93-6-1,-93 6 0,0 0 1,114-18-1,-114 18-1,0 0 3,104-11 0,-104 11-3,94-12 2,-94 12-1,0 0-1,0 0 2,93-6 0,-93 6-1,0 0 1,125-6 0,-125 6-2,0 0 2,114 0 1,-114 0-3,0 0 1,104 6 2,-104-6-3,0 0 2,104 0 0,-104 0-2,0 0 2,103 0 1,-103 0-4,0 0 3,115-12 1,-115 12-3,0 0 2,124 0-1,-124 0 0,0 0 1,94 0 0,-94 0-1,0 0-1,103-11 4,-103 11-4,0 0 2,125-6 1,-125 6-3,0 0 1,114 0 1,-114 0-1,0 0 1,104 0 0,-104 0-1,0 0 0,114 6 2,-114-6-3,0 0 2,104 0 1,-104 0-4,0 0 3,104-6 1,-104 6-3,0 0 1,0 0 2,125 0-1,-125 0-2,0 0 2,0 0-1,114 0 1,-114 0 0,0 0-1,124 6 1,-124-6-2,0 0 2,0 0 0,115 0 0,-115 0-1,0 0 1,93 6 0,-93-6-1,0 0 0,93 11 1,-93-11-1,0 0 1,94-11 1,-94 11-3,0 0 2,0 0 0,93-6-1,-93 6 0,0 0 1,0 0-1,83-6 1,-83 6 0,0 0-1,104 6 2,-104-6-3,0 0 2,0 0-1,94-6 1,-94 6-1,0 0 0,0 0 2,104-6-2,-104 6 1,0 0-2,0 0 2,114 0 1,-114 0-2,0 0 0,104 0 1,-104 0 0,0 0-1,0 0 1,93 12-1,-93-12 1,0 0-2,93 6 4,-93-6-4,0 0 2,0 0 0,104 5 0,-104-5-1,0 0 1,0 0-1,94 12 0,-94-12 1,0 0-2,93-6 4,-93 6-3,0 0 0,0 0 1,125 0 0,-125 0-1,0 0 0,0 0 1,104-17 0,-104 17-1,0 0 0,0 0 1,103 0 0,-103 0-1,0 0 0,104 6 2,-104-6-2,0 0-1,94 17 3,-94-17-2,0 0 0,0 0 1,83 12 0,-83-12-3,0 0 4,0 0-2,104-12 1,-104 12 0,0 0 0,0 0-1,103 6 1,-103-6-1,0 0 0,0 0 1,94 0 1,-94 0-3,0 0 2,0 0-1,0 0 1,124 6-1,-124-6 1,0 0-1,0 0 1,0 0 0,0 0-1,0 0 0,104 6 2,-104-6-3,0 0 1,0 0 2,115-6-1,-115 6-2,0 0 2,0 0-1,0 0 1,103 0 1,-103 0-3,0 0 2,0 0 0,0 0-2,94-6 3,-94 6 0,0 0-2,0 0-1,0 0 2,93 0-1,-93 0 0,0 0 1,0 0-1,0 0 1,104-6 0,-104 6-2,0 0 2,0 0 0,0 0-1,114 6 1,-114-6-1,0 0 0,0 0 1,0 0 0,94 0-1,-94 0 0,0 0 1,0 0-1,0 0 1,93 0 0,-93 0-2,0 0 2,0 0 0,0 0-1,114-6 2,-114 6-3,0 0 1,0 0 1,0 0 0,0 0-1,94-12 1,-94 12-1,0 0 0,0 0 1,0 0 0,93-5 0,-93 5-1,0 0 0,0 0 0,0 0 1,0 0 0,0 0-2,94 5 3,-94-5-3,0 0 2,0 0 0,0 0-1,0 0 0,0 0 1,93 12 0,-93-12-1,0 0 0,0 0 1,0 0-1,0 0 1,0 0 0,0 0-1,103 6 1,-103-6-1,0 0 0,0 0 1,0 0 0,0 0-2,0 0 2,0 0 0,105 0 0,-105 0-2,0 0 2,0 0-1,0 0 0,0 0 1,0 0-1,0 0 1,83 0 1,-83 0-3,0 0 1,0 0 1,0 0-1,0 0 0,0 0 2,0 0-3,83-12 2,-83 12 0,0 0-1,0 0 0,0 0 1,0 0-1,0 0 1,0 0 0,52-6-1,-52 6-1,0 0 3,0 0-2,0 0 1,0 0-1,0 0 0,0 0 1,0 0-1,0 0 0,0 0 1,0 0 0,0 0-2,0 0 1,0 0 2,0 0-2,52-5 0,-52 5 1,0 0-1,0 0 0,0 0 1,0 0-1,0 0 0,0 0 1,21 0 0,-21 0-1,0 0 0,0 0 0,0 0 1,0 0 0,0 0-2,0 0 2,0 0 0,0 0-1,0 0-1,0 0 3,0 0-2,0 0-1,0 0 3,0 0-2,0 0 0,0 0 1,0 0-1,0 0 0,0 0 1,0 0-1,0 0 1,0 0 0,0 0-2,0 0 2,0 0 0,0 0-1,0 0 0,0 0 0,0 0 1,0 0-1,0 0 1,0 0-1,0 0 0,0 0 1,0 0-1,0 0 1,0 0-1,0 0 0,0 0 1,0 0 0,0 0-2,0 0 2,0 0 0,0 0-1,0 0 0,0 0 1,0 0-1,0 0 0,0 0 1,0 0-1,0 0 0,0 0 1,0 0-2,0 0 3,0 0-2,0 0 0,0 0 1,0 0 0,0 0-2,0 0 2,0 0 0,0 0-2,0 0 2,0 0 0,0 0-1,0 0 0,0 0 1,0 0-1,0 0 0,0 0 1,0 0-1,0 0 0,0 0 1,0 0-1,0 0 0,0 0 1,0 0-1,0 0 1,0 0-1,0 0 0,0 0 1,0 0-1,0 0 0,0 0 1,0 0-1,0 0 0,0 0 1,0 0 0,0 0-2,0 0 2,0 0 0,0 0-3,0 0 4,0 0-1,0 0-1,0 0-1,0 0 3,0 0-2,0 0-1,0 0 2,0 0-1,0 0 1,0 0-1,0 0 1,41-48 0</inkml:trace>
    </iact:actionData>
  </iact:action>
  <iact:action type="add" startTime="35966">
    <iact:property name="dataType"/>
    <iact:actionData xml:id="d2">
      <inkml:trace xmlns:inkml="http://www.w3.org/2003/InkML" xml:id="stk2" contextRef="#ctx0" brushRef="#br0">13394 7873 0,'0'0'5,"0"0"2,0 0-1,0 0 3,0 0-3,0 0 1,0 0 1,0 0-2,0 0 1,0 0 0,0 0 0,0 0 1,0 0-1,0 0 0,0 0 0,0 0 0,0 0 0,0 0 0,0 0 1,0 0-2,52 30 1,-52-30 1,0 0-2,0 0 2,104 17-1,-104-17 0,0 0 0,0 0-1,0 0 2,125 29 1,-125-29-2,0 0-1,0 0 0,93 5 3,-93-5-4,0 0 3,0 0-1,0 0 0,104-5 1,-104 5-2,0 0 1,0 0 0,104 5 1,-104-5-2,0 0 2,0 0-1,93-5 1,-93 5-2,0 0 1,0 0-1,0 0 2,104 0 0,-104 0-2,0 0 2,0 0-1,0 0 0,104 5-1,-104-5 3,0 0-2,0 0 0,93 12 1,-93-12-1,0 0 0,0 0 0,0 0 0,115 18 1,-115-18-1,0 0 0,0 0 0,0 0 1,103 29-1,-103-29 0,0 0 0,0 0 0,0 0 0,104 6 2,-104-6-4,0 0 2,0 0 1,104 23-1,-104-23 0,0 0 0,0 0 0,94-6 1,-94 6-1,0 0 0,0 0 0,0 0 0,83 6 0,-83-6 0,0 0 0,93 0 1,-93 0-2,0 0 1,0 0 0,0 0 0,114 0 2,-114 0-4,0 0 3,0 0-1,114-12 0,-114 12 0,0 0 1,0 0-1,115-23 1,-115 23-1,0 0-1,0 0 2,124-11 1,-124 11-4,0 0 3,0 0-1,115-12 0,-115 12 1,0 0-2,0 0 2,124-18 0,-124 18-1,0 0 0,0 0 0,114-6 1,-114 6-2,0 0 1,0 0 1,115-22 0,-115 22-1,0 0-1,124 0 2,-124 0-2,0 0 2,0 0-2,104-12 3,-104 12-3,0 0 1,0 0 0,114 0 2,-114 0-4,0 0 3,0 0-1,0 0 0,125 0 1,-125 0-1,0 0-1,0 0 2,0 0-1,124 6 1,-124-6-2,0 0 2,0 0-2,0 0 2,104-6 0,-104 6-2,0 0 1,0 0 1,104 0-1,-104 0 0,0 0 0,0 0 0,0 0 0,93 0 2,-93 0-4,0 0 3,0 0-1,0 0 0,94 6 0,-94-6 0,0 0 0,0 0 1,0 0-1,0 0 0,104 0 0,-104 0 0,0 0 0,0 0 0,0 0 1,0 0-1,104 0 0,-104 0 1,0 0-1,0 0 0,0 0 0,0 0-1,0 0 3,103 6-1,-103-6-2,0 0 1,0 0 1,0 0-1,115 11 0,-115-11 1,0 0-2,0 0 2,0 0-1,0 0 0,93 0 1,-93 0-1,0 0 0,0 0 0,0 0 1,0 0-1,0 0 0,104-11 2,-104 11-4,0 0 3,0 0 0,0 0-1,0 0 0,124-6 1,-124 6-2,0 0 2,0 0-1,0 0 0,0 0 0,0 0 1,104-6 0,-104 6-2,0 0 2,0 0-2,0 0 2,94 6 0,-94-6-2,0 0 1,0 0 1,0 0-1,0 0 0,0 0 1,104-6-1,-104 6 0,0 0 0,0 0 0,0 0 1,0 0-1,0 0 0,0 0 0,72 0 1,-72 0-1,0 0 0,0 0 1,0 0-3,0 0 4,0 0-2,0 0 0,0 0 0,0 0 1,0 0-1,21-29 1,-21 29-1,0 0 1,21-47 1</inkml:trace>
    </iact:actionData>
  </iact:action>
  <iact:action type="add" startTime="39383">
    <iact:property name="dataType"/>
    <iact:actionData xml:id="d3">
      <inkml:trace xmlns:inkml="http://www.w3.org/2003/InkML" xml:id="stk3" contextRef="#ctx0" brushRef="#br0">13374 9444 0,'0'0'6,"0"0"1,0 0 0,0 0 1,0 0-2,0 0 1,0 0 1,0 0-2,0 0 2,0 0-1,0 0 0,0 0 0,0 0 0,0 0 0,0 0 0,0 0 1,0 0-2,0 0 2,0 0-1,0 0 0,52 6 0,-52-6 1,0 0-2,0 0 2,0 0-1,0 0 0,103 0 0,-103 0 0,0 0 0,0 0 0,0 0 1,135-12 0,-135 12 0,0 0-2,0 0 0,0 0 2,115-5-1,-115 5 1,0 0-1,0 0 1,114-12-1,-114 12 1,0 0-1,0 0 0,93-12 1,-93 12-1,0 0-1,0 0 2,0 0-1,94-17 1,-94 17-2,0 0 2,0 0-2,104-12 3,-104 12-3,0 0 1,0 0 0,93-6 1,-93 6-2,0 0 2,0 0-1,104 0 0,-104 0 0,0 0 1,0 0-2,114 6 2,-114-6-1,0 0 0,104 6 1,-104-6-1,0 0-1,0 0 2,93-6-1,-93 6 0,0 0 0,104 6 2,-104-6-3,0 0 1,0 0 1,83 12-1,-83-12 0,0 0 1,0 0-1,104 11 2,-104-11-3,0 0 1,0 0 0,104 12 1,-104-12-1,0 0 0,0 0 1,124 12-1,-124-12 0,0 0 0,104 11 1,-104-11-1,0 0 0,0 0 0,94 6 0,-94-6 1,0 0-2,0 0 2,114 11 0,-114-11-2,0 0 1,104 12 2,-104-12-4,0 0 3,104 6-1,-104-6 0,0 0 0,0 0 1,103 0 0,-103 0-2,0 0 1,0 0 0,115 0 1,-115 0-1,0 0 0,0 0 0,124 0 2,-124 0-5,0 0 5,0 0-2,114 6 1,-114-6-2,0 0 2,115 0 0,-115 0-2,0 0 3,0 0-3,124 0 2,-124 0-2,0 0 2,104 0 0,-104 0-2,0 0 1,104 0 0,-104 0 0,0 0 0,104 5 0,-104-5 1,0 0-1,104 6 1,-104-6-1,0 0 0,0 0 0,114 0 2,-114 0-4,0 0 3,124 0 0,-124 0-2,0 0 2,115-11 0,-115 11-2,0 0 0,114 0 3,-114 0-2,0 0 0,135 0 1,-135 0-1,0 0 0,124 0 2,-124 0-4,0 0 3,125 0-1,-125 0 0,104-6 2,-104 6-3,0 0 1,104-6 1,-104 6-1,0 0 0,114 0 1,-114 0 0,114 12-1,-114-12 0,0 0 0,104 5 1,-104-5-2,114 6 3,-114-6-3,0 0 1,114 0 1,-114 0-1,104 0 0,-104 0 1,114 6 0,-114-6-2,0 0 1,104 7 1,-104-7-1,104 11 2,-104-11-4,104 5 4,-104-5-2,93 0 1,-93 0-1,94 6 1,-94-6-2,93 0 2,-93 0 0,114 18-1,-114-18 1,83 0-1,-83 0 0,94 12 2,-94-12-2,0 0 0,114-6 2,-114 6-2,104 0 0,-104 0 0,114 0 0,-114 0 1,104 0 0,-104 0-1,93 12 2,-93-12-2,83 6 1,-83-6-1,104 0 1,-104 0-1,0 0 0,104-6 1,-104 6 0,0 0-1,104 6 1,-104-6 0,114 6 0,-114-6-1,94 0 1,-94 0-2,0 0 2,93-18 1,-93 18-4,104-12 5,-104 12-3,0 0-1,124-7 4,-124 7-3,0 0 0,115 0 2,-115 0-2,0 0 0,124-5 2,-124 5-3,104-12 3,-104 12-3,0 0 2,104-5-1,-104 5 1,114-6 0,-114 6-2,0 0 2,104-12 1,-104 12-3,0 0 0,104-6 4,-104 6-4,0 0 1,135-11 2,-135 11-2,0 0 0,114 0 1,-114 0-1,0 0 0,104-12 2,-104 12-4,0 0 4,124-18-1,-124 18-1,0 0 0,104-17 1,-104 17-1,0 0 1,94 0 0,-94 0-1,0 0 1,104-5 1,-104 5-3,0 0 2,93 11 0,-93-11 0,0 0-1,104-6 3,-104 6-4,0 0 2,83-5 1,-83 5-3,0 0 2,114-18 1,-114 18-3,0 0 2,0 0 0,94-6-1,-94 6 1,0 0 0,0 0-2,114-5 3,-114 5-1,0 0 0,114 0 1,-114 0-2,0 0 0,0 0 1,104 0 1,-104 0-4,0 0 3,0 0 1,104 11-2,-104-11 1,0 0 0,0 0 0,114 12 1,-114-12-2,0 0 0,0 0 0,104 0 1,-104 0 0,0 0 0,103-12 0,-103 12-1,0 0 0,104 6 4,-104-6-5,0 0 2,83 0 1,-83 0-3,0 0 2,0 0 0,104 0-1,-104 0 1,0 0 1,104-12-2,-104 12 1,0 0 0,104-5 0,-104 5-1,0 0 1,93-6 0,-93 6-1,0 0 2,104 11-1,-104-11-2,0 0 2,0 0-1,104 6 1,-104-6 0,0 0 0,104 12 0,-104-12 0,0 0-1,114-6 2,-114 6-2,0 0 1,93 0 1,-93 0-2,0 0 0,0 0 1,104-6 1,-104 6-3,0 0 2,0 0 0,114 0 1,-114 0-2,0 0 1,104 0-1,-104 0 1,0 0 0,0 0-1,94 6 1,-94-6 1,0 0-2,114 0 2,-114 0-2,0 0-1,0 0 3,104 6-1,-104-6-1,0 0 1,93 0 2,-93 0-4,0 0 2,0 0 0,94 6 0,-94-6-1,0 0 1,0 0-1,114 5 1,-114-5 0,93 12 0,-93-12-1,0 0 1,0 0-1,0 0 2,104 23 0,-104-23-3,0 0 2,0 0 0,104 0 0,-104 0-1,0 0 0,0 0 0,104 6 1,-104-6 0,0 0-1,0 0 0,93-6 1,-93 6-1,0 0 1,0 0 0,0 0-1,0 0 0,113 0 2,-113 0-3,0 0 2,0 0 0,0 0-1,0 0 0,0 0 1,95 6-1,-95-6 1,0 0 1,0 0-2,0 0 1,0 0 0,0 0-1,0 0 1,73 6 0,-73-6-1,0 0 1,0 0 1,0 0-2,0 0 1,0 0 0,0 0-1,0 0 1,0 0 0,0 0-2,0 0 3,0 0-1,0 0 0,0 0 0,0 0-1,0 0 1,0 0 0,0 0-1,0 0 0,0 0 1,41-30 1,-41 30-5</inkml:trace>
    </iact:actionData>
  </iact:action>
  <iact:action type="add" startTime="51378">
    <iact:property name="dataType"/>
    <iact:actionData xml:id="d4">
      <inkml:trace xmlns:inkml="http://www.w3.org/2003/InkML" xml:id="stk4" contextRef="#ctx0" brushRef="#br0">13446 11092 0,'0'0'6,"0"0"1,0 0 0,0 0-1,0 0 3,0 0-3,0 0 2,0 0-2,0 0 2,0 0-2,0 0 3,0 0-2,0 0 0,0 0 1,0 0-2,0 0 2,0 0-1,0 0 0,0 0 0,0 0 1,0 0-2,0 0 2,0 0-1,0 0 0,0 0 0,0 0 1,0 0-1,0 0 0,0 0 1,63-30-2,-63 30 2,0 0-2,0 0 2,0 0-1,83-30 1,-83 30-1,0 0 0,0 0 0,0 0 0,0 0 1,104-46 0,-104 46-1,0 0 1,0 0-2,0 0 0,0 0 2,93-24-1,-93 24-1,0 0 2,0 0-1,0 0 1,0 0-1,0 0 0,114-17 0,-114 17 0,0 0 1,0 0-1,0 0 0,0 0 1,104 6-1,-104-6 0,0 0 1,0 0-2,0 0 1,0 0 1,104-12-1,-104 12 0,0 0 1,0 0-1,0 0 0,104 0 2,-104 0-4,0 0 3,0 0-1,0 0 0,0 0 0,83 0 1,-83 0-1,0 0 0,0 0 1,0 0-2,0 0 2,93 18-1,-93-18 0,0 0 1,0 0-1,0 0 0,0 0 0,104 11 2,-104-11-5,0 0 5,0 0-2,0 0 0,0 0 0,0 0 1,0 0-1,93 18 1,-93-18-1,0 0 0,0 0 0,0 0 1,0 0-1,115 29 1,-115-29-1,0 0 0,0 0 0,0 0 1,114 5-1,-114-5 1,0 0 0,0 0-2,104 7 3,-104-7-3,0 0 1,0 0 1,0 0-1,83 5 1,-83-5-1,0 0 1,0 0-2,114 18 3,-114-18-2,0 0-1,0 0 1,0 0 1,93 5 1,-93-5-3,0 0 2,0 0-2,104 13 2,-104-13-1,0 0-1,0 0 3,125 0-2,-125 0 0,0 0 0,0 0 1,104 12 0,-104-12-2,0 0 2,104 0-2,-104 0 1,0 0 1,0 0-1,114 0 1,-114 0-1,0 0 0,93-7 0,-93 7 1,0 0-1,94 7 1,-94-7-1,0 0-1,0 0 2,103 0 1,-103 0-5,0 0 5,115 6-1,-115-6-2,0 0 2,114 6-1,-114-6 0,0 0-1,114 0 3,-114 0-2,0 0 0,94 0 1,-94 0-1,93 0 2,-93 0-3,0 0 0,93-6 3,-93 6-2,0 0-1,115 6 3,-115-6-3,103 0 2,-103 0-1,0 0 0,104 5 1,-104-5-2,104-5 2,-104 5-1,0 0 0,114 11 2,-114-11-3,0 0 1,125 6 2,-125-6-3,125 0 1,-125 0 1,0 0-1,124-6 1,-124 6-1,0 0 0,125-6 0,-125 6 1,114-5 0,-114 5-1,114-6 0,-114 6 0,0 0 1,114 0-1,-114 0 0,0 0 0,115 0 2,-115 0-3,0 0 2,124 6 0,-124-6-2,125 0 3,-125 0-2,0 0-1,104 0 3,-104 0-2,0 0 0,103 0 1,-103 0-1,0 0 0,125 0 1,-125 0-1,0 0 0,114 0 0,-114 0 1,0 0-1,114 0 2,-114 0-3,104-6 2,-104 6-1,0 0 0,0 0 0,94-6 1,-94 6 0,0 0-2,0 0 2,104-7 1,-104 7-3,0 0 2,124 7 0,-124-7-2,0 0 2,0 0 0,94 6 0,-94-6-2,0 0 2,0 0-1,103 6 1,-103-6-1,0 0 1,0 0 0,0 0-1,104 0 1,-104 0-1,0 0 0,0 0 0,0 0 1,0 0-1,0 0 0,0 0 1,94 0 1,-94 0-3,0 0 1,0 0 2,0 0-3,0 0 2,0 0 0,0 0-1,93-6 0,-93 6 1,0 0-1,0 0 1,0 0-1,0 0 0,0 0 1,0 0 0,94 6 0,-94-6-2,0 0 1,0 0 1,0 0 0,0 0 0,0 0-1,0 0 0,20-19 2</inkml:trace>
    </iact:actionData>
  </iact:action>
  <iact:action type="add" startTime="54651">
    <iact:property name="dataType"/>
    <iact:actionData xml:id="d5">
      <inkml:trace xmlns:inkml="http://www.w3.org/2003/InkML" xml:id="stk5" contextRef="#ctx0" brushRef="#br0">13384 12493 0,'0'0'4,"0"0"4,0 0 0,0 0-2,0 0 2,0 0-1,0 0-1,0 0 2,0 0 0,0 0-2,0 0 2,0 0 0,0 0-2,0 0 2,0 0-1,0 0 0,0 0-1,0 0 3,0 0-2,0 0 0,0 0 1,0 0-1,52 35 0,-52-35 1,0 0-2,0 0 2,83 30-1,-83-30 0,0 0 1,0 0-2,0 0 2,0 0-1,0 0 0,0 0 1,125 23 1,-125-23-2,0 0-1,0 0 1,0 0 0,0 0 0,0 0 1,103 5-1,-103-5 0,0 0 0,115-11 1,-115 11-1,0 0 0,0 0 1,0 0-2,93 6 3,-93-6-3,0 0 0,83-6 3,-83 6-2,0 0 0,0 0 0,0 0 1,0 0-1,0 0 0,114 11 2,-114-11-3,0 0 1,94 0 2,-94 0-4,0 0 3,0 0 0,0 0-2,93 7 3,-93-7-4,0 0 3,83 6 1,-83-6-3,0 0 1,0 0 0,0 0 1,0 0-1,115 11 1,-115-11-1,0 0-1,0 0 2,93 12 1,-93-12-3,0 0 1,0 0 1,0 0-2,93 23 4,-93-23-4,0 0 1,0 0 1,104 18-1,-104-18 0,0 0 0,0 0 1,94 17 0,-94-17-2,0 0 2,0 0-1,93 5 1,-93-5-1,0 0 0,0 0-1,0 0 3,114-5-2,-114 5 0,0 0 1,0 0-2,0 0 2,0 0 0,104-11-1,-104 11 0,0 0 1,0 0-1,125-18 2,-125 18-3,0 0 1,114-12 2,-114 12-2,0 0 0,0 0 0,0 0 1,104-11 0,-104 11-2,0 0 1,104-12 2,-104 12-4,0 0 4,0 0-2,0 0 1,114-6 0,-114 6-2,0 0 2,0 0 0,0 0-2,114-6 3,-114 6-2,0 0 0,104 0 2,-104 0-3,0 0 1,0 0 1,0 0 1,104 0-3,-104 0 1,93 12 2,-93-12-4,0 0 4,0 0-1,0 0-1,0 0 0,104 12 2,-104-12-3,0 0 2,0 0 0,0 0-2,125 6 2,-125-6 0,0 0-2,0 0 3,114 5-2,-114-5 0,0 0 1,0 0 0,0 0-1,124 0 2,-124 0-3,0 0 1,0 0 1,125 18 0,-125-18-1,0 0 0,0 0 1,104 12-1,-104-12 0,0 0 1,0 0-1,0 0 0,114 5 1,-114-5-1,0 0 0,135 0 1,-135 0-1,0 0 0,0 0 0,104 0 0,-104 0 0,0 0 2,83 6-1,-83-6-1,0 0 0,104 11 1,-104-11-1,0 0 0,0 0-1,93 6 3,-93-6-1,0 0-2,104 0 2,-104 0 0,0 0-1,104 6 0,-104-6 1,0 0-1,93-6 1,-93 6-1,0 0-1,104 0 3,-104 0-2,0 0 0,104 0 2,-104 0-2,0 0-1,104 12 3,-104-12-2,0 0 0,93 0 1,-93 0-1,0 0 0,114-6 1,-114 6-1,0 0 0,104 0 2,-104 0-3,0 0 2,104 0 0,-104 0-1,0 0 0,114 12 1,-114-12-1,0 0 0,104 11 2,-104-11-2,0 0-1,114 0 2,-114 0 0,115-6 0,-115 6-1,0 0 0,93-5 0,-93 5 1,104 0 0,-104 0-1,0 0 1,104-6 0,-104 6-3,0 0 4,104-6 0,-104 6-3,0 0 2,103-6 1,-103 6-4,0 0 3,125 0 1,-125 0-3,0 0 2,104 6 0,-104-6-1,0 0 0,0 0 1,124-12-1,-124 12 1,0 0 0,125-6 0,-125 6-2,0 0 2,125 0 0,-125 0-1,0 0 1,0 0-1,114 12 2,-114-12-2,0 0 0,124-6 1,-124 6-1,0 0 0,115-6 1,-115 6 0,0 0-1,93-5 2,-93 5-2,0 0 0,114 0 2,-114 0-3,0 0 0,104 5 3,-104-5-1,0 0-1,104 0 0,-104 0 0,0 0 1,104 0 1,-104 0-3,0 0 2,93 0 1,-93 0-3,0 0 2,114 0 0,-114 0-1,0 0 1,0 0-1,125-11 2,-125 11-3,0 0 2,114-11 0,-114 11-1,0 0 1,94-6 1,-94 6-3,0 0 2,0 0 0,103-6 1,-103 6-2,94 0 1,-94 0-1,0 0 1,93-12 1,-93 12-2,0 0 0,104-11 2,-104 11-2,0 0 0,0 0 1,104-6 1,-104 6-2,0 0 1,104-6 0,-104 6-1,0 0 1,0 0-1,124-12 2,-124 12-2,0 0 1,104 0 0,-104 0-1,0 0 1,104 6 0,-104-6 0,0 0-1,0 0 1,104-6 0,-104 6-1,0 0 1,93-11 1,-93 11-3,0 0 2,94 6-1,-94-6 2,0 0-2,0 0 2,114 0-1,-114 0-1,0 0 1,0 0-1,114 0 2,-114 0-2,0 0 0,0 0 1,114-13 1,-114 13-2,0 0 0,0 0 2,125 0-2,-125 0 1,0 0 0,0 0-1,114 0 3,-114 0-4,0 0 1,0 0 1,114 0 2,-114 0-4,0 0 2,0 0-1,125-5 1,-125 5 0,0 0-1,0 0 1,114 0 1,-114 0-2,0 0-1,0 0 3,0 0-1,114 5 0,-114-5-1,0 0 1,0 0 0,125 7 1,-125-7-3,0 0 2,0 0 0,104 23 0,-104-23-1,0 0 1,0 0 1,93 6-1,-93-6-1,0 0 1,0 0-1,104 0 1,-104 0 0,0 0-1,0 0 1,94-6 1,-94 6-2,0 0 1,0 0 0,0 0-1,103 0 1,-103 0 0,0 0-1,0 0 1,0 0 0,104-12-1,-104 12 1,0 0 0,0 0-2,104 6 3,-104-6-1,0 0-1,0 0 1,0 0 0,0 0-1,0 0 0,0 0 2,94-11-1,-94 11-1,0 0 2,0 0-2,0 0 1,0 0 0,0 0-1,0 0 1,103-6 1,-103 6-4,0 0 4,0 0-1,0 0 0,0 0-1,0 0 2,0 0-2,73-12 2,-73 12-2,0 0-1,0 0 3,0 0-2,0 0 1,0 0 0,0 0 0,62 0 0,-62 0-1,0 0 1,0 0-1,0 0 1,0 0 0,0 0 0,0 0-1,0 0 1,0 0 0,0 0 0,0 0 0,0 0-1,0 0 1,0 0 0,0 0-1,0 0 1,0 0 0,0 0-1,0 0 1,0 0 0,0 0-1,0 0 1,0 0 0,0 0-1,0 0 1,0 0 0,0 0 0,0 0 0,0 0 0,0 0-1,0 0 1,0 0 0,0 0-1,0 0 0,0 0 2,0 0-2,0 0 1,0 0 0,0 0-1,0 0 1,0 0 0,0 0-1,0 0 1,0 0 0,0 0 0,42-59-1,-21-35 1</inkml:trace>
    </iact:actionData>
  </iact:action>
  <iact:action type="add" startTime="65543">
    <iact:property name="dataType"/>
    <iact:actionData xml:id="d6">
      <inkml:trace xmlns:inkml="http://www.w3.org/2003/InkML" xml:id="stk6" contextRef="#ctx0" brushRef="#br0">13426 14046 0,'0'0'4,"0"0"4,0 0-1,0 0-1,0 0 2,0 0 0,0 0-1,0 0-1,0 0 3,0 0-3,0 0 1,0 0 2,0 0-2,62-18 0,-62 18 1,0 0-1,0 0 0,0 0 1,0 0-1,0 0 0,93-11 1,-93 11-1,0 0 0,0 0 1,0 0-1,125-12 1,-125 12-1,0 0 0,0 0 0,0 0 1,0 0-1,0 0 0,104 6 2,-104-6-3,0 0 1,0 0 1,0 0-1,0 0 0,0 0 1,104 0 0,-104 0-2,0 0 2,0 0-1,103-6 1,-103 6-1,0 0 0,0 0 0,0 0 1,0 0-1,0 0 0,115 6 2,-115-6-3,0 0 1,0 0 1,0 0-1,83-6 1,-83 6-1,0 0 0,0 0 0,0 0 1,0 0-2,0 0 3,93 12-1,-93-12-2,0 0 2,0 0-1,0 0 0,94 6 2,-94-6-3,0 0 1,0 0 0,0 0 2,0 0-2,114 30 1,-114-30-1,0 0 0,0 0 1,0 0 0,0 0-2,104 6 2,-104-6 0,0 0-1,0 0 1,0 0 0,103 11-1,-103-11 0,0 0 1,0 0-1,0 0 1,0 0 0,115 0-1,-115 0 1,0 0-1,0 0 0,103 11 2,-103-11-2,0 0 0,0 0 1,0 0 0,0 0-1,0 0 0,94 0 2,-94 0-3,0 0 2,114 13 1,-114-13-3,0 0 1,0 0 1,0 0-1,0 0 1,83 11 1,-83-11-3,0 0 1,0 0 1,0 0-1,0 0 0,104 6 2,-104-6-3,0 0 2,114 5-1,-114-5 0,0 0 1,0 0-1,0 0 0,0 0 0,94 0 3,-94 0-4,0 0 1,0 0 1,93 13 0,-93-13-2,0 0 2,0 0-2,0 0 3,94 0-1,-94 0-2,0 0 2,0 0-1,103 5 1,-103-5 0,0 0-2,0 0 1,0 0 1,0 0 1,104-5-2,-104 5-1,0 0 2,0 0-1,0 0 0,0 0 1,114 0 0,-114 0-2,0 0 2,0 0-1,125 0 1,-125 0-1,0 0 0,0 0 1,93 5 0,-93-5-2,0 0 2,0 0 0,104-5-1,-104 5 0,0 0 1,0 0-1,0 0 1,115 0 0,-115 0-2,0 0 2,0 0-1,103-6 1,-103 6-1,0 0 1,104 11-1,-104-11 0,0 0 1,0 0-1,104-5 0,-104 5 1,0 0-1,104 0 1,-104 0-1,0 0 0,0 0 1,114-6-1,-114 6 0,0 0 1,0 0-1,114 0 1,-114 0-1,0 0 1,94 6-1,-94-6 0,0 0 1,0 0-2,104 0 2,-104 0 0,0 0-1,114 0 1,-114 0-1,0 0 0,114 5 2,-114-5-3,0 0 1,0 0 1,114 18 1,-114-18-3,0 0 1,114 12 2,-114-12-3,0 0 1,104 0 1,-104 0-1,83 5 1,-83-5-1,0 0 0,94 0 2,-94 0-2,0 0-1,83 12 2,-83-12 0,0 0-1,93-6 0,-93 6 1,0 0-1,114-6 2,-114 6-3,0 0 1,94-5 1,-94 5 0,0 0-1,104-12 0,-104 12 1,0 0-1,104 12 2,-104-12-3,0 0 1,0 0 1,93-6 0,-93 6-1,0 0-1,104 6 4,-104-6-4,0 0 1,0 0 1,93-12-1,-93 12 1,0 0-1,104 0 0,-104 0 1,0 0-1,0 0 1,114-6 0,-114 6-1,0 0 0,0 0 1,115 6 0,-115-6-2,0 0 2,114 6 1,-114-6-3,0 0 1,93-6 1,-93 6-1,0 0 1,0 0-1,104 0 1,-104 0-1,0 0 1,0 0-1,125 0 0,-125 0 1,0 0-1,0 0 1,114 6 0,-114-6-2,0 0 2,104 11 1,-104-11-3,0 0 1,103 0 2,-103 0-3,0 0 1,84 6 1,-84-6-1,0 0 1,103 12 1,-103-12-4,0 0 3,115 0 0,-115 0-1,0 0 1,103 11 1,-103-11-3,0 0 1,0 0 1,83 0 1,-83 0-3,0 0 2,115 35 0,-115-35-1,0 0 1,72-17 0,-72 17-1,0 0 1,83 0-1,-83 0 1,0 0-1,0 0 1,94-12-1,-94 12 1,0 0-1,0 0 1,114 29 1,-114-29-3,0 0 2,0 0 0,104 6-1,-104-6 1,0 0 0,0 0-1,114 0 0,-114 0 1,0 0 0,0 0-1,125-6 2,-125 6-3,0 0 2,0 0 1,104-17-2,-104 17 0,0 0 0,93 6 0,-93-6 1,0 0 0,0 0-1,93-12 2,-93 12-2,0 0 0,0 0 0,94-6 3,-94 6-5,0 0 3,0 0 0,93-6 0,-93 6-2,0 0 2,0 0-1,0 0 1,104 18 1,-104-18-3,0 0 1,104 17 2,-104-17-3,0 0 2,0 0 0,0 0-1,104-6 2,-104 6-2,0 0 0,104-11 1,-104 11-1,0 0 0,0 0 1,0 0 0,93-12 0,-93 12-2,0 0 2,0 0-1,94 18 2,-94-18-2,0 0 0,0 0 1,103-6-1,-103 6 1,0 0-1,0 0 0,94 0 2,-94 0-2,0 0 1,0 0-1,104 6 1,-104-6-2,0 0 2,0 0 0,114 0 0,-114 0-1,0 0 1,0 0-1,124 5 1,-124-5-1,0 0 1,0 0-1,115 12 1,-115-12 0,0 0-1,0 0 0,0 0 1,124 0-1,-124 0 1,0 0 0,0 0-1,114 0 2,-114 0-2,0 0 0,0 0 1,115-6 0,-115 6-1,0 0-1,0 0 3,0 0-2,135 0 1,-135 0 0,0 0-1,104 6 2,-104-6-3,0 0 2,0 0-1,93 0 1,-93 0-1,0 0 1,0 0 0,0 0-1,104 18 1,-104-18 1,0 0-3,0 0 1,0 0 1,104 0 0,-104 0-1,0 0 1,0 0-1,0 0 1,0 0 0,0 0-1,0 0 1,114-6 0,-114 6-2,0 0 2,0 0 0,0 0-2,124-18 4,-124 18-3,0 0 0,0 0 0,94-17 1,-94 17-1,0 0 1,93 0 0,-93 0-1,0 0 1,0 0 0,94-12-1,-94 12 0,0 0 1,0 0-1,93 6 0,-93-6 1,0 0-1,0 0 1,114-12 0,-114 12 0,0 0-1,0 0 0,115-6 2,-115 6-2,0 0 1,114-5-1,-114 5 0,0 0 1,93-12 0,-93 12-1,0 0 1,104 6 0,-104-6-2,0 0 2,94-17 0,-94 17-1,93 11 1,-93-11-1,0 0 0,0 0 1,114 6 0,-114-6-1,0 0 1,114 6-1,-114-6 1,0 0 0,115 5 0,-115-5-2,0 0 2,123 6-1,-123-6 2,0 0-1,0 0-2,115-6 3,-115 6-3,115-5 2,-115 5-1,0 0 1,0 0-1,113-6 1,-113 6-1,0 0 0,0 0 1,115 11 0,-115-11 0,0 0-1,114 0 1,-114 0-2,0 0 2,0 0 0,113 0-1,-113 0 1,0 0-1,95-11 1,-95 11 0,0 0-1,0 0 1,114-12 0,-114 12-1,0 0-1,0 0 2,114-11 0,-114 11-1,0 0 1,104 11-1,-104-11 0,0 0 1,0 0 0,0 0-1,92-5 1,-92 5-1,0 0-1,95 5 4,-95-5-3,0 0 0,0 0 0,0 0 1,104-11-1,-104 11 1,0 0 0,0 0-2,83 6 3,-83-6-2,0 0 0,0 0 1,0 0 0,114 0-1,-114 0 0,0 0 1,104-6 0,-104 6-1,0 0 1,114 0 0,-114 0-2,0 0 2,0 0-1,135-17 2,-135 17-2,0 0-1,103 5 2,-103-5 0,105-5 0,-105 5-1,0 0 0,93 23 0,-93-23 1,104 17 0,-104-17-1,0 0 0,94 11 2,-94-11-3,0 0 2,103 0 0,-103 0-1,104-17 1,-22 23 0,-82-6-1,0 0 0,95-12 0,-95 12-1,92 12 3,-92-12-1,0 0-1,126 6 1,-126-6-1,0 0 0,0 0 1,135 11 0,-135-11-2,0 0 2,0 0-1,156-11 2,-156 11-3,114 0 2,-114 0-1,0 0 1,124 0 1,-124 0-4,0 0 3,0 0 0,115 5 0,-115-5-2,114-5 3,-114 5-2,0 0 0,104-18 1,-104 18-1,93 6 0,-93-6 1,0 0-1,83-11 1,-83 11-1,0 0 0,104 11 2,-104-11-2,0 0 0,92-11 1,-92 11-2,0 0 2,0 0 0,105-12 1,-105 12-3,0 0 1,125-18 2,-125 18-3,0 0 1,0 0 1,104-11 0,-104 11-2,0 0 3,0 0-2,93 6 1,-93-6-1,0 0 0,0 0 1,92 5 0,-92-5-2,0 0 1,0 0 2,0 0-3,95 12 4,-95-12-4,0 0 1,0 0 1,0 0 0,0 0-1,103 12 2,-103-12-3,0 0 1,0 0 1,0 0 0,0 0-1,0 0 0,0 0 1,84 6 0,-84-6-2,0 0 2,0 0-1,0 0 1,0 0-1,0 0 0,0 0 1,0 0 0,0 0-1,0 0 0,0 0 1,0 0-1,0 0 0,0 0 0,0 0 1,0 0 0,0 0-2,0 0 2,0 0 0,0 0 0,71-6-1,-71 6 0,0 0 1,0 0-1,0 0 0,0 0 1,0 0-2,0 0 3,0 0-2,0 0 0,0 0 1,0 0 0,0 0-2,0 0 2,0 0-1,0 0 1,0 0-1,0 0 1,0 0-1,0 0 0,0 0 1,0 0-1,0 0 0,0 0 0,22-53 1,-11-64-1,-11-46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618.2453" units="1/cm"/>
          <inkml:channelProperty channel="Y" name="resolution" value="1092.23328" units="1/cm"/>
          <inkml:channelProperty channel="T" name="resolution" value="1" units="1/dev"/>
        </inkml:channelProperties>
      </inkml:inkSource>
      <inkml:timestamp xml:id="ts0" timeString="2021-01-18T13:37:15.182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  <inkml:brush xml:id="br1">
      <inkml:brushProperty name="width" value="0.05292" units="cm"/>
      <inkml:brushProperty name="height" value="0.05292" units="cm"/>
    </inkml:brush>
  </inkml:definitions>
  <iact:action type="add" startTime="19058">
    <iact:property name="dataType"/>
    <iact:actionData xml:id="d0">
      <inkml:trace xmlns:inkml="http://www.w3.org/2003/InkML" xml:id="stk0" contextRef="#ctx0" brushRef="#br0">3759 4958 0,'0'0'6,"0"0"0,0 0 0,0 0 1,0 0-1,0 0 1,0 0 0,0 0-1,0 0 1,0 0-1,73 6 0,-73-6 1,0 0-1,0 0 1,0 0 0,0 0 0,0 0-1,93 0 0,-93 0 1,0 0-1,0 0 1,125 0 1,-125 0-1,0 0-2,0 0 1,0 0 0,0 0 1,0 0 0,105 6 0,-105-6-1,0 0 1,0 0-1,0 0 0,0 0 1,102 0-1,-102 0 1,0 0 1,0 0-3,0 0 1,0 0 1,125 0 1,-125 0-3,0 0 2,0 0-1,0 0 1,0 0-1,0 0 0,126 0 2,-126 0-2,0 0 0,0 0 1,0 0 0,113-6-1,-113 6 0,0 0 1,0 0-1,0 0 1,104 6 0,-104-6-1,0 0 1,0 0 0,0 0-1,115-6 0,-115 6 1,0 0-1,0 0 1,103 0 1,-103 0-3,0 0 2,0 0 0,93 6-1,-93-6-1,0 0 2,0 0 0,0 0 0,114 0 0,-114 0-2,0 0 3,0 0-1,0 0-1,104 6 0,-104-6 1,0 0-1,0 0 1,0 0 0,116 0-1,-116 0 1,0 0-1,0 0 1,0 0-1,133-6 2,-133 6-3,0 0 2,0 0 0,0 0-2,125 0 3,-125 0-2,0 0 0,0 0 2,125 0-2,-125 0 0,0 0 1,0 0 0,103 0 0,-103 0-2,0 0 2,94 6 0,-94-6-1,0 0 2,0 0-3,105 0 3,-105 0-1,0 0-2,0 0 3,113-6-1,-113 6-2,0 0 3,0 0-3,114 0 3,-114 0-3,0 0 3,0 0-2,116 0 2,-116 0-2,0 0 0,113 0 1,-113 0 0,0 0-2,0 0 3,103 0-2,-103 0 0,0 0 2,116-6-1,-116 6-2,0 0 2,102-6 1,-102 6-3,0 0 1,104-11 2,-104 11-2,0 0 0,125-6 2,-125 6-3,0 0 2,93-6 0,-93 6-1,0 0 1,104-5 1,-104 5-3,0 0 2,114 0 0,-114 0 0,0 0-1,115 0 1,-115 0-1,0 0 1,103 5 1,-103-5-3,0 0 2,104 0 1,-104 0-3,0 0 3,94-5-1,-94 5-1,0 0 1,103 5 0,-103-5 0,0 0-1,125 6 2,-125-6-3,95 6 2,-95-6 0,0 0-1,82 17 2,-82-17-2,0 0 0,103 6 2,-103-6-2,0 0 0,115 0 1,-115 0 0,103-6 0,-103 6-1,0 0 2,94 0-3,-94 0 2,104-11 1,-104 11-2,0 0 1,93-6 0,-93 6-1,0 0 1,104-12 1,-104 12-3,0 0 2,125 6 1,-125-6-2,0 0 0,114-6 2,-114 6-2,0 0 2,0 0-2,114 0 0,-114 0 2,0 0-2,125 0 0,-125 0 1,0 0 0,114 0 0,-114 0-1,0 0 1,114-11 1,-114 11-2,93 0 2,-93 0-3,0 0 2,84-18 1,-84 18-3,0 0 2,103-5 1,-103 5-1,0 0-1,104-24 2,-104 24-2,0 0 0,104-6 2,-104 6-2,0 0 1,104 0 1,-104 0-3,0 0 3,104 0-1,-104 0-1,93-6 2,-93 6-2,0 0 1,83 0-1,-83 0 1,0 0-1,0 0 1,114-6 2,-114 6-4,0 0 3,0 0-2,115 6 1,-115-6 0,0 0 0,124 0 0,-124 0-1,0 0 1,0 0 0,125 0 0,-125 0 1,0 0-3,0 0 3,114-6-2,-114 6 0,0 0 2,114-24-1,-114 24-1,0 0 1,0 0 0,125 0 0,-125 0-1,0 0 2,0 0-2,114 13 2,-114-13-2,0 0 1,125 23 1,-125-23-2,0 0 0,93 0 2,-93 0-2,0 0 1,94 6 1,-94-6-1,0 0-2,0 0 3,0 0-1,103-6 0,-103 6 0,0 0-1,0 0 1,0 0 0,125 0 1,-125 0-2,0 0 0,0 0 2,114 0-1,-114 0-1,0 0 2,0 0-2,0 0 2,114 0-1,-114 0-2,0 0 3,0 0-1,0 0 0,104 6 0,-104-6-1,0 0 1,0 0 0,104-6 1,-104 6-2,0 0 1,0 0 0,0 0-1,0 0 1,0 0 1,114 0-1,-114 0-1,0 0 1,0 0 0,0 0 0,94 6 1,-94-6-3,0 0 3,0 0-1,0 0-1,0 0 1,104 6 1,-104-6-2,0 0 1,0 0 0,0 0 0,0 0 0,0 0 1,0 0-2,83 0 2,-83 0-2,0 0 1,0 0 1,0 0-1,103-12-1,-103 12 2,0 0-1,0 0-1,0 0 2,0 0 0,0 0-3,0 0 2,83 6 1,-83-6-2,0 0 1,0 0 0,0 0 1,0 0-1,0 0 0,0 0 0,94 6 0,-94-6-1,0 0 0,0 0 1,0 0 1,0 0-2,93 23 2,-93-23-1,0 0-1,0 0 1,0 0 0,0 0 0,0 0-1,94 6 3,-94-6-4,0 0 2,0 0 1,0 0-2,0 0 1,0 0 1,0 0-2,93 7 1,-93-7 1,0 0-2,0 0 1,0 0 1,0 0-2,0 0 1,125 11 2,-125-11-4,0 0 2,0 0 0,0 0 0,0 0 0,0 0 1,104 11-2,-104-11 2,0 0-1,0 0 0,0 0 0,104 6 1,-104-6-2,0 0 1,0 0 1,0 0-2,0 0 2,93 17-1,-93-17-1,0 0 2,0 0-1,0 0-1,0 0 2,0 0-1,125 12-1,-125-12 2,0 0-1,0 0-1,0 0 2,0 0-1,103 12-1,-103-12 1,0 0 1,0 0-2,0 0 1,0 0 1,0 0-2,0 0 1,135 17 1,-135-17-2,0 0 1,0 0 1,0 0-2,0 0 1,0 0 1,115 6-1,-115-6-1,0 0 2,0 0-2,0 0 1,0 0 1,0 0-2,103 12 2,-103-12-1,0 0-1,0 0 1,0 0 1,0 0-2,0 0 1,94 0 1,-94 0-2,0 0 1,0 0 1,0 0-2,0 0 1,0 0 0,0 0 0,73 0 0,-73 0-1,0 0 2,0 0-1,0 0-1,0 0 2,0 0-1,0 0 0,0 0 0,0 0 0,0 0 0,0 0 0,0 0 0,0 0 0,0 0 0,0 0 0,0 0 0,0 0 0,0 0 0,0 0 0,0 0 0,0 0 0,0 0 0,0 0 0,0 0 0,0 0 0,0 0 0,0 0 0,0 0 0,0 0 0,31-42 0</inkml:trace>
    </iact:actionData>
  </iact:action>
  <iact:action type="add" startTime="23199">
    <iact:property name="dataType"/>
    <iact:actionData xml:id="d1">
      <inkml:trace xmlns:inkml="http://www.w3.org/2003/InkML" xml:id="stk1" contextRef="#ctx0" brushRef="#br0">3510 7557 0,'0'0'2,"0"0"5,0 0 0,0 0 0,0 0-1,0 0 1,0 0-1,0 0 1,0 0 0,0 0 0,0 0-1,0 0 1,0 0 0,0 0-1,0 0 1,0 0-1,0 0 0,0 0 1,0 0 0,0 0-1,62 12 1,-62-12 0,0 0-1,0 0 1,0 0-1,94 24 1,-94-24 0,0 0 0,0 0-1,114 17 3,-114-17-2,0 0-3,104 0 2,-104 0 1,0 0-1,105 0 1,-105 0 0,0 0-1,113-5 2,-113 5-1,124-6-1,-124 6 1,0 0 0,105-17-2,-105 17 2,93-18 1,-93 18-3,0 0 2,124-7 2,-124 7-4,0 0 1,126-10 3,-126 10-5,0 0 3,123-13 0,-123 13-1,0 0 1,115-12 1,-115 12-3,0 0 1,115-6 2,-115 6-2,0 0 0,134-11 1,-134 11 0,0 0-1,114 0 2,-114 0-3,0 0 2,114 0 1,-114 0-2,0 0 0,114 0 3,-114 0-3,0 0 0,104 5 1,-104-5 0,0 0-2,95-11 3,-95 11-2,0 0 0,113-6 2,-113 6-3,0 0 2,114-6 1,-114 6-2,0 0 0,126-6 2,-126 6-2,0 0 0,113-6 1,-113 6 0,0 0-1,114 0 3,-114 0-4,0 0 2,125 12 0,-125-12-1,0 0 1,104 0 1,-104 0-3,0 0 2,114-12 0,-114 12-1,0 0 1,0 0 0,135 0 0,-135 0-1,0 0 1,0 0-1,114 6 3,-114-6-2,0 0-3,0 0 3,125 6 0,-125-6 0,0 0 0,0 0 0,0 0-1,124 0 2,-124 0-2,0 0 0,114 0 1,-114 0 0,0 0-1,0 0 1,0 0 0,125-12 1,-125 12-3,0 0 3,0 0-2,114-5 1,-114 5 0,0 0 0,0 0 0,0 0 0,114-12-1,-114 12 1,0 0-1,0 0 2,0 0-2,125-12 3,-125 12-4,0 0 1,0 0 1,0 0-1,0 0 1,0 0 0,0 0 0,114-11 1,-114 11-2,0 0 0,0 0 1,0 0 0,0 0-1,0 0 1,0 0 0,73 0 1,-73 0-2,0 0 1,0 0-1,0 0 1,0 0 0,0 0-1,0 0 1,0 0 1,0 0-2,0 0 1,0 0 0,0 0-1,0 0 1,0 0 0,0 0 0,0 0 0,0 0 0,0 0-1,0 0 1,0 0 0,0 0-1,0 0 1,0 0 0,0 0 0,0 0 0,31-29 1,-31 29-3</inkml:trace>
    </iact:actionData>
  </iact:action>
  <iact:action type="add" startTime="25279">
    <iact:property name="dataType"/>
    <iact:actionData xml:id="d2">
      <inkml:trace xmlns:inkml="http://www.w3.org/2003/InkML" xml:id="stk2" contextRef="#ctx0" brushRef="#br0">10954 7499 0,'0'0'4,"0"0"3,0 0-1,0 0 2,0 0-1,0 0-1,0 0 1,0 0 1,52 48-2,-52-48 1,83 46 0,-83-46 0,0 0 0,146 53 1,-146-53-2,124 0 3,-20 5-3,-104-5 1,104 12-2,-104-12 3,104 6-2,-104-6 1,124 0 2,-124 0-4,156-6 3,-156 6-1,125 6 0,-125-6-1,156-6 3,-156 6-3,145 6 1,0-12 2,-145 6-3,125 0 0,-125 0 2,114 0-3,11-6 2,-22-5 1,-103 11-2,125-24 3,0 18-2,-125 6-2,114 0 4,-114 0-3,114 0 1,11-11 0,-11 11 0,-114 0 0,104-12 0,-104 12 0,114-6 1,-114 6-2,135-5 2,-135 5-2,145-7 2,-145 7-1,114-11 1,-114 11-2,125-7 2,-125 7-2,114-10 2,-114 10-2,115 4 1,-115-4 0,114 0 1,-114 0-2,0 0 2,124 0 0,-124 0-2,0 0 1,115 0 1,-115 0-2,0 0 1,135 0 1,-135 0-2,0 0 1,0 0 1,103 6 0,-103-6-2,0 0 1,104-6 1,-104 6-2,0 0 2,0 0-2,0 0 2,0 0-1,0 0 0,104 6 0,-104-6 0,0 0 0,0 0 0,0 0 1,0 0-2,0 0 2,0 0-1,73 7 0,-73-7 0,0 0 0,0 0 0,0 0 0,0 0 1,0 0-2,0 0 1,0 0 1,0 0-1,0 0 0,0 0 0,0 0 0,0 0 0,0 0 1,31-30-2,-31 30 1</inkml:trace>
    </iact:actionData>
  </iact:action>
  <iact:action type="add" startTime="26908">
    <iact:property name="dataType"/>
    <iact:actionData xml:id="d3">
      <inkml:trace xmlns:inkml="http://www.w3.org/2003/InkML" xml:id="stk3" contextRef="#ctx0" brushRef="#br0">3646 10489 0,'0'0'4,"0"0"2,0 0 1,0 0 0,0 0-1,0 0 1,0 0 0,0 0-2,0 0 3,0 0-1,0 0-1,0 0 1,51 6 0,-51-6 0,0 0-1,105 0 2,-105 0-2,0 0 1,144 0 1,-144 0-3,0 0 2,125 6 0,-125-6-2,135 12 3,-135-12-1,125 11 0,-125-11-1,134 18 2,-20 6-3,-114-24 3,115 6 0,-115-6-2,135 11 1,-135-11-1,134 5 1,1 8-1,-135-13 1,135-6 1,-135 6-1,137 0 0,-137 0-1,155 6 2,-31-6-1,-124 0-3,145 5 5,-31-10-3,-114 5 0,147 0 2,-147 0-2,123-18 1,-123 18 0,146-5 0,-146 5-1,155 0 2,-155 0-2,156 0 1,-156 0 0,156-6 0,-156 6-1,124-13 1,-124 13 0,135-5 1,-135 5-2,125 5 2,-125-5-3,104-5 3,-104 5-1,114 0 0,-114 0-1,0 0 1,94-6 1,-94 6-2,0 0 1,0 0-1,114 11 2,-114-11 0,0 0-3,0 0 2,0 0 0,0 0 0,0 0 1,114 0-2,-114 0 1,0 0 0,0 0 0,0 0-1,0 0 2,0 0-1,0 0-1,83-5 1,-83 5 1,0 0-2,0 0 1,0 0 1,0 0-2,0 0 1,0 0 0,0 0 0,0 0 0,0 0 0,21-24 0,-21 24 0,-31-41 1</inkml:trace>
    </iact:actionData>
  </iact:action>
  <iact:action type="add" startTime="28493">
    <iact:property name="dataType"/>
    <iact:actionData xml:id="d4">
      <inkml:trace xmlns:inkml="http://www.w3.org/2003/InkML" xml:id="stk4" contextRef="#ctx0" brushRef="#br0">11069 10554 0,'0'0'4,"0"0"4,0 0-1,0 0 0,62 5 0,-62-5 0,0 0 0,104 13 0,-104-13 1,0 0-2,135 11 2,-135-11 0,104 12-2,-104-12 3,124 6-3,-124-6 0,114-6 2,-114 6-1,0 0-1,135 0 2,-135 0-1,146 0-1,-146 0 2,135 0 0,-135 0-3,145-7 4,-145 7-2,135 0 0,-135 0 0,166 0 0,-166 0 0,125 7 0,-11-7 2,-114 0-4,125 0 3,-125 0-1,124 0 0,-124 0 0,146 6 2,-146-6-4,134-13 3,12 8 0,-146 5-2,114-11 2,-114 11-1,114 0-1,-114 0 2,146 0-1,-146 0 0,124-13 0,-124 13 1,125-11 0,-125 11-2,124 0 2,-124 0-2,104 0 2,-104 0-1,125 0 0,-125 0 1,0 0 0,104-18-2,-104 18 1,0 0 1,0 0-2,93 6 2,-93-6-1,0 0 1,0 0-2,0 0 2,0 0-2,0 0 2,0 0-1,73 6 0,-73-6 0,0 0 1,0 0-1,0 0 0,0 0 0,0 0 0,0 0 1,31-29 0,-31 29-3</inkml:trace>
    </iact:actionData>
  </iact:action>
  <iact:action type="add" startTime="30029">
    <iact:property name="dataType"/>
    <iact:actionData xml:id="d5">
      <inkml:trace xmlns:inkml="http://www.w3.org/2003/InkML" xml:id="stk5" contextRef="#ctx0" brushRef="#br0">3780 13538 0,'0'0'5,"0"0"3,0 0-2,0 0 1,0 0 0,0 0-1,0 0 1,0 0 0,0 0 0,0 0 0,0 0 0,0 0-1,0 0 2,0 0-2,0 0 2,0 0-2,62 0 2,-62 0-3,0 0 3,0 0-2,94 6 1,-94-6 0,0 0 0,0 0-1,135 7 4,-135-7-3,0 0-1,124 5 0,-124-5 0,0 0 0,104 12 3,-104-12-3,0 0 0,145 10 2,-145-10-2,125 19 1,-125-19 0,115 12 1,-115-12-2,0 0 0,124 12 4,-124-12-6,114 0 4,-114 0-1,114 6 1,-114-6-3,135 5 2,-135-5 0,114 17 1,11-10-1,-125-7-1,104 11 2,-104-11-2,114 0 1,0-11 1,-114 11-2,126-12 1,-126 12-1,113-17 2,12 17-1,-125 0-1,135-6 2,-135 6-2,114 0 1,10 0 1,-124 0-2,94 6 1,-94-6 1,114 0-1,-114 0 0,135 0 0,-135 0 0,114 5 1,-114-5-2,125 12 0,-125-12 1,114 0 1,-114 0-2,0 0 2,125 0 0,-125 0-2,0 0 1,126 0 0,-126 0 0,0 0 0,123-6 1,-123 6-2,0 0 1,93 6 2,-93-6-4,0 0 3,104-6-1,-104 6 0,0 0 0,0 0 0,0 0 0,83 6 0,-83-6 1,0 0-2,0 0 1,0 0 1,0 0-2,0 0 2,0 0-1,94-17 0,-94 17 0,0 0 0,0 0 0,0 0 0,0 0 1,0 0-2,0 0 2,83-6 0,-83 6-2,0 0 1,0 0 0,0 0 0,0 0 0,0 0 1,0 0-2,0 0 1,0 0 1,0 0-2,0 0 2,0 0-1,0 0 0,0 0 0,0 0 0,0 0 0,41-35 0,-41 35 1,21-71-2</inkml:trace>
    </iact:actionData>
  </iact:action>
  <iact:action type="add" startTime="31697">
    <iact:property name="dataType"/>
    <iact:actionData xml:id="d6">
      <inkml:trace xmlns:inkml="http://www.w3.org/2003/InkML" xml:id="stk6" contextRef="#ctx0" brushRef="#br0">10871 13597 0,'0'0'6,"0"0"1,0 0-1,0 0 2,0 0-1,0 0 0,0 0 0,0 0 1,0 0-2,0 0 2,0 0-1,0 0 0,0 0 0,0 0 1,0 0-1,73 24 0,-73-24 1,0 0-2,93 11 2,-93-11-1,0 0 0,135 17 3,-135-17-4,125 7 2,-125-7-2,0 0 1,104 6 0,-104-6 0,114 11 2,-114-11-4,125 0 3,-125 0-1,0 0 0,135 5 2,-135-5-3,135 0 2,-135 0-2,124 12 3,-124-12-3,94 11 1,-94-11 1,124 7-2,-124-7 2,115 5 0,-115-5-2,114 6 3,-114-6-3,104 18 1,-104-18 0,114 0 2,-114 0-3,104 0 2,-104 0-1,124 0 2,-124 0-3,94 0 2,-94 0-1,103 17 1,-103-17-2,115 6 1,-115-6 0,103-6 1,-103 6-2,115-6 3,-115 6-3,104-11 2,-104 11-1,114 11 0,-114-11 0,104-5 1,-104 5-1,0 0 0,145 0 2,-145 0-3,125-6 2,-125 6-1,135 6 1,-135-6-2,93-6 3,-93 6-3,114-12 1,-114 12 1,114 0 0,-114 0-2,0 0 1,135 0 2,-135 0-3,0 0 1,146 0 1,-146 0-2,124 12 1,-124-12 2,94 0-2,-94 0 1,0 0-1,114 0 0,-114 0 0,0 0 1,104-12-1,-104 12 0,0 0 0,0 0 1,0 0-1,0 0 2,104 0-3,-104 0 1,0 0 1,0 0-2,0 0 2,0 0 0,0 0-1,0 0 0,83 0 2,-83 0-3,0 0 1,0 0 1,0 0-1,0 0 1,0 0-1,0 0 1,93-17-1,-93 17-1</inkml:trace>
    </iact:actionData>
  </iact:action>
  <iact:action type="add" startTime="51906">
    <iact:property name="dataType"/>
    <iact:actionData xml:id="d7">
      <inkml:trace xmlns:inkml="http://www.w3.org/2003/InkML" xml:id="stk7" contextRef="#ctx0" brushRef="#br1">3437 6319 0,'0'0'4,"0"0"3,0 0-1,0 0 0,0 0 1,0 0-1,0 0 0,0 0 2,0 0-2,0 0 1,0 0 0,0 0-1,0 0 0,0 0 1,0 0-1,0 0 1,0 0 0,0 0-1,0 0 0,0 0 1,0 0-1,0 0 1,0 0 0,0 0-1,0 0 1,0 0-1,0 0 0,0 0 1,52-41 0,-52 41-1,0 0 1,0 0 0,0 0-1,0 0 0,0 0 1,52-76-1,-52 76 1,0 0 0,0 0-1,0 0 0,0 0 1,73-104 2,-73 104-4,0 0 0,0 0 2,0 0 0,32-82-1,-32 82-1,0 0 3,40-76 0,-40 76-3,0 0 2,0 0-1,0 0 0,0 0 1,0 0 0,0 0-1,32-76 1,-32 76-1,0 0 0,31-82 2,-31 82-2,0 0 0,0 0 1,0 0-1,0 0 0,0 0 1,0 0 0,31-59-1,-31 59 1,0 0-1,0 0 0,0 0 1,0 0 0,0 0-1,0 0 1,0 0-1,0 0 1,0 0-1,0 0 1,0 0-1,32-81 1,-32 81 0,0 0-1,0 0 0,0 0 1,0 0-1,0 0 1,0 0 0,20-65-1,-20 65 0,0 0 1,0 0-1,0 0 1,0 0 0,0 0-1,0 0 1,0-52 0,0 52-2,0 0 2,0 0 0,0 0-1,0 0 1,0 0-1,0 0 0,0 0 1,0 0 0,0 0-1,0 0 1,0 0-1,0 0 0,0 0 1,0 0 0,0 0-1,0 0 1,0 0-1,0 0 0,0 0 1,0 0 0,0 0-1,0 0 1,0 0 0,0 0-1,0 0 1,0 0-1,0 0 0,0 0 1,0 0 0,0 0-1,0 0 0,0 0 1,21 23 0,-21-23-1,0 0 1,0 0-1,0 0 0,0 0 1,0 0-1,0 0 1,20 54 1,-20-54-3,0 0 2,0 0-1,0 0 0,0 0 1,0 0 0,0 0-1,0 0 1,0 0-1,21 104 1,-21-104-1,0 0 1,0 0-1,0 0 1,0 0 0,0 0-2,0 0 2,0 70 0,0-70-1,0 0 1,0 0 0,0 0-1,0 0 0,0 0 1,0 0-1,0 0 1,0 0 0,10 111-1,-10-111 0,0 0 1,0 0-1,0 0 1,0 0 0,0 0-1,0 0 1,11 70 0,-11-70-2,0 0 2,0 0 0,0 0-1,0 0 1,0 0 0,-11 105-1,11-105 0,0 0 1,0 0-1,0 0 1,0 0 0,0 0-1,0 0 1,0 77-1,0-77 0,0 0 1,0 0 0,0 0-1,0 0 1,0 0 0,0 0-1,0 0 0,21 86 1,-21-86-1,0 0 1,0 0 0,0 0-1,21 65 1,-21-65 0,0 0-1,0 0 0,0 0 1,0 0-1,0 0 1,0 0 0,10 59-1,-10-59 0,0 0 2,0 0-3,0 0 3,0 0-2,0 0 1,0 0-1,0 0 1,0 0 0,0 0-2,0 0 3,0 0-3,0 0 2,0 0 0,0 0-1,0 0 1,0 0-1,0 0 0,0 0 1,-20 12 1,20-12-3,-11 17 2</inkml:trace>
    </iact:actionData>
  </iact:action>
  <iact:action type="add" startTime="53820">
    <iact:property name="dataType"/>
    <iact:actionData xml:id="d8">
      <inkml:trace xmlns:inkml="http://www.w3.org/2003/InkML" xml:id="stk8" contextRef="#ctx0" brushRef="#br1">3551 6033 0,'0'0'4,"0"0"2,0 0 1,0 0 0,0 0-1,0 0 0,0 0 1,0 0-1,0 0 1,0 0 0,0 0-1,0 0 0,0 0 1,0 0-1,0 0 1,52 11 0,-52-11-1,0 0 0,0 0 1,0 0-1,83 0 1,-83 0 0,0 0-1,0 0 0,0 0 1,0 0-1,0 0 1,0 0 0,137 0 1,-137 0-2,0 0 0,0 0-1,0 0 2,0 0 0,0 0-1,0 0 1,61-11 1,-61 11-3,0 0 1,0 0 1,0 0-1,0 0 1,0 0 0,0 0-1,20-24 2,-20 24-3</inkml:trace>
    </iact:actionData>
  </iact:action>
  <iact:action type="add" startTime="54774">
    <iact:property name="dataType"/>
    <iact:actionData xml:id="d9">
      <inkml:trace xmlns:inkml="http://www.w3.org/2003/InkML" xml:id="stk9" contextRef="#ctx0" brushRef="#br1">4538 6021 0,'0'0'4,"0"0"2,0 0 1,0 0-1,0 0 1,0 0 0,0 0-1,0 0 1,0 0-1,0 0 0,0 0 1,0 0 0,0 0-1,0 0 1,0 0 0,0 0-1,0 0 0,0 0 1,0 0-1,0 0 1,0 0 0,0 0-1,0 0 1,0 0-1,0 0 0,0 0 1,0 0 0,0 0-1,0 0 1,0 0-1,0 0 0,0 0 1,0 0 0,0 0-1,0 0 1,0 0 0,0 0-1,0 0 0,0 0 1,0 0-1,0 0 1,0 0 0,0 0 2,0 0-5,-51 35 3,51-35-1,0 0 0,0 0 1,0 0-1,0 0 1,0 0 0,0 0-1,-63 65 1,63-65 0,0 0-1,0 0 1,0 0-1,0 0 0,0 0 1,0 0 0,-52 76 1,52-76-1,0 0 0,0 0-3,0 0 2,0 0 1,0 0-1,0 0 1,0 58 1,0-58-3,0 0 2,0 0-1,0 0 0,0 0 1,0 0 0,0 0-1,0 0 1,0 0 0,31 58 0,-31-58-2,0 0 2,0 0-1,0 0 1,0 0 0,0 0-1,0 0 1,62 30 0,-62-30-2,0 0 2,0 0 0,0 0-1,0 0 1,0 0 0,0 0-1,43-12 1,-43 12-1,0 0 0,0 0 1,0 0 0,0 0-1,0 0 1,0 0-1,51-46 1,-51 46-1,0 0 1,0 0-1,0 0 1,0 0 0,0 0-1,0 0 0,20-77 1,-20 77-1,0 0 1,0 0 0,0 0-1,0 0 1,0 0-1,0 0 0,11-75 2,-11 75-2,0 0 0,0 0 1,0 0 0,0 0-1,0 0 0,0 0 1,0 0-1,0 0 1,0-77 0,0 77-1,0 0 1,0 0-1,0 0 0,0 0 1,0 0 0,0 0-1,-11-40 2,11 40-2,0 0 0,0 0 0,0 0 1,0 0-1,0 0 1,0 0 0,0 0-1,0 0 1,0 0 0,0 0-1,0 0 0,0 0 1,0 0-1,0 0 1,0 0 0,0 0-1,0 0 1,0 0-1,0 0 0,0 0 1,0 0 0,0 0-1,0 0 1,0 0 0,0 0-1,0 0 0,0 0 1,0 0-1,0 0 1,-10 11 0,10-11-1,0 0 1,0 0 0,0 0-1,0 0 0,0 0 1,0 0-1,10 60 2,-10-60-2,0 0 0,0 0 1,0 0-1,0 0 0,0 0 1,0 0 0,0 87-1,0-87 1,0 0 0,0 0-1,0 0 0,0 0 1,0 0-1,0 0 1,11 87 0,-11-87 0,0 0-1,0 0 0,0 0 1,0 0-1,0 0 2,0 0-2,-11 82 1,11-82-1,0 0 0,0 0-1,0 0 3,0 0-2,0 0 1,0 0 0,0 93-1,0-93 1,0 0 0,0 0-1,0 0 1,0 0-1,0 0 0,0 0 1,-20 82 1,20-82-3,0 0 2,0 0 0,0 0-1,-11 88 2,11-88-2,0 0 0,0 0 0,0 0 1,0 0-1,0 0 1,-21 82 1,21-82-3,0 0 1,0 0 1,0 0-1,0 0 1,0 0 0,0 0-1,-19 81 1,19-81 0,0 0-1,0 0 1,0 0 0,0 0-1,-33 58 1,33-58-1,0 0 0,0 0 1,0 0 0,0 0-1,0 0 1,0 0 0,-72 24-1,72-24 1,0 0 0,0 0-1,0 0 1,0 0 0,-72-17-1,72 17 1,0 0 0,0 0-2,0 0 2,0 0 0,0 0-1,0 0 1,-63-59 0,63 59-2,0 0 2,-31-93 2,31 93-5</inkml:trace>
    </iact:actionData>
  </iact:action>
  <iact:action type="add" startTime="56929">
    <iact:property name="dataType"/>
    <iact:actionData xml:id="d10">
      <inkml:trace xmlns:inkml="http://www.w3.org/2003/InkML" xml:id="stk10" contextRef="#ctx0" brushRef="#br1">4714 5968 0,'0'0'4,"0"0"3,0 0-1,0 0 1,0 0-1,0 0-1,0 0 3,0 0-1,0 0-1,0 0 1,0 0 0,0 0-1,0 0 1,0 0 0,0 0-1,0 0 0,0 0 1,0 0-1,0 0 1,0 0 0,0 0-1,0 0 1,0 0 0,0 0-1,0 0 1,0 0 0,0 0-1,0 0 1,0 0-1,0 0 1,21 65-1,-21-65 1,0 0-1,0 0 1,0 0 0,0 0-1,0 0 1,0 0 0,10 82-1,-10-82 1,0 0-1,0 0 1,0 0-1,0 0 1,0 0-1,0 0 1,0 105 2,0-105-4,0 0 3,0 0-3,0 0 1,0 0 1,0 0 0,0 0-1,-10 65 0,10-65 1,0 0-1,0 0 1,0 0 0,0 0-1,0 0 1,0 0 1,10 40-2,-10-40-1,0 0 2,0 0-2,0 0 3,0 0-1,0 0-2,0 0 3,0 0-1,0 0-1,0 0 1,0 0 0,0 0-1,0 0 0,52 24 2,-52-24-3,0 0 2,0 0 0,0 0-1,0 0 1,0 0 0,0 0-1,54-30 1,-54 30-1,0 0-1,0 0 3,0 0-1,0 0-1,0 0 1,0 0 0,50-52 0,-50 52-1,0 0 1,0 0-2,0 0 2,0 0 0,0 0-1,31-93 2,-31 93-2,0 0 0,0 0 2,0 0-1,0 0-2,0 0 1,0 0 1,21-76 0,-21 76-1,0 0 2,0 0-3,0 0 2,0 0 0,0 0-1,0 0 1,0 0-1,0 0 0,10-59 2,-10 59-2,0 0 0,0 0 1,0 0 0,0 0-1,0 0 1,0 0 0,0 0-1,0 0 0,0 0 1,0 0-1,0 0 1,0 0 0,0 0-1,0 0 1,0 0 0,0 0-1,0 0 1,0 0-1,0 0 1,0 0-1,0 0 1,21 13 0,-21-13-1,0 0 1,0 0-1,0 0 1,0 0 0,0 0-1,-10 52 1,10-52-1,0 0 0,0 0 1,0 0 0,0 0-1,0 0 1,0 104 1,0-104-3,0 0 2,0 0 0,0 0-1,0 0 0,0 0 1,0 0-1,0 77 1,0-77 0,0 0-1,0 0 1,0 0 0,0 0-1,0 0 1,0 0 0,0 0-1,0 0 0,0 0 1,0 0 0,0 11-1,0-11 1,0 0-1,0 0 1,0 0 0,0 0-1,0 0 1,0 0-1,-11-46 2,11 46-3,0 0 2,0 0-1,0 0 1,0-88 0,0 88-1,0 0 1,0 0 0,0 0-1,0 0 0,0 0 1,0 0-1,21-83 1,-21 83 0,0 0-1,0 0 1,0 0 0,0 0-1,0 0 0,0 0 1,43-52 0,-43 52-1,0 0 1,0 0-1,0 0 1,0 0 0,0 0-2,61-18 3,-61 18-2,0 0 0,0 0 1,0 0 0,0 0-1,0 0 1,0 0 0,52-35 0,-52 35-1,0 0 1,0 0-1,0 0 0,0 0 1,0 0-1,53-75 2,-53 75-2,0 0 0,0 0 1,0 0 0,0 0-1,0 0 1,20-112 2,-20 112-5,0 0 2,0 0 1,0 0-1,0 0 1,0 0 0,0 0-1,10-86 2,-10 86-2,0 0 0,0 0 1,0 0 0,0 0-1,0 0 1,0 0-1,0 0 1,0 0-1,0 0 1,0 0-1,0 0 1,0 0 0,10-30-1,-10 30 1,0 0 0,0 0-1,0 0 1,0 0 0,0 46 0,0-46-2,0 0 2,0 0-1,0 0 2,0 105-1,0-105-1,0 0 0,0 95 2,0-95-2,0 0 0,0 0 0,0 0 1,0 0-1,0 92 2,0-92-3,0 0 2,0 0 0,0 0-1,-10 106 2,10-106-2,0 0 0,0 0 1,0 0 0,0 0-1,0 0 0,0 0 1,-10 93 0,10-93-1,0 0 1,0 0-1,0 0 1,0 0 0,0 0-1,0 0 1,10 70 0,-10-70-1,0 0 1,0 0 0,0 0-1,0 0 0,0 0 1,0 0-1,0 0 1,42 29 1,-42-29-3,0 0 2,0 0 0,0 0-1,0 0 1,0 0 0,41-35-1,-41 35 1,43-81 0,-55-31-2</inkml:trace>
    </iact:actionData>
  </iact:action>
  <iact:action type="add" startTime="59334">
    <iact:property name="dataType"/>
    <iact:actionData xml:id="d11">
      <inkml:trace xmlns:inkml="http://www.w3.org/2003/InkML" xml:id="stk11" contextRef="#ctx0" brushRef="#br1">4684 5711 0,'0'0'5,"0"0"2,0 0-1,0 0 0,0 0 1,0 0-1,0 0 1,0 0 0,0 0-1,0 0 1,0 0 6</inkml:trace>
    </iact:actionData>
  </iact:action>
  <iact:action type="add" startTime="59989">
    <iact:property name="dataType"/>
    <iact:actionData xml:id="d12">
      <inkml:trace xmlns:inkml="http://www.w3.org/2003/InkML" xml:id="stk12" contextRef="#ctx0" brushRef="#br1">5856 6208 0,'0'0'3,"0"0"5,0 0-2,0 0 1,0 0 0,0 0-1,0 0 0,0 0 1,0 0-1,0 0 1,0 0-1,0 0 1,-41-58-1,41 58 1,0 0-1,0 0 1,0 0-1,0 0 1,0 0 0,0 0-1,-52-63 0,52 63 1,0 0 0,0 0-1,0 0 1,0 0 0,0 0-2,0 0 3,0 0-1,0 0-1,0 0 0,0 0 1,0 0-1,0 0 0,0 0 2,0 0-2,0 0 0,0 0 2,0 0-2,0 0 1,-61-25 0,61 25-2,0 0 3,0 0-2,0 0 1,0 0-2,0 0 2,0 0 0,0 71 0,0-71 0,0 0-1,0 0 0,0 0 2,0 0-2,-12 87 1,12-87-1,0 0 0,0 0 1,0 0 0,0 0-1,0 0 1,0 0 0,12 87-1,-12-87 1,0 0 0,0 0-1,0 0 1,0 0 0,-12 89 1,12-89-1,0 0 0,0 0-3,0 0 3,0 0-1,0 0 1,0 0 0,12 87-1,-12-87 1,-12 105 1,12-105-3,0 0 1,0 0 2,0 0-2,0 0 0,0 0 1,0 0 1,0 88-2,0-88 1,0 0-1,0 99 1,0-99 0,0 0-1,0 0 0,0 0 1,0 0 0,0 0-1,-20 76 2,20-76-2,0 0 0,0 0 0,0 0 1,0 0-1,0 0 1,0 0 0,-42 82-1,42-82 1,0 0 0,0 0-1,0 0 1,-73 46 0,73-46-1,0 0 1,0 0 0,0 0-1,0 0 1,0 0 0,0 0-1,-83 0 2,83 0-2,0 0 0,-93-34 2,93 34-2,0 0-1,0 0 3,-62-76 0,62 76-2,0 0 0,0 0 2,0 0-2,-42-77 1,42 77-1,10-99 0,-10 99 1</inkml:trace>
    </iact:actionData>
  </iact:action>
  <iact:action type="add" startTime="61220">
    <iact:property name="dataType"/>
    <iact:actionData xml:id="d13">
      <inkml:trace xmlns:inkml="http://www.w3.org/2003/InkML" xml:id="stk13" contextRef="#ctx0" brushRef="#br1">5659 5677 0,'0'0'4,"0"0"2,0 0 1,0 0-1,0 0 1,0 0-1,0 0 1,0 0-1,0 0 0,0 0 2,0 0-2,0 0 1,0 0 0,0 0-1,0 0 0,0 0 1</inkml:trace>
    </iact:actionData>
  </iact:action>
  <iact:action type="add" startTime="61735">
    <iact:property name="dataType"/>
    <iact:actionData xml:id="d14">
      <inkml:trace xmlns:inkml="http://www.w3.org/2003/InkML" xml:id="stk14" contextRef="#ctx0" brushRef="#br1">5815 6133 0,'0'0'4,"0"0"3,0 0-1,0 0 1,0 0-1,0 0 1,0 0-2,0 0 3,0 0-2,0 0 0,0 0 1,0 0-1,0 0 1,0 0-1,0 0 1,0 0-1,0 0 1,0 0 1,0 0-3,0 0 1,0 0 1,0 0-1,0 0 2,0 0-2,0 0 0,0 0 1,0 0-1,0 0 1,0 0-1,0 0 1,0 0 0,0 0 0,0 0 0,0 0-1,0 0 1,0 0-1,0 0 0,0 0 1,0 0 0,0 0 0,0 0-1,0 0 1,0 0-1,0 0 0,0 0 1,0 0-1,0 0 1,0 0 0,0 0 0,0 0-1,0 0 1,21 82-1,-21-82 0,0 0 1,0 0-1,0 0 1,0 0 0,0 0-1,0 0 1,32 81-1,-32-81 1,0 0-1,0 0 1,0 0-1,0 0 1,0 0 0,0 0-1,0 0 1,0 0 0,51 76 1,-51-76-2,0 0 1,0 0-2,0 0 1,0 0 1,0 0-1,0 0 1,52-35 1,-52 35-3,0 0 2,0 0 0,0 0-1,0 0 1,0 0 0,84-76 0,-84 76-1,0 0 1,0 0-1,0 0 1,0 0 0,0 0-1,0 0 0,30-87 3,-30 87-5,0 0 3,0 0 0,0 0-1,0 0 1,0 0 0,0 0-1,21-76 2,-21 76-2,0 0 0,0 0 1,0 0 0,0 0-1,0 0 1,0 0 0,0-59 0,0 59-2,0 0 2,0 0-1,0 0 1,0 0 0,0 0-1,0 0 1,0 0 0,0 0-1,0 0 1,0 0 0,0 0-1,0 0 1,0 0 0,0 0-1,0 0 1,0 0-1,0 0 1,0 0-1,-11 13 1,11-13-1,0 0 1,0 0 0,0 0-1,0 0 1,0 0 0,0 0-1,0 52 2,0-52-2,0 0 0,0 0 1,0 0 0,0 0-1,0 0 1,0 0 0,11 93 0,-11-93-2,0 0 2,0 0 0,0 0-1,0 0 1,0 0-1,0 0 1,0 64 0,0-64-1,0 0 1,0 0 0,0 0-1,0 0 1,0 0 0,0 0-1,0 0 1,41 35 1,-41-35-3,0 0 2,0 0 0,0 0-1,0 0 1,0 0 0,0 0-1,62 0 0,-62 0 1,0 0 0,0 0-1,0 0 1,0 0-1,0 0 1,0 0 0,52-35 0,-52 35-1,0 0 1,0 0-1,0 0 1,0 0 0,0 0-1,31-70 2,-31 70-2,0 0 0,0 0 0,0 0 1,0 0-1,0 0 1,0 0 0,11-76 0,-11 76-1,0 0 1,0 0-1,0 0 1,0 0 0,0 0-1,0 0 1,0 0 0,10-63-1,-10 63 0,0 0 1,0 0-1,0 0 1,0 0 0,0 0-1,0 0 1,0 0 0,0 0-1,0 0 1,0 0 0,0 0-1,0 4 1,0-4 0,0 0-1,0 0 1,0 0 0,0 0-1,0 71 0,0-71 1,0 0 0,0 0-1,0 0 2,0 0-3,0 0 3,0 0-1,-10 93-1,10-93 1,0 0-1,0 0 0,0 0 2,0 0-2,0 0 0,0 0 1,-11 76 1,11-76-3,0 0 1,0 0 1,0 0-1,0 0 1,0 0 0,0 0-1,0 0 1,0 0 0,0 0-1,0 0 2,0 0-2,0 17 1,0-17-1,0 0 1,0 0-1,0 0 0,0 0 1,0 0-1,0 0 1,11-41 1,-11 41-3,0 0 2,0 0 0,0 0-1,21-87 3,-21 87-4,0 0 1,0 0 1,0 0 1,0 0-3,0 0 2,0 0 0,41-81-1,-41 81 1,0 0-1,0 0 1,0 0-1,0 0 1,0 0-1,0 0 1,62-48 1,-62 48-3,0 0 2,0 0 0,0 0-1,0 0 1,0 0 0,0 0-1,63 0 1,-63 0 0,0 0-1,0 0 1,0 0 0,0 0-1,0 0 1,41 42 1,-41-42-3,0 0 2,0 0 0,0 0-1,0 0 1,0 0 0,0 0-1,11 81 2,-11-81-2,0 0 0,0 0 1,0 0 0,0 0-1,0 0 1,0 93 1,0-93-3,0 0 2,0 0 0,0 0-1,0 0 1,0 0 0,0 0-1,-11 59 2,11-59-2,0 0 0,0 0 1,0 0 0,0 0-1,0 0 0,0 0 1,-20-6 1,20 6-2,0 0 0,0 0 1,0 0-1,0 0 1,0-58 1,0 58-3,0 0 3,0 0-2,0 0 0,0 0 2,20-88-2,-20 88 0,0 0 1,0 0-1,0 0 1,42-75 1,-42 75-3,0 0 2,0 0 0,0 0-1,0 0 1,0 0 0,0 0-1,41-48 2,-41 48-2,0 0 0,0 0 1,0 0 0,0 0-1,0 0 1,0 0 0,0 0-1,0 0 1,0 0 0,0 0-1,63 13 1,-63-13 0,0 0-1,0 0 1,0 0 0,0 0-1,0 0 1,41 58 1,-41-58-3,0 0 2,0 0-1,0 0 1,0 0-1,0 0 1,31 88 1,-31-88-3,0 0 2,0 0 0,0 0-1,0 0 1,0 0-1,0 0 1,11 81 1,-11-81-3,0 0 2,0 0 0,0 0-1,0 0 1,0 0 0,0 0-1,0 0 1,0 0 0,31 47-1,-31-47 1,0 0 0,0 0-1,0 0 1,0 0 0,0 0-1,31-6 1,-31 6 0,0 0-1,0 0 0,0 0 1,52-65 1,-52 65-3,0 0 2,0 0-1,0 0 1,0 0 0,0 0-1,0 0 1,32-93 0,-32 93-1,0 0 1,0 0 0,0 0-1,0 0 1,0 0 0,0 0-1,30-92 1,-30 92 0,0 0-1,0 0 1,0 0 0,0 0-1,0 0 1,0 0 0,0 0-1,0 0 1,0 0 0,0 0-1,0 0 1,0 0 0,0 0-1,0 0 1,0 0 0,0 0-1,0 0 1,0-31 1,0 31-2,0 0 0,0 0 1,-10 42-1,10-42 1,0 0-1,0 0 1,0 0-1,-11 93 1,11-93 1,0 0-3,21 94 2,-21-94-1,0 0 1,0 93 1,0-93-3,0 0 2,0 0 0,-10 99-1,10-99 2,0 0-1,0 0-2,-11 105 3,11-105-2,0 0 0,0 0 1,0 0 0,-20 106-1,20-106 2,0 0-1,0 0-1,0 116 0,0-116 1,0 0 0,0 0-1,0 0 1,0 0 0,0 0 0,0 0 0,0 88-1,0-88 1,0 0 0,0 0-1,0 0 1,0 0 0,0 0-1,0 0 1,0 0 0,0 0-1,0 0 2,0 0-2,0 0 0,0 0 1,0 0 0,0 0-1,0 0 2,0 0-2,0 0 0,0 0 1,0-58 0,0 58-1,0 0 1,0 0 0,-11-117-1,11 117 1,0 0 0,0 0-1,0 0 2,11-99-1,-11 99-2,0 0 3,0 0-2,0 0 0,-11-100 1,11 100 0,0 0-1,0 0 1,0 0 0,11-122-1,-11 122 1,0 0 0,0 0-1,0 0 1,0 0 0,11-106 0,-11 106-1,0 0 1,0 0 0,0 0-1,20-105 2,-20 105-3,0 0 2,0 0 0,0 0-1,0 0 0,0 0 1,21-81-1,-21 81 0,0 0 2,0 0-2,0 0 0,0 0 1,0 0 0,0 0-1,52-60 2,-52 60-2,0 0 0,0 0 2,0 0-3,0 0 3,0 0-2,0 0 0,0 0 2,0 0-1,72-28-1,-72 28 0,0 0 2,0 0-2,0 0 1,0 0 0,0 0-1,0 0-1,42 5 4,-42-5-4,0 0 1,0 0 1,0 0-1,0 0 2,0 0-2,0 0 2,0 0-3,52 35 2,-52-35 1,0 0-3,0 0 3,0 0-2,0 0 0,0 0 2,0 0-2,10 71 1,-10-71-1,0 0 0,0 0 2,0 0-2,0 0 0,0 0 1,0 0 0,0 81 0,0-81-1,0 0 2,0 0-2,0 0 0,0 0 2,0 0-3,0 0 2,-21 77 1,21-77-3,0 0 3,0 0-2,0 0 0,0 0 1,0 0 0,-41 58 0,41-58-2,0 0 2,0 0 0,0 0-1,0 0 2,0 0-3,0 0 2,-63 41 1,63-41-3,0 0 3,0 0-1,0 0-1,0 0 1,0 0-1,0 0 1,0 0-2,0 0 2,-62-18 1,62 18-3,0 0 3,0 0-2,0 0 0,0 0 1,0 0 0,0 0 0,-62-35 0,62 35-2,0 0 2,0 0 0,-42-70 0</inkml:trace>
    </iact:actionData>
  </iact:action>
  <iact:action type="add" startTime="66353">
    <iact:property name="dataType"/>
    <iact:actionData xml:id="d15">
      <inkml:trace xmlns:inkml="http://www.w3.org/2003/InkML" xml:id="stk15" contextRef="#ctx0" brushRef="#br1">6947 6307 0,'0'0'5,"0"0"3,0 0-3,0 0 2,0 0 0,0 0-1,0 0 2,0 0-2,0 0 0,0 0 1,0 0 0,0 0 0,0 0-1,0 0 1,0 0 0,0 0-1,0 0 2,0 0-3,0 0 2,0 0 0,0 0-1,0 0 2,0 0-3,0 0 2,0 0 0,0 0 0,0 0-1,0 0 1,0 0-1,0 0 1,0 0-1,0 0 2,0 0-3,52-11 2,-52 11 0,0 0-1,0 0 2,0 0-2,0 0 0,0 0 2,0 0-2,84-35 0,-84 35 0,0 0 1,0 0 1,0 0-3,0 0 2,0 0 0,0 0-1,92-70 2,-92 70-1,0 0-2,0 0 3,0 0-2,0 0 1,52-76-1,-52 76 1,0 0-1,0 0 1,0 0 1,0 0-3,0 0 2,0 0 0,62-76 0,-62 76 0,0 0-1,0 0 0,0 0 1,0 0-1,0 0 2,0 0-2,42-35 1,-42 35-1,0 0 1,0 0 0,0 0 0,0 0-1,0 0 1,0 0-1,0 0 2,0 0-3,0 0 2,0 0 0,0 0-1,0 0 2,0 0-2,0 0 1,0 0-1,0 0 1,0 0 0,0 0-1,0 0 1,0 0-1,0 0 1,0 0 1,0 0-3,0 0 2,0 0 0,0 0-1,0 0 2,0 0-2,0 0 1,0 0-1,0 0 1,0 0 0,0 0-1,0 0 1,0 0-1,0 0 1,0 0 1,0 0-3,31 29 3,-31-29-2,0 0 1,0 0 0,0 0-1,0 0 1,0 0-1,0 0 1,0 46 0,0-46-1,0 0 1,0 0-1,0 0 1,0 0 1,0 0-2,0 0 0,0 0 1,0 71 0,0-71 0,0 0-1,0 0 1,0 0-1,0 0 1,0 0 0,0 0-1,0 0 1,31 41 0,-31-41-1,0 0 2,0 0-3,0 0 2,0 0 0,0 0-1,0 0 2,42 41-2,-42-41 0,0 0 2,0 0-2,0 0 1,0 0 0,0 0-1,31 58 0,-31-58 1,0 0 0,0 0-1,0 0 1,0 0 0,0 0-1,-21 53 2,21-53-2,0 0 0,0 0 2,0 0-2,0 0 1,0 0 0,-42 29 0,42-29-1,0 0 1,0 0 0,0 0-1,0 0 0,0 0 1,0 0 0,-93-6 0,93 6-1,0 0 1,0 0-1,0 0 2,0 0-3,0 0 2,0 0 0,-73-41-1,73 41 1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618.2453" units="1/cm"/>
          <inkml:channelProperty channel="Y" name="resolution" value="1092.23328" units="1/cm"/>
          <inkml:channelProperty channel="T" name="resolution" value="1" units="1/dev"/>
        </inkml:channelProperties>
      </inkml:inkSource>
      <inkml:timestamp xml:id="ts0" timeString="2021-01-18T13:50:46.78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8563">
    <iact:property name="dataType"/>
    <iact:actionData xml:id="d0">
      <inkml:trace xmlns:inkml="http://www.w3.org/2003/InkML" xml:id="stk0" contextRef="#ctx0" brushRef="#br0">18721 7814 0,'0'0'6,"0"0"1,0 0 0,0 0 1,0 0-1,0 0 0,0 0 0,0 0 1,0 0-1,0 0 0,0 0 0,0 0 1,62 6-1,-62-6 1,0 0-1,0 0 0,0 0 1,104 12-1,-104-12 0,0 0 1,135 24 0,-135-24-1,0 0 2,114 29-4,-114-29 2,94 23 1,-94-23-1,0 0 0,114 0 1,-114 0-3,0 0 3,114 0 1,-114 0-4,114 0 4,-114 0-1,125-5-2,-125 5 2,104 0 0,-104 0-3,93-12 4,-93 12-1,114 0-1,-114 0-1,104-6 3,-104 6-3,114-18 2,-114 18-1,0 0 1,135 0-1,-135 0 0,115-5 1,-115 5 0,124 0-1,-124 0 0,0 0 1,114 5-1,-114-5-1,0 0 1,115 0 2,-115 0-2,135 0 0,-135 0 1,103-5-1,-103 5-1,104 0 3,-104 0-3,0 0 2,125 0 0,-125 0-1,114 0 1,-114 0 0,104 5-2,-104-5 1,114 0 2,-114 0-2,104 0 0,-104 0 1,0 0-1,124-11 1,-124 11-1,135-6 1,-135 6-2,115 0 3,-115 0-3,114-6 3,-114 6-3,93-6 2,-93 6-1,115 0 1,-115 0-2,124 0 3,-124 0-2,114 6 0,-114-6 0,104-6 2,-104 6-3,125 0 2,-125 0-1,104-11 0,-104 11 1,114 0 0,-114 0-2,135 0 3,-135 0-2,124 5 1,-124-5-2,115-5 2,-115 5-1,124 0 2,-124 0-3,125-7 1,-125 7 1,124 7 0,-124-7-1,115 0 0,-115 0 1,114 0 0,-114 0-2,124 0 3,-124 0-3,104 5 3,-104-5-3,0 0 1,114 6 3,-114-6-4,0 0 0,135 6 3,-135-6-2,0 0 0,115 0 1,-115 0-1,0 0 0,114 6 2,-114-6-3,0 0 1,0 0 1,0 0 0,0 0-2,0 0 2,0 0 0,73 0 1,-73 0-4,0 0 3,0 0-1,0 0 1,0 0-1,0 0 0,0 0 1,0 0 0,0 0-2,0 0 2,10-23 0</inkml:trace>
    </iact:actionData>
  </iact:action>
  <iact:action type="add" startTime="21151">
    <iact:property name="dataType"/>
    <iact:actionData xml:id="d1">
      <inkml:trace xmlns:inkml="http://www.w3.org/2003/InkML" xml:id="stk1" contextRef="#ctx0" brushRef="#br0">18752 9753 0,'0'0'4,"0"0"3,0 0 1,0 0-2,0 0 2,0 0 0,0 0-2,0 0 2,0 0 0,0 0-2,0 0 2,0 0 0,0 0-2,0 0 2,0 0 0,0 0-2,0 0 2,0 0-1,0 0 0,0 0 1,0 0-1,0 0 0,0 0 1,52 12-1,-52-12 0,0 0 1,93 12-1,-93-12 0,0 0 1,0 0 0,0 0-2,135 6 4,-135-6-3,0 0 1,0 0-3,104 5 4,-104-5-3,0 0 1,0 0 1,0 0-1,104 6 2,-104-6-3,0 0 1,0 0 1,0 0 0,125 6-1,-125-6 0,0 0 1,0 0-1,114 0 1,-114 0-1,0 0 0,0 0 0,0 0 2,104 6-3,-104-6 2,0 0-1,114-6 1,-114 6-1,0 0 1,0 0-1,104 0 0,-104 0 1,0 0-1,0 0 1,104-6 0,-104 6-2,0 0 2,124 6 1,-124-6-3,0 0 1,0 0 1,114 6-1,-114-6 1,0 0-1,0 0 0,115-6 1,-115 6 0,0 0-1,124 6 1,-124-6 0,0 0-2,0 0 2,104 0 1,-104 0-3,0 0 1,114 12 2,-114-12-2,0 0 0,94 6 0,-94-6 0,0 0 1,93 12 1,-93-12-4,0 0 3,94 0 0,-94 0-1,0 0 0,103 12 2,-103-12-3,0 0 2,115 0 1,-115 0-3,0 0 1,0 0 1,103 0-1,-103 0 1,0 0 0,0 0-1,125-6 0,-125 6 1,0 0-1,104-12 2,-104 12-2,0 0-1,0 0 2,114-6 1,-114 6-3,0 0 2,104-12 0,-104 12-2,0 0 3,0 0-2,104 0 0,-104 0 1,0 0 0,0 0-2,93-6 2,-93 6 0,0 0-1,0 0 1,114 0 0,-114 0-1,0 0 0,0 0 1,94 0-1,-94 0 1,0 0-1,0 0 0,114 6 1,-114-6 0,0 0-1,0 0 1,0 0 0,114 0 0,-114 0-2,0 0 2,0 0-1,104 0 1,-104 0 1,0 0-3,0 0 2,0 0 0,0 0-1,93 0 2,-93 0-2,0 0-1,0 0 2,0 0-1,115 0 0,-115 0 1,0 0 1,93 6-2,-93-6-1,0 0 2,0 0-1,0 0 2,104 0-1,-104 0-2,0 0 2,0 0-1,114 6 1,-114-6-1,0 0 1,0 0-1,94 6 0,-94-6 1,0 0-1,0 0 1,93 0-1,-93 0 0,0 0 1,0 0 0,0 0-1,104 6 1,-104-6-1,0 0 0,0 0 1,83 0 0,-83 0-1,0 0 0,0 0 1,0 0-1,0 0 1,104-12 1,-104 12-3,0 0 1,0 0 1,0 0-1,124-6 2,-124 6-2,0 0-1,0 0 2,104 0 1,-104 0-3,0 0 2,0 0-1,0 0 0,104 6 2,-104-6-2,0 0 0,0 0 0,0 0 1,125 6 0,-125-6-1,0 0 1,0 0-1,103 6 1,-103-6-1,0 0 0,0 0 1,115 12 0,-115-12-2,0 0 2,104 0 1,-104 0-3,0 0 1,0 0 1,0 0-1,93 0 1,-93 0-1,0 0 0,93-6 2,-93 6-2,0 0-1,94 6 3,-94-6-2,0 0 0,93 0 0,-93 0 1,0 0-1,0 0 0,0 0 1,94 0-1,-94 0 0,0 0 1,93 11 0,-93-11-1,0 0 1,0 0-1,94 0 1,-94 0-1,0 0 1,0 0 0,103 18-1,-103-18 1,0 0 0,84-18-1,-84 18-1,0 0 1,0 0 1,0 0-1,114 6 2,-114-6-3,0 0 2,0 0-1,104-12 2,-104 12-3,0 0 1,0 0 1,103 0 1,-103 0-3,0 0 2,94-5-1,-94 5 0,0 0 1,0 0-1,0 0 0,0 0 1,104 0 0,-104 0-1,0 0 1,0 0-1,103 5 1,-103-5-1,0 0 0,0 0 1,115-11 0,-115 11-2,0 0 2,0 0 0,124 6-1,-124-6 0,0 0 1,94-6 0,-94 6-1,0 0 0,0 0 0,93 6 2,-93-6-2,0 0 0,94-6 0,-94 6 1,0 0-1,0 0 1,83 6 1,-83-6-4,0 0 3,0 0 0,0 0-1,0 0 1,104-6 0,-104 6-2,0 0 2,0 0 0,0 0-1,124-6 0,-124 6 1,0 0-1,0 0 1,0 0 0,114-6-1,-114 6 0,0 0 1,94 6 0,-94-6 0,0 0 0,0 0-2,104 0 3,-104 0-3,0 0 1,0 0 1,0 0 0,93 6 0,-93-6-2,0 0 2,0 0-1,94-6 2,-94 6-2,0 0-1,0 0 2,0 0 0,0 0-1,124-6 0,-124 6 2,0 0-3,0 0 2,0 0 0,114 0 1,-114 0-4,0 0 3,0 0-1,0 0 1,115 0 0,-115 0-2,0 0 2,0 0 0,0 0-1,114 6 1,-114-6-1,0 0-1,93 0 3,-93 0-1,0 0-1,0 0 0,0 0 1,94-12-1,-94 12 0,0 0 2,114-12-2,-114 12 0,0 0 0,0 0 1,93-6 0,-93 6 0,0 0-1,94 0 0,-94 0 1,0 0-1,0 0 1,93 6-1,-93-6 0,0 0 1,104 0 0,-104 0-1,0 0 1,0 0-1,0 0 0,104 0 1,-104 0 0,0 0-1,0 0 0,93 0 1,-93 0-1,0 0 0,0 0 1,115 0-1,-115 0 1,0 0-1,0 0 1,112-6-1,-112 6 1,0 0-1,106-6 1,-106 6-1,0 0 0,114 0 1,-114 0 0,0 0-2,0 0 3,0 0-3,93 6 1,-93-6 2,94 0-1,-94 0-2,0 0 2,0 0-1,0 0 1,0 0 0,113 0 0,-113 0-1,0 0-1,105 12 3,-105-12-3,0 0 3,0 0-3,0 0 2,124 0 0,-124 0-1,0 0 0,0 0 1,0 0 0,0 0-1,124 0 1,-124 0 0,0 0-1,0 0 0,0 0 0,115 6 1,-115-6-1,0 0 1,0 0-2,0 0 3,0 0-2,104 12 1,-104-12 0,0 0-1,0 0 0,0 0 1,0 0-1,0 0 0,0 0 1,102 0 0,-102 0-1,0 0 0,0 0 2,0 0-2,0 0-1,0 0 2,0 0-1,74 0 2,-74 0-3,0 0 2,0 0 0,0 0 0,0 0-2,0 0 3,0 0-3,0 0 1,0 0 1,0 0 0,0 0 0,63 0-1,-63 0 1,0 0-1,0 0 1,0 0 0,0 0-1,0 0-1,0 0 2,40-6 0,-40 6 0,0 0-1,0 0 0,0 0 1,0 0-1,64-42 1,-64 42-2</inkml:trace>
    </iact:actionData>
  </iact:action>
  <iact:action type="add" startTime="31514">
    <iact:property name="dataType"/>
    <iact:actionData xml:id="d2">
      <inkml:trace xmlns:inkml="http://www.w3.org/2003/InkML" xml:id="stk2" contextRef="#ctx0" brushRef="#br0">18804 11768 0,'0'0'5,"0"0"2,0 0 0,0 0 1,0 0-1,0 0 1,0 0-1,0 0 0,0 0 1,0 0 0,0 0-1,62 18 0,-62-18 1,0 0-1,0 0 1,0 0-1,0 0 0,83 24 1,-83-24 0,135 18 1,-135-18-3,0 0 1,0 0 0,94 0 2,-94 0-2,0 0 1,0 0-2,104 0 3,-104 0-3,0 0 2,124 5-1,-124-5 0,0 0 1,0 0 0,104 0 0,-104 0-2,114-5 3,-114 5-3,0 0 2,94-12 1,-94 12-3,0 0 1,103-13 2,-103 13-2,0 0 0,104-5 1,-104 5-1,0 0 0,114 0 2,-114 0-3,0 0 2,94 0 1,-94 0-3,0 0 2,0 0 0,114-6 0,-114 6-2,0 0 2,125-6-1,-125 6 1,0 0 0,114 0 0,-114 0-2,0 0 2,114 0 0,-114 0-1,0 0 1,0 0-1,104 6 1,-104-6-1,0 0 0,114 6 2,-114-6-2,0 0 0,114 0 1,-114 0-1,0 0 0,94-12 1,-94 12 0,0 0-1,93 6 2,-93-6-2,0 0 0,94 0 0,-94 0 1,0 0-1,0 0 1,104 24 1,-104-24-3,0 0 2,0 0 0,103 6 0,-103-6-2,0 0 2,0 0-1,104 6 2,-104-6-2,0 0 0,0 0 1,114 5 0,-114-5-1,0 0 1,0 0 0,115 6 0,-115-6-2,0 0 3,0 0-2,0 0 1,93 12 1,-93-12-4,0 0 3,0 0 0,125 12 0,-125-12-1,0 0 0,0 0 0,0 0 1,104 5 1,-104-5-3,0 0 2,0 0 0,0 0-1,0 0 0,114 6 2,-114-6-3,0 0 2,0 0 0,0 0-1,124 0 1,-124 0 0,0 0-1,0 0 0,0 0 1,104 0 0,-104 0-1,0 0 1,0 0-1,114-11 1,-114 11 0,0 0-1,0 0 1,104-12 1,-104 12-3,0 0 1,0 0 1,0 0-1,94-6 2,-94 6-2,0 0 0,103 0 2,-103 0-1,0 0-1,0 0 1,0 0-1,115 0 1,-115 0-1,0 0 1,0 0-1,104 0 1,-104 0-1,0 0 1,0 0-1,114-6 3,-114 6-4,0 0 1,0 0 1,104-6 0,-104 6-1,0 0 1,103 0-1,-103 0 2,0 0-3,0 0 3,94 0-2,-94 0 1,0 0-2,0 0 2,114 0 1,-114 0-3,0 0 2,104-17 1,-104 17-3,0 0 2,104-13 1,-104 13-2,0 0 0,93-5 3,-93 5-5,0 0 2,0 0 2,94-6-1,-94 6-2,0 0 3,0 0-3,93 0 3,-93 0-2,0 0 0,0 0 1,114-12 0,-114 12-1,0 0 1,94 6-1,-94-6 0,0 0 1,0 0 0,93-6 0,-93 6-1,0 0 1,0 0-1,114 0 0,-114 0 1,0 0-1,104-6 1,-104 6-1,0 0 0,0 0 1,0 0 0,0 0-1,94 0 2,-94 0-2,0 0 0,114-11 2,-114 11-3,0 0 1,0 0 1,0 0 0,0 0-1,93-6 2,-93 6-2,0 0 0,0 0 0,0 0 1,83 0 0,-83 0-1,0 0 1,0 0-1,0 0 1,0 0-1,0 0 0,0 0 1,94 11 0,-94-11-1,0 0 1,0 0 0,0 0-1,0 0 0,0 0 1,0 0-1,83 6 2,-83-6-2,0 0 0,0 0 1,0 0-1,0 0 1,0 0-1,0 0 1,62 0 0,-62 0-1,0 0 1,0 0-1,0 0 0,0 0 1,0 0-1,0 0 1,0 0 0,0 0-1,0 0 0,52 0 2,-52 0-3,0 0 2,0 0 0,0 0-1,0 0 1,0 0-1,0 0 0,0 0 1,0-46 1</inkml:trace>
    </iact:actionData>
  </iact:action>
  <iact:action type="add" startTime="37652">
    <iact:property name="dataType"/>
    <iact:actionData xml:id="d3">
      <inkml:trace xmlns:inkml="http://www.w3.org/2003/InkML" xml:id="stk3" contextRef="#ctx0" brushRef="#br0">19136 13556 0,'0'0'5,"0"0"2,0 0 1,0 0-1,0 0 1,0 0 0,0 0-1,62 0 0,-62 0 1,0 0-1,0 0 1,115 0 0,-115 0-1,0 0 0,0 0 1,0 0-1,145-5 2,-145 5-1,0 0-1,125-7 0,-125 7 0,0 0 0,124 0 2,-124 0-2,0 0 0,0 0 0,114-12 2,-114 12-3,0 0 2,115-23 1,-115 23-3,0 0 1,124-18 2,-124 18-3,0 0 2,114-11 1,-114 11-3,0 0 2,125-6 1,-125 6-4,0 0 3,0 0 0,114-7 0,-114 7-1,0 0 1,104-5-1,-104 5 0,0 0 1,0 0-1,135-6 1,-135 6 0,0 0-1,114 0 1,-114 0-1,0 0 0,0 0 1,115-6 0,-115 6-1,0 0 0,0 0 1,124 6 1,-124-6-3,0 0 2,114 6 0,-114-6-1,0 0 0,0 0 0,125 0 2,-125 0-2,0 0 0,114-6 2,-114 6-1,0 0-2,114 0 2,-114 0-1,0 0 0,104 6 1,-104-6 0,0 0-1,114 12 1,-114-12-1,0 0 0,104 0 2,-104 0-2,0 0 0,114 6 1,-114-6-1,104 5 0,-104-5 1,0 0 0,104 12-1,-104-12 1,0 0 0,114 6-1,-114-6 0,104 0 1,-104 0-1,0 0 1,114-6 0,-114 6-1,0 0 0,125-17 1,-125 17-1,93 17 1,-93-17 0,94 0-1,-94 0 1,0 0 0,104 6 1,-104-6-2,103-6 1,-103 6-1,0 0 1,115 18 1,-115-18-3,0 0 2,114 17-1,-114-17-1,104 6 2,-104-6-1,0 0 0,104-6 1,-104 6-1,114-6 1,-114 6-1,0 0 0,114 0 1,-114 0-1,0 0 0,104 6 1,-104-6-1,124 6 1,-124-6-2,0 0 2,115 0 1,-115 0-4,0 0 3,114 0 1,-114 0-4,124 0 4,-124 0-3,104 0 2,-104 0-1,0 0 1,104 0-1,-104 0 1,114 0 1,-114 0-3,0 0 2,115-17 0,-115 17-2,103-18 2,-103 18-1,0 0 0,125-18 1,-125 18 1,0 0-2,114-5 1,-114 5-2,135-18 3,-135 18-4,114-6 3,-114 6-1,0 0 0,115-11 2,-115 11-3,0 0 1,124-6 2,-124 6-3,114-6 2,-114 6 0,0 0-3,125 12 5,-125-12-4,125 0 1,-125 0 0,0 0 1,114 0-1,-114 0 0,0 0 0,114 0 0,-114 0 1,125-6 0,-125 6-2,0 0 2,114-6 0,-114 6-2,0 0 2,124-12 0,-124 12-2,0 0 1,115 0 1,-115 0-1,114 24 0,-114-24 1,0 0-1,124 5 0,-124-5 0,0 0 0,115 6 1,-115-6 0,0 0-1,124 0 0,-124 0 1,0 0-2,123 0 2,-123 0 0,0 0-2,116 6 2,-116-6 0,0 0-1,125 18 1,-125-18-2,0 0 1,135 0 2,-135 0-2,0 0 1,135-13 0,-135 13 0,0 0-1,135-5 0,-135 5 1,124-6-1,-124 6 0,114 18 2,-114-18-3,104 0 2,-104 0 0,94 6-1,-94-6 1,93-6 0,-93 6-2,0 0 2,114 6 0,-114-6-2,0 0 3,135 5-2,-135-5 0,134-5 1,-134 5 0,115-6-1,-115 6 1,104-7-1,-104 7-1,113 0 3,-113 0-2,105 13 1,-105-13-1,94 0 2,-94 0-2,114-13 0,-114 13 1,83-11-1,-83 11 0,93-6 2,-93 6-3,0 0 2,115 0 0,-115 0-1,0 0 0,102-11 1,-102 11-1,0 0-1,0 0 2,105 0 0,-105 0-1,0 0 1,94 0-1,-94 0 0,0 0 1,0 0-2,0 0 2,0 0-1,0 0 1,0 0-1,104 6 1,-104-6-2,0 0 2,0 0-1,0 0 0,0 0 1,0 0-1,40-52 0,-28-30 0</inkml:trace>
    </iact:actionData>
  </iact:action>
  <iact:action type="add" startTime="40608">
    <iact:property name="dataType"/>
    <iact:actionData xml:id="d4">
      <inkml:trace xmlns:inkml="http://www.w3.org/2003/InkML" xml:id="stk4" contextRef="#ctx0" brushRef="#br0">18939 14251 0,'0'0'8,"0"0"-1,0 0 0,0 0 1,0 0-1,0 0-1,0 0 2,0 0-1,0 0 2,0 0-2,0 0 1,73-12-1,-73 12 1,0 0-1,0 0 0,93-6 1,-93 6-1,0 0 1,125 6 2,-125-6-1,0 0-1,114 12-4,-114-12 2,0 0 2,0 0 0,104 6 0,-104-6-1,0 0-1,124 11 2,-124-11-1,125 11 2,-125-11-3,0 0 1,0 0 1,124 0 0,-124 0-1,115 0 2,-115 0-3,0 0 1,124 0 2,-124 0-3,0 0 2,125 13 1,-125-13-3,0 0 2,0 0-1,166 5 1,-166-5-2,0 0 2,145-11 0,-10 29-1,-135-18 0,0 0 0,104 0 2,-104 0-3,0 0 1,94 18 1,20-18 0,-114 0-2,0 0 2,0 0-1,145 5 1,-145-5-1,0 0 1,135 0-1,-135 0 1,0 0-1,145 6 1,-30-12-1,-115 6 0,0 0 1,124-5-2,-124 5 2,104 5 0,-104-5-2,114-5 3,-114 5-3,0 0 1,115 11 2,-1-11-2,-114 0-1,0 0 2,114 6 0,-114-6-1,0 0 1,125 11-1,-11-11 1,-114 0-1,0 0-1,124 7 3,-124-7-2,0 0 0,0 0 0,146 0 1,-146 0-1,0 0 0,155-7 1,-155 7-1,0 0 0,146 0 2,-32 12-2,-114-12-1,0 0 2,0 0-1,145 0 1,-145 0-1,0 0 0,0 0 0,156 0 2,-156 0-3,0 0 2,166 6 0,-166-6-2,0 0 2,0 0-1,156 6 1,-156-6-1,0 0 0,135 0 1,-10 0-1,-125 0 1,0 0-2,0 0 2,114 0 1,-114 0-4,0 0 3,135 0 0,-11-6-2,-124 6 2,0 0-1,0 0 0,135-18 2,-135 18-3,0 0 1,0 0 0,146-23 2,-146 23-3,0 0 1,0 0 1,176-17 0,-176 17-2,0 0 2,135-13 0,-135 13-2,114 7 3,-114-7-3,0 0 1,0 0 1,135 0 0,-135 0-2,0 0 2,115 0 0,-115 0-2,103-7 3,-103 7-3,0 0 1,0 0 1,125-18-2,-125 18 2,104 0-1,-104 0 0,0 0 1,104-11-1,-104 11 0,0 0 0,114 6 2,-114-6-3,0 0 1,104-6 2,-104 6-3,0 0 1,0 0 1,114-6 0,-114 6-2,0 0 2,125 0-1,-125 0 0,0 0 1,0 0-2,114 0 2,-114 0-1,0 0 0,0 0 1,114 0 0,-114 0-2,0 0 2,114-11-1,-114 11 0,0 0 0,0 0 1,83-18 0,-83 18-2,0 0 2,0 0-1,94 0 0,-94 0 1,0 0-2,0 0 2,0 0-1,0 0 0,104 0 2,-104 0-3,0 0 1,0 0 0,0 0 1,0 0-1,93 0 1,-93 0-1,0 0 0,0 0 1,0 0-1,0 0 0,0 0 1,104-17 1,-104 17-4,0 0 3,0 0-1,0 0 0,0 0 0,114-6 2,-114 6-3,0 0 2,0 0-1,93-35 0,-30-29 1</inkml:trace>
    </iact:actionData>
  </iact:action>
  <iact:action type="add" startTime="47022">
    <iact:property name="dataType"/>
    <iact:actionData xml:id="d5">
      <inkml:trace xmlns:inkml="http://www.w3.org/2003/InkML" xml:id="stk5" contextRef="#ctx0" brushRef="#br0">18773 15367 0,'0'0'5,"0"0"2,0 0 0,0 0 1,0 0-2,0 0 2,0 0-1,0 0 0,0 0 1,0 0-1,0 0 0,62 11 1,-62-11-1,0 0 0,0 0 0,94 7 1,-94-7-1,0 0 0,145 11 2,-145-11 1,0 0-6,0 0 4,93-6 0,-93 6-2,0 0 2,0 0-1,115-12 0,-115 12 0,0 0 0,114 0 1,-114 0-1,0 0 0,114 0 0,-114 0 1,0 0-1,93 0 1,-93 0 0,0 0-2,104-11 2,-104 11-1,0 0 0,104-17 1,-104 17-1,0 0 0,104-7 1,-104 7-1,0 0 0,114-5 2,-114 5-3,0 0 1,0 0 1,114 5 0,-114-5-2,0 0 3,94 0-1,-94 0-2,0 0 2,0 0-1,114 0 1,-114 0-2,83 7 3,-83-7-3,0 0 2,0 0-1,83 0 1,-83 0-2,0 0 2,104 17 1,-104-17-3,0 0 2,0 0-2,104 0 3,-104 0-3,0 0 1,0 0 1,114 6 0,-114-6-2,114 0 3,-114 0-2,0 0-1,0 0 1,0 0 1,94 5-1,-94-5 1,0 0-1,114 7 0,-114-7 1,0 0-1,0 0 0,124 11 1,-124-11 0,0 0-1,104 12 0,-104-12 1,0 0-1,114 11 0,-114-11 1,0 0-1,0 0 0,104 12 1,-104-12-1,104 11 1,-104-11-1,94 12 0,-94-12 1,0 0 0,114 6 0,-114-6-2,0 0 2,104 0 0,-104 0-2,0 0 2,103 0 0,-103 0-1,0 0 1,125 11 0,-125-11-1,114 6 1,-114-6-2,0 0 2,114 24 1,-114-24-3,104 11 2,-104-11-1,115 11 1,-115-11-1,93-11 2,-93 11-4,0 0 3,114 6 0,-114-6-2,0 0 2,114-6-1,-114 6 0,125 0 2,-125 0-3,0 0 1,125 0 1,-125 0-1,0 0 0,114 6 1,-114-6 0,135 5-1,-135-5 0,0 0 1,114 7-1,-114-7-1,114 11 2,-114-11-1,125 7 1,-125-7-1,0 0-1,114 0 3,-114 0-3,104 6 2,-104-6-2,104 0 3,-104 0-3,0 0 1,114-6 2,-114 6-3,114-12 1,-114 12 1,125 0-1,-125 0-1,0 0 2,104 5 0,-104-5-2,114-11 1,-114 11 0,124 0 1,-124 0-1,104 0 1,-104 0-1,94 11 0,-94-11-1,114 7 2,-114-7-1,114 0 1,-114 0-2,104-7 3,-104 7-4,0 0 3,135 0-1,-135 0 0,124 0 1,-124 0-2,135 0 2,-135 0-2,104 7 3,-104-7-4,114 0 4,-114 0-3,115 0 1,-115 0 0,114-7 2,-114 7-4,114 0 4,-114 0-3,125-5 0,-125 5 2,103-6 0,-103 6-2,104-7 1,-104 7 0,115 0 1,-115 0-2,103 0 2,-103 0-2,104-5 2,-104 5-2,114 0 2,-114 0-2,115 0 3,-115 0-4,124 0 4,-124 0-3,104-12 0,-104 12 2,114-5 1,-114 5-3,114-6 1,-114 6-1,104 0 3,-104 0-3,104-6 1,-104 6-1,114 6 2,-114-6-2,0 0 1,115 11 1,-115-11-2,0 0 1,114 6 1,-114-6-2,0 0 1,135 6 1,-135-6-2,114-12 1,-114 12 0,0 0 0,114-5 1,-114 5-2,0 0 1,125-6 1,-125 6-2,0 0 2,104 6-2,-104-6 1,0 0 1,93 5-1,-93-5 0,0 0 0,0 0-1,103 0 3,-103 0-3,0 0 0,0 0 1,0 0 1,0 0-2,0 0 2,0 0-1,94 12 1,-94-12-2,0 0 1,0 0-1,0 0 2,0 0-1,0 0-1,0 0 1,82 0 2,-82 0-4,0 0 2,0 0 1,0 0-2,0 0 1,0 0 1,33-35-1,-44-29 0,-41-30-1</inkml:trace>
    </iact:actionData>
  </iact:action>
  <iact:action type="add" startTime="50093">
    <iact:property name="dataType"/>
    <iact:actionData xml:id="d6">
      <inkml:trace xmlns:inkml="http://www.w3.org/2003/InkML" xml:id="stk6" contextRef="#ctx0" brushRef="#br0">18575 16224 0,'0'0'5,"0"0"1,0 0 2,0 0-2,0 0 2,0 0 0,0 0-2,0 0 2,0 0-1,0 0 0,0 0 1,0 0-1,0 0 0,0 0 1,0 0 0,0 0-2,0 0 2,0 0-1,0 0 0,84-5 1,-84 5-1,0 0 0,0 0 0,0 0 1,0 0-1,0 0 1,0 0-1,103 0 0,-103 0 1,0 0-1,0 0 0,146-6 2,-146 6-3,0 0 1,0 0 1,114-6 0,-114 6-2,0 0 1,0 0 1,93 0 0,-93 0 0,0 0-1,104 0 1,-104 0-2,0 0 1,0 0 0,0 0 1,114 0 0,-114 0-2,0 0 2,104 0 0,-104 0-2,0 0 2,0 0-1,104 6 0,-104-6 0,0 0 1,0 0-1,104-6 2,-104 6-3,0 0 1,0 0 1,104 0 0,-104 0-2,0 0 2,0 0-1,0 0 0,0 0 1,114 0 1,-114 0-4,0 0 3,0 0 0,125 0-1,-125 0 0,0 0 1,0 0-1,0 0 0,103 0 2,-103 0-3,0 0 1,0 0 1,0 0-1,94-5 1,-94 5-1,0 0 0,0 0 0,0 0 1,0 0-1,114 0 0,-114 0 1,0 0-1,0 0 0,0 0 1,0 0-1,0 0 1,0 0-1,94 11 1,-94-11-1,0 0 0,0 0 0,0 0 1,0 0-1,103 18 1,-103-18-1,0 0 0,0 0 0,0 0 1,0 0-1,0 0 0,0 0 1,83 11-1,-83-11 0,0 0 1,0 0-1,0 0 0,94-11 2,-94 11-3,0 0 1,0 0 1,0 0-1,0 0 0,0 0 1,0 0-1,83-12 1,-83 12-1,0 0 0,0 0 0,0 0 0,0 0 1,0 0-1,0 0 0,93-12 2,-93 12-3,0 0 1,0 0 1,0 0-2,0 0 2,0 0 0,0 0-2,94-11 3,-94 11-2,0 0-1,0 0 2,0 0 0,0 0-2,83-35 2,-83 35 0,0 0-2,0 0 2,83-11 1,-83 11-3,104 0 2,-104 0-1,0 0-1,83-36 2,-83 36-1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10F5D-4D26-49A4-B9D7-C259C6D4AD31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1787B-8A97-41E0-9840-DCFDAC2A19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870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D5B04-1171-452C-8171-2824ECCB7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ED2B5C-DE2E-4055-AD16-33C3D76413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0796E-4561-4F27-91E7-50F660EC0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A54E69-BDA2-42F3-83C6-F40BEDAC4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22.01.21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7376D-232F-4312-919D-697949D5A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61D16-DEE2-4A8F-8D10-F51FF02B02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161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60FAA-D966-421E-A14C-2F558FD6E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ED2A83-8A7B-4194-A3A6-28B6FB8637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A3B03-BEBF-4A49-8F4E-E7889FF42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3344E-FFE3-484F-B09A-D4E779BF2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22.01.21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47B29-06DA-4E39-B3E2-90B1B1CF4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61D16-DEE2-4A8F-8D10-F51FF02B02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911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369D11-5597-4206-9C9A-7509881A72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35A809-5C2F-496F-A3B1-DDC6A7CBE2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07B93-D994-46B5-AA1E-27B21442C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B20EF-C94F-460C-86D8-192600714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22.01.21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202AB-78F9-49AD-8301-1122389B8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61D16-DEE2-4A8F-8D10-F51FF02B02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645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22.01.21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061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22.01.21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426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22.01.21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179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22.01.21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5822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22.01.21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9618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22.01.21</a:t>
            </a:r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222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22.01.21</a:t>
            </a:r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097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22.01.21</a:t>
            </a:r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5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CDC9D-E121-4473-8125-A85B37D5B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E1199-FBEC-444E-AC57-0539C25E62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D0F63D-A108-4F79-B9B8-27489522D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FE63C-D274-4E89-A3DE-FC036C6FA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22.01.21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5DF91-D078-46C1-880C-9A4E4AA5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61D16-DEE2-4A8F-8D10-F51FF02B02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4662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22.01.21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6926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22.01.21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217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22.01.21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9737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22.01.21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49975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22.01.21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8728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22.01.21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5065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22.01.21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4422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22.01.21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483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22.01.21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0052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66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4EDBE-0A83-4C7D-BFAA-7E12AFC4B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45D744-78EA-4E81-9F6A-370F92411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4E686-DF01-420F-80C8-F0C290EFB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74D48-0D61-4920-A091-0AC70D939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22.01.21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B3C36-9A4C-4CF1-9823-8F790747B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61D16-DEE2-4A8F-8D10-F51FF02B02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2168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690" y="6196126"/>
            <a:ext cx="768660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6772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BEBE59B-4AFF-4ACD-884B-190CCE289776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0540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93DAC-5D88-4199-B1EA-DCA8DED2E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C9DFB-027F-453B-AD32-1CF60BEE63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086117-2F33-473A-9022-150971FA78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9D3B9D-C539-46E0-B953-941C3DE80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DBD5F8-3DE7-40AC-ACC7-30225F7CA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22.01.21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90757B-7C37-486F-A65E-28697429D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61D16-DEE2-4A8F-8D10-F51FF02B02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115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04160-3772-42E9-9792-79F1DAB4A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966DE-3B62-4D51-A23E-20CF8A218A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6F87DD-99E4-4D8C-916F-7A5370BF2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2CB13F-8751-439A-BE58-2B927C5B6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F55F45-47FE-43CB-A396-307103E00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80A42C-09A5-47EC-A568-0CE4BF3FF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6DC328-5E57-48E4-A40B-E4763F423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22.01.21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C57528-2043-4840-82FD-72AC576BA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61D16-DEE2-4A8F-8D10-F51FF02B02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0457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2E520-02F3-4921-A5FB-784EB6445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007B4C-220F-4441-B4B0-C69D25B69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84DAEF-AF57-4167-B71F-6A33403DD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22.01.21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9E42B5-E432-4B72-AA55-B634A6E35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61D16-DEE2-4A8F-8D10-F51FF02B02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956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A6F993-224A-4B0E-B007-BC2639FC0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A99AE3-9C8A-4070-80A1-6F1E40A71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22.01.21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23BCE9-52BC-4C91-B594-295BD93EA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61D16-DEE2-4A8F-8D10-F51FF02B02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720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16340-9307-489F-95B1-49DF8ACD8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A6DAD-526E-4361-B92D-BE601D818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1EA2A8-FE43-4E4D-8953-72C52D758D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0EFF5A-FD60-42FF-8412-C84595566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BA1F6-DFC8-4725-BF50-1E09A072A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22.01.21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391A0-39D8-4712-BCF3-DFED28999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61D16-DEE2-4A8F-8D10-F51FF02B02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722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5F2CE-3DF3-4D1E-AF6F-EAED1EE5E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BD6F04-3DF7-488C-9260-B6CE742C89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BE2EBD-ECEC-4918-8919-7D24FF41F0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82FAC4-B5C2-4DE6-AC6F-8B48645A9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6D0C3-7B07-4327-B7D8-E07EBCE9E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22.01.21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7D9175-C498-4DFF-9D9F-4E30C43D8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61D16-DEE2-4A8F-8D10-F51FF02B02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056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5034FE-CCEC-4813-AC38-A1C1334EC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0CE473-D973-47E3-9343-F33341EE2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6A885-BE37-4E0F-BF1B-81831FC555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D270D-CCD0-4183-9C20-294FC4417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Mrs Gould 22.01.21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AEB54-29BA-4200-895D-DA010C9113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61D16-DEE2-4A8F-8D10-F51FF02B02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190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/>
              <a:t>Mrs Gould 22.01.21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61D16-DEE2-4A8F-8D10-F51FF02B02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737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678" r:id="rId18"/>
    <p:sldLayoutId id="2147483679" r:id="rId19"/>
    <p:sldLayoutId id="2147483680" r:id="rId20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hyperlink" Target="https://www.topmarks.co.uk/maths-games/hit-the-button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4.png"/><Relationship Id="rId5" Type="http://schemas.openxmlformats.org/officeDocument/2006/relationships/hyperlink" Target="https://www.youtube.com/watch?v=uqLNxJe4L2I" TargetMode="Externa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diagramColors" Target="../diagrams/colors3.xm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mikimotoangel.blogspot.com/2011/04/tag-10-things-i-love.html" TargetMode="External"/><Relationship Id="rId12" Type="http://schemas.openxmlformats.org/officeDocument/2006/relationships/diagramQuickStyle" Target="../diagrams/quickStyle3.xml"/><Relationship Id="rId17" Type="http://schemas.openxmlformats.org/officeDocument/2006/relationships/image" Target="../media/image14.png"/><Relationship Id="rId2" Type="http://schemas.openxmlformats.org/officeDocument/2006/relationships/audio" Target="../media/media11.m4a"/><Relationship Id="rId16" Type="http://schemas.openxmlformats.org/officeDocument/2006/relationships/image" Target="../media/image31.png"/><Relationship Id="rId1" Type="http://schemas.microsoft.com/office/2007/relationships/media" Target="../media/media11.m4a"/><Relationship Id="rId6" Type="http://schemas.openxmlformats.org/officeDocument/2006/relationships/image" Target="../media/image22.jpg"/><Relationship Id="rId11" Type="http://schemas.openxmlformats.org/officeDocument/2006/relationships/diagramLayout" Target="../diagrams/layout3.xml"/><Relationship Id="rId5" Type="http://schemas.openxmlformats.org/officeDocument/2006/relationships/hyperlink" Target="http://edublogs.misd.net/jaustin/2013/02/04/thing-5-resources-where-to-look/" TargetMode="External"/><Relationship Id="rId15" Type="http://schemas.microsoft.com/office/2011/relationships/inkAction" Target="../ink/inkAction3.xml"/><Relationship Id="rId10" Type="http://schemas.openxmlformats.org/officeDocument/2006/relationships/diagramData" Target="../diagrams/data3.xml"/><Relationship Id="rId4" Type="http://schemas.openxmlformats.org/officeDocument/2006/relationships/image" Target="../media/image21.png"/><Relationship Id="rId9" Type="http://schemas.openxmlformats.org/officeDocument/2006/relationships/hyperlink" Target="http://teachinginadigitalworld.blogspot.com/2013/08/creating-my-own-stock-photos-and.html" TargetMode="External"/><Relationship Id="rId14" Type="http://schemas.microsoft.com/office/2007/relationships/diagramDrawing" Target="../diagrams/drawing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tonyburgess1969.net/2019/09/06/have-a-great-weekend-peeps/" TargetMode="External"/><Relationship Id="rId9" Type="http://schemas.openxmlformats.org/officeDocument/2006/relationships/hyperlink" Target="https://www.youtube.com/watch?v=fT-h6BDiV50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thequirksofenglish.blogspot.com/2016/02/same-or-different.html" TargetMode="Externa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comments" Target="../comments/comment1.xml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12" Type="http://schemas.openxmlformats.org/officeDocument/2006/relationships/image" Target="../media/image1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1.xml"/><Relationship Id="rId11" Type="http://schemas.microsoft.com/office/2011/relationships/inkAction" Target="../ink/inkAction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5.emf"/><Relationship Id="rId4" Type="http://schemas.openxmlformats.org/officeDocument/2006/relationships/diagramData" Target="../diagrams/data1.xml"/><Relationship Id="rId9" Type="http://schemas.openxmlformats.org/officeDocument/2006/relationships/customXml" Target="../ink/ink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8.emf"/><Relationship Id="rId5" Type="http://schemas.openxmlformats.org/officeDocument/2006/relationships/customXml" Target="../ink/ink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emf"/><Relationship Id="rId11" Type="http://schemas.openxmlformats.org/officeDocument/2006/relationships/image" Target="../media/image14.png"/><Relationship Id="rId5" Type="http://schemas.openxmlformats.org/officeDocument/2006/relationships/customXml" Target="../ink/ink3.xml"/><Relationship Id="rId10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microsoft.com/office/2011/relationships/inkAction" Target="../ink/inkAction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6925C-035A-4004-84B7-A6765E0A22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7066" y="167179"/>
            <a:ext cx="6581568" cy="3329581"/>
          </a:xfrm>
        </p:spPr>
        <p:txBody>
          <a:bodyPr>
            <a:normAutofit/>
          </a:bodyPr>
          <a:lstStyle/>
          <a:p>
            <a:pPr algn="ctr"/>
            <a:r>
              <a:rPr lang="en-GB">
                <a:solidFill>
                  <a:srgbClr val="EBEBEB"/>
                </a:solidFill>
                <a:latin typeface="Modern Love Caps"/>
              </a:rPr>
              <a:t>St Mary’s </a:t>
            </a:r>
            <a:br>
              <a:rPr lang="en-GB">
                <a:solidFill>
                  <a:srgbClr val="EBEBEB"/>
                </a:solidFill>
                <a:latin typeface="Modern Love Caps"/>
              </a:rPr>
            </a:br>
            <a:r>
              <a:rPr lang="en-GB">
                <a:solidFill>
                  <a:srgbClr val="EBEBEB"/>
                </a:solidFill>
                <a:latin typeface="Modern Love Caps"/>
              </a:rPr>
              <a:t>Glow blog</a:t>
            </a:r>
            <a:endParaRPr lang="en-GB">
              <a:solidFill>
                <a:srgbClr val="EBEBEB"/>
              </a:solidFill>
              <a:latin typeface="Modern Love Caps" panose="04070805081001020A01" pitchFamily="8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4AAC11-6C5C-431E-AE55-F0EE964536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2012" y="3877760"/>
            <a:ext cx="6983163" cy="2442358"/>
          </a:xfrm>
        </p:spPr>
        <p:txBody>
          <a:bodyPr>
            <a:normAutofit/>
          </a:bodyPr>
          <a:lstStyle/>
          <a:p>
            <a:pPr algn="ctr"/>
            <a:r>
              <a:rPr lang="en-GB" sz="4000" dirty="0">
                <a:solidFill>
                  <a:schemeClr val="tx2">
                    <a:lumMod val="40000"/>
                    <a:lumOff val="60000"/>
                  </a:schemeClr>
                </a:solidFill>
                <a:latin typeface="Modern Love Caps"/>
              </a:rPr>
              <a:t>P3 &amp; P4</a:t>
            </a:r>
          </a:p>
          <a:p>
            <a:pPr algn="ctr"/>
            <a:r>
              <a:rPr lang="en-GB" sz="4000" dirty="0">
                <a:solidFill>
                  <a:schemeClr val="tx2">
                    <a:lumMod val="40000"/>
                    <a:lumOff val="60000"/>
                  </a:schemeClr>
                </a:solidFill>
                <a:latin typeface="Modern Love Caps"/>
              </a:rPr>
              <a:t>Friday 22</a:t>
            </a:r>
            <a:r>
              <a:rPr lang="en-GB" sz="4000" baseline="30000" dirty="0">
                <a:solidFill>
                  <a:schemeClr val="tx2">
                    <a:lumMod val="40000"/>
                    <a:lumOff val="60000"/>
                  </a:schemeClr>
                </a:solidFill>
                <a:latin typeface="Modern Love Caps"/>
              </a:rPr>
              <a:t>nd</a:t>
            </a:r>
            <a:r>
              <a:rPr lang="en-GB" sz="4000" dirty="0">
                <a:solidFill>
                  <a:schemeClr val="tx2">
                    <a:lumMod val="40000"/>
                    <a:lumOff val="60000"/>
                  </a:schemeClr>
                </a:solidFill>
                <a:latin typeface="Modern Love Caps"/>
              </a:rPr>
              <a:t> January 2021</a:t>
            </a:r>
          </a:p>
          <a:p>
            <a:pPr algn="ctr"/>
            <a:r>
              <a:rPr lang="en-GB" sz="4000" dirty="0">
                <a:solidFill>
                  <a:schemeClr val="tx2">
                    <a:lumMod val="40000"/>
                    <a:lumOff val="60000"/>
                  </a:schemeClr>
                </a:solidFill>
                <a:latin typeface="Modern Love Caps"/>
              </a:rPr>
              <a:t>With Mrs Gould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C3BE97-5755-403F-8832-ACD114564A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85" r="10669"/>
          <a:stretch/>
        </p:blipFill>
        <p:spPr>
          <a:xfrm>
            <a:off x="20" y="10"/>
            <a:ext cx="4481944" cy="6857990"/>
          </a:xfrm>
          <a:custGeom>
            <a:avLst/>
            <a:gdLst/>
            <a:ahLst/>
            <a:cxnLst/>
            <a:rect l="l" t="t" r="r" b="b"/>
            <a:pathLst>
              <a:path w="4481964" h="6858000">
                <a:moveTo>
                  <a:pt x="0" y="0"/>
                </a:moveTo>
                <a:lnTo>
                  <a:pt x="3137249" y="0"/>
                </a:lnTo>
                <a:lnTo>
                  <a:pt x="4480787" y="0"/>
                </a:lnTo>
                <a:lnTo>
                  <a:pt x="4455742" y="155676"/>
                </a:lnTo>
                <a:lnTo>
                  <a:pt x="4431873" y="310667"/>
                </a:lnTo>
                <a:lnTo>
                  <a:pt x="4408509" y="466344"/>
                </a:lnTo>
                <a:lnTo>
                  <a:pt x="4388506" y="622706"/>
                </a:lnTo>
                <a:lnTo>
                  <a:pt x="4368335" y="778383"/>
                </a:lnTo>
                <a:lnTo>
                  <a:pt x="4349509" y="934745"/>
                </a:lnTo>
                <a:lnTo>
                  <a:pt x="4333373" y="1089050"/>
                </a:lnTo>
                <a:lnTo>
                  <a:pt x="4318077" y="1245413"/>
                </a:lnTo>
                <a:lnTo>
                  <a:pt x="4304125" y="1401089"/>
                </a:lnTo>
                <a:lnTo>
                  <a:pt x="4292023" y="1554023"/>
                </a:lnTo>
                <a:lnTo>
                  <a:pt x="4279920" y="1709013"/>
                </a:lnTo>
                <a:lnTo>
                  <a:pt x="4269835" y="1861947"/>
                </a:lnTo>
                <a:lnTo>
                  <a:pt x="4261935" y="2014880"/>
                </a:lnTo>
                <a:lnTo>
                  <a:pt x="4253698" y="2167128"/>
                </a:lnTo>
                <a:lnTo>
                  <a:pt x="4246807" y="2318004"/>
                </a:lnTo>
                <a:lnTo>
                  <a:pt x="4241932" y="2467508"/>
                </a:lnTo>
                <a:lnTo>
                  <a:pt x="4237730" y="2617013"/>
                </a:lnTo>
                <a:lnTo>
                  <a:pt x="4233696" y="2765145"/>
                </a:lnTo>
                <a:lnTo>
                  <a:pt x="4231847" y="2911221"/>
                </a:lnTo>
                <a:lnTo>
                  <a:pt x="4229830" y="3057296"/>
                </a:lnTo>
                <a:lnTo>
                  <a:pt x="4228821" y="3201314"/>
                </a:lnTo>
                <a:lnTo>
                  <a:pt x="4229830" y="3343960"/>
                </a:lnTo>
                <a:lnTo>
                  <a:pt x="4229830" y="3485235"/>
                </a:lnTo>
                <a:lnTo>
                  <a:pt x="4231847" y="3625138"/>
                </a:lnTo>
                <a:lnTo>
                  <a:pt x="4234872" y="3762298"/>
                </a:lnTo>
                <a:lnTo>
                  <a:pt x="4237730" y="3898087"/>
                </a:lnTo>
                <a:lnTo>
                  <a:pt x="4240924" y="4031132"/>
                </a:lnTo>
                <a:lnTo>
                  <a:pt x="4245798" y="4163491"/>
                </a:lnTo>
                <a:lnTo>
                  <a:pt x="4251009" y="4293793"/>
                </a:lnTo>
                <a:lnTo>
                  <a:pt x="4255715" y="4421352"/>
                </a:lnTo>
                <a:lnTo>
                  <a:pt x="4268995" y="4670298"/>
                </a:lnTo>
                <a:lnTo>
                  <a:pt x="4283114" y="4908956"/>
                </a:lnTo>
                <a:lnTo>
                  <a:pt x="4297906" y="5138013"/>
                </a:lnTo>
                <a:lnTo>
                  <a:pt x="4314211" y="5354726"/>
                </a:lnTo>
                <a:lnTo>
                  <a:pt x="4331188" y="5561838"/>
                </a:lnTo>
                <a:lnTo>
                  <a:pt x="4349509" y="5753862"/>
                </a:lnTo>
                <a:lnTo>
                  <a:pt x="4367495" y="5934227"/>
                </a:lnTo>
                <a:lnTo>
                  <a:pt x="4385480" y="6100191"/>
                </a:lnTo>
                <a:lnTo>
                  <a:pt x="4402457" y="6252438"/>
                </a:lnTo>
                <a:lnTo>
                  <a:pt x="4418594" y="6387541"/>
                </a:lnTo>
                <a:lnTo>
                  <a:pt x="4433890" y="6509613"/>
                </a:lnTo>
                <a:lnTo>
                  <a:pt x="4446665" y="6612483"/>
                </a:lnTo>
                <a:lnTo>
                  <a:pt x="4458767" y="6698894"/>
                </a:lnTo>
                <a:lnTo>
                  <a:pt x="4476081" y="6817538"/>
                </a:lnTo>
                <a:lnTo>
                  <a:pt x="4481964" y="6858000"/>
                </a:lnTo>
                <a:lnTo>
                  <a:pt x="357780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21A63-9B70-4E2F-80D5-2D933C46E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1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1C464DF-993E-4A03-B1F8-957EDDA26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22.01.21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787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1">
            <a:extLst>
              <a:ext uri="{FF2B5EF4-FFF2-40B4-BE49-F238E27FC236}">
                <a16:creationId xmlns:a16="http://schemas.microsoft.com/office/drawing/2014/main" id="{385E1BDC-A9B0-4A87-82E3-F3187F69A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431FDE-4CC5-45B9-92A4-0D8FCA3C4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586822"/>
            <a:ext cx="365760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700"/>
              <a:t>Numeracy Friday 22</a:t>
            </a:r>
            <a:r>
              <a:rPr lang="en-US" sz="2700" baseline="30000"/>
              <a:t>nd</a:t>
            </a:r>
            <a:r>
              <a:rPr lang="en-US" sz="2700"/>
              <a:t> January 2021</a:t>
            </a:r>
            <a:br>
              <a:rPr lang="en-US" sz="2700"/>
            </a:br>
            <a:r>
              <a:rPr lang="en-US" sz="2700"/>
              <a:t>Can you beat your personal best?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88010B-ABFE-4A36-8E5D-76738D0AD420}"/>
              </a:ext>
            </a:extLst>
          </p:cNvPr>
          <p:cNvSpPr txBox="1"/>
          <p:nvPr/>
        </p:nvSpPr>
        <p:spPr>
          <a:xfrm>
            <a:off x="5250106" y="586822"/>
            <a:ext cx="6106742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hlinkClick r:id="rId4"/>
              </a:rPr>
              <a:t>Hit the Button - Quick fire maths practice for 5-11 year olds (topmarks.co.uk)</a:t>
            </a:r>
            <a:endParaRPr lang="en-US"/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B0175E6-E4C3-49EC-823B-529FF7294C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3" y="2765209"/>
            <a:ext cx="5481509" cy="3412239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40AF654-F6D8-49BC-85BA-45FAE44329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3233660"/>
              </p:ext>
            </p:extLst>
          </p:nvPr>
        </p:nvGraphicFramePr>
        <p:xfrm>
          <a:off x="6198781" y="3495843"/>
          <a:ext cx="5523083" cy="2176131"/>
        </p:xfrm>
        <a:graphic>
          <a:graphicData uri="http://schemas.openxmlformats.org/drawingml/2006/table">
            <a:tbl>
              <a:tblPr firstRow="1" bandRow="1">
                <a:solidFill>
                  <a:schemeClr val="tx1">
                    <a:lumMod val="75000"/>
                    <a:lumOff val="25000"/>
                  </a:schemeClr>
                </a:solidFill>
                <a:tableStyleId>{5C22544A-7EE6-4342-B048-85BDC9FD1C3A}</a:tableStyleId>
              </a:tblPr>
              <a:tblGrid>
                <a:gridCol w="1720758">
                  <a:extLst>
                    <a:ext uri="{9D8B030D-6E8A-4147-A177-3AD203B41FA5}">
                      <a16:colId xmlns:a16="http://schemas.microsoft.com/office/drawing/2014/main" val="3470159113"/>
                    </a:ext>
                  </a:extLst>
                </a:gridCol>
                <a:gridCol w="1720758">
                  <a:extLst>
                    <a:ext uri="{9D8B030D-6E8A-4147-A177-3AD203B41FA5}">
                      <a16:colId xmlns:a16="http://schemas.microsoft.com/office/drawing/2014/main" val="1278062082"/>
                    </a:ext>
                  </a:extLst>
                </a:gridCol>
                <a:gridCol w="2081567">
                  <a:extLst>
                    <a:ext uri="{9D8B030D-6E8A-4147-A177-3AD203B41FA5}">
                      <a16:colId xmlns:a16="http://schemas.microsoft.com/office/drawing/2014/main" val="821135658"/>
                    </a:ext>
                  </a:extLst>
                </a:gridCol>
              </a:tblGrid>
              <a:tr h="479858">
                <a:tc>
                  <a:txBody>
                    <a:bodyPr/>
                    <a:lstStyle/>
                    <a:p>
                      <a:r>
                        <a:rPr lang="en-GB" sz="1600" b="0" cap="none" spc="0">
                          <a:solidFill>
                            <a:schemeClr val="bg1"/>
                          </a:solidFill>
                        </a:rPr>
                        <a:t>mild</a:t>
                      </a:r>
                    </a:p>
                  </a:txBody>
                  <a:tcPr marL="131792" marR="101378" marT="101378" marB="101378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cap="none" spc="0">
                          <a:solidFill>
                            <a:schemeClr val="bg1"/>
                          </a:solidFill>
                        </a:rPr>
                        <a:t>hot</a:t>
                      </a:r>
                    </a:p>
                  </a:txBody>
                  <a:tcPr marL="131792" marR="101378" marT="101378" marB="101378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cap="none" spc="0">
                          <a:solidFill>
                            <a:schemeClr val="bg1"/>
                          </a:solidFill>
                        </a:rPr>
                        <a:t>chilli</a:t>
                      </a:r>
                    </a:p>
                  </a:txBody>
                  <a:tcPr marL="131792" marR="101378" marT="101378" marB="101378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544311"/>
                  </a:ext>
                </a:extLst>
              </a:tr>
              <a:tr h="518157">
                <a:tc>
                  <a:txBody>
                    <a:bodyPr/>
                    <a:lstStyle/>
                    <a:p>
                      <a:endParaRPr lang="en-GB" sz="1600" cap="none" spc="0">
                        <a:solidFill>
                          <a:schemeClr val="bg1"/>
                        </a:solidFill>
                      </a:endParaRPr>
                    </a:p>
                  </a:txBody>
                  <a:tcPr marL="131792" marR="101378" marT="101378" marB="101378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cap="none" spc="0">
                        <a:solidFill>
                          <a:schemeClr val="bg1"/>
                        </a:solidFill>
                      </a:endParaRPr>
                    </a:p>
                  </a:txBody>
                  <a:tcPr marL="131792" marR="101378" marT="101378" marB="101378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cap="none" spc="0">
                        <a:solidFill>
                          <a:schemeClr val="bg1"/>
                        </a:solidFill>
                      </a:endParaRPr>
                    </a:p>
                  </a:txBody>
                  <a:tcPr marL="131792" marR="101378" marT="101378" marB="101378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818939"/>
                  </a:ext>
                </a:extLst>
              </a:tr>
              <a:tr h="952958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cap="none" spc="0" dirty="0">
                          <a:solidFill>
                            <a:schemeClr val="bg1"/>
                          </a:solidFill>
                          <a:latin typeface="PrimaryCheynes" panose="020B0500000000000000" pitchFamily="34" charset="0"/>
                        </a:rPr>
                        <a:t>Choose the 3 times table.</a:t>
                      </a:r>
                    </a:p>
                    <a:p>
                      <a:endParaRPr lang="en-GB" sz="1600" cap="none" spc="0" dirty="0">
                        <a:solidFill>
                          <a:schemeClr val="bg1"/>
                        </a:solidFill>
                      </a:endParaRPr>
                    </a:p>
                  </a:txBody>
                  <a:tcPr marL="131792" marR="101378" marT="101378" marB="101378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cap="none" spc="0" dirty="0">
                          <a:solidFill>
                            <a:schemeClr val="bg1"/>
                          </a:solidFill>
                          <a:latin typeface="PrimaryCheynes" panose="020B0500000000000000" pitchFamily="34" charset="0"/>
                        </a:rPr>
                        <a:t>Choose the 4 times table.</a:t>
                      </a:r>
                      <a:endParaRPr lang="en-GB" sz="1600" cap="none" spc="0" dirty="0">
                        <a:solidFill>
                          <a:schemeClr val="bg1"/>
                        </a:solidFill>
                      </a:endParaRPr>
                    </a:p>
                  </a:txBody>
                  <a:tcPr marL="131792" marR="101378" marT="101378" marB="101378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cap="none" spc="0" dirty="0">
                          <a:solidFill>
                            <a:schemeClr val="bg1"/>
                          </a:solidFill>
                          <a:latin typeface="PrimaryCheynes" panose="020B0500000000000000" pitchFamily="34" charset="0"/>
                        </a:rPr>
                        <a:t>Choose the 5 or 6 times table.</a:t>
                      </a:r>
                    </a:p>
                    <a:p>
                      <a:endParaRPr lang="en-GB" sz="1600" cap="none" spc="0" dirty="0">
                        <a:solidFill>
                          <a:schemeClr val="bg1"/>
                        </a:solidFill>
                      </a:endParaRPr>
                    </a:p>
                  </a:txBody>
                  <a:tcPr marL="131792" marR="101378" marT="101378" marB="101378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324755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87E4459-F7FC-44F6-9905-1F2EF25C8C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1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37"/>
    </mc:Choice>
    <mc:Fallback xmlns="">
      <p:transition spd="slow" advTm="41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12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3AC192-C54D-48A4-BDDB-1603DDD98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/>
              <a:t>Fitness with Joe Wicks </a:t>
            </a:r>
            <a:br>
              <a:rPr lang="en-US" sz="3800"/>
            </a:br>
            <a:r>
              <a:rPr lang="en-US" sz="3800"/>
              <a:t>Follow the link to complete this workout! </a:t>
            </a:r>
          </a:p>
        </p:txBody>
      </p:sp>
      <p:pic>
        <p:nvPicPr>
          <p:cNvPr id="6" name="Content Placeholder 5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3CC50546-737C-4A2C-A196-FF492B638C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78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AF8E3E-FD67-4E81-B4E9-E7BE94CD32F1}"/>
              </a:ext>
            </a:extLst>
          </p:cNvPr>
          <p:cNvSpPr txBox="1"/>
          <p:nvPr/>
        </p:nvSpPr>
        <p:spPr>
          <a:xfrm>
            <a:off x="4654296" y="2706624"/>
            <a:ext cx="6894576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>
                <a:hlinkClick r:id="rId5"/>
              </a:rPr>
              <a:t>Active 8 Minute Workout 1 | The Body Coach TV - YouTube</a:t>
            </a:r>
            <a:endParaRPr lang="en-US" sz="22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262023-1E58-4003-B8D5-0BC67C8A6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Mrs Gould 22.01.21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7929A-4115-43FC-86BD-B24F9F65E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E061D16-DEE2-4A8F-8D10-F51FF02B02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BBA6416-9630-4698-B742-43D89DE9E9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7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15"/>
    </mc:Choice>
    <mc:Fallback xmlns="">
      <p:transition spd="slow" advTm="9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ABB0D-8843-4A38-B235-B6728D0E8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264" y="556994"/>
            <a:ext cx="4753535" cy="167249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/>
              <a:t>Weekly News! </a:t>
            </a:r>
          </a:p>
        </p:txBody>
      </p:sp>
      <p:pic>
        <p:nvPicPr>
          <p:cNvPr id="7" name="Content Placeholder 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EFBD637-6BCC-4A07-B378-D82B73B2B0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394" r="4" b="5289"/>
          <a:stretch/>
        </p:blipFill>
        <p:spPr>
          <a:xfrm>
            <a:off x="-4642" y="10"/>
            <a:ext cx="3006061" cy="3339639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A8D53A13-EC15-4B44-87D8-89E6429CF3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7607" r="5" b="5"/>
          <a:stretch/>
        </p:blipFill>
        <p:spPr>
          <a:xfrm>
            <a:off x="3198068" y="10"/>
            <a:ext cx="2991088" cy="3339639"/>
          </a:xfrm>
          <a:prstGeom prst="rect">
            <a:avLst/>
          </a:prstGeom>
        </p:spPr>
      </p:pic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23CC7B66-7D16-4F27-9D53-4A65766E99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r="1718" b="-1"/>
          <a:stretch/>
        </p:blipFill>
        <p:spPr>
          <a:xfrm>
            <a:off x="-2" y="3518351"/>
            <a:ext cx="6189158" cy="3339649"/>
          </a:xfrm>
          <a:prstGeom prst="rect">
            <a:avLst/>
          </a:prstGeom>
        </p:spPr>
      </p:pic>
      <p:graphicFrame>
        <p:nvGraphicFramePr>
          <p:cNvPr id="28" name="Content Placeholder 22">
            <a:extLst>
              <a:ext uri="{FF2B5EF4-FFF2-40B4-BE49-F238E27FC236}">
                <a16:creationId xmlns:a16="http://schemas.microsoft.com/office/drawing/2014/main" id="{F7FD4D68-2AF4-4D1E-A107-D86124B879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6332878"/>
              </p:ext>
            </p:extLst>
          </p:nvPr>
        </p:nvGraphicFramePr>
        <p:xfrm>
          <a:off x="6600265" y="2413645"/>
          <a:ext cx="4753534" cy="3694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2C4B8A-1AEB-4604-993D-BB41AD16B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00265" y="6356350"/>
            <a:ext cx="41148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latin typeface="+mn-lt"/>
                <a:ea typeface="+mn-ea"/>
                <a:cs typeface="+mn-cs"/>
              </a:rPr>
              <a:t>Mrs Gould 22.01.21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E06855-B5FF-474C-95A5-6472CE7CC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2256" y="6356350"/>
            <a:ext cx="1021544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8E061D16-DEE2-4A8F-8D10-F51FF02B0240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0B48FB2-CEF8-4C21-9858-92157E42B5C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687000" y="2813040"/>
              <a:ext cx="4149720" cy="3034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0B48FB2-CEF8-4C21-9858-92157E42B5C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671160" y="2749680"/>
                <a:ext cx="4181040" cy="31611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D8AD346-8568-493F-BD1B-E358B2FD53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3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45"/>
    </mc:Choice>
    <mc:Fallback xmlns="">
      <p:transition spd="slow" advTm="65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5E5D6-5D42-4DD3-A639-4E598A6F34A2}"/>
              </a:ext>
            </a:extLst>
          </p:cNvPr>
          <p:cNvSpPr txBox="1">
            <a:spLocks/>
          </p:cNvSpPr>
          <p:nvPr/>
        </p:nvSpPr>
        <p:spPr>
          <a:xfrm>
            <a:off x="338397" y="342420"/>
            <a:ext cx="9603275" cy="104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 Caps" panose="04070805081001020A01" pitchFamily="82" charset="0"/>
                <a:ea typeface="+mj-ea"/>
                <a:cs typeface="+mj-cs"/>
              </a:rPr>
              <a:t>NIGHT Prayer</a:t>
            </a:r>
            <a:endParaRPr kumimoji="0" lang="en-US" sz="6000" b="0" i="0" u="none" strike="noStrike" kern="120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dern Love Caps" panose="04070805081001020A01" pitchFamily="82" charset="0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02865-2408-466A-9808-F75B42FBB235}"/>
              </a:ext>
            </a:extLst>
          </p:cNvPr>
          <p:cNvSpPr txBox="1">
            <a:spLocks/>
          </p:cNvSpPr>
          <p:nvPr/>
        </p:nvSpPr>
        <p:spPr>
          <a:xfrm>
            <a:off x="338397" y="1603689"/>
            <a:ext cx="11416280" cy="44127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ACD433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God our Father, I come to say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 thank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 you for your love today.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ACD433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ACD433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Thank you for my family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 and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 all the friends you give to me.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ACD433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ACD433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Guard me in the dark of night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 and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 in the morning send your light.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ACD433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ACD433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Amen.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4CACF-D3E8-4148-9AB3-61D2521F4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22.01.21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EB2A7-B094-4D58-87B0-B5EF6771D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13</a:t>
            </a:fld>
            <a:endParaRPr lang="en-GB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D377CB00-2378-4D74-A3BD-E0318057C2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4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09"/>
    </mc:Choice>
    <mc:Fallback xmlns="">
      <p:transition spd="slow" advTm="22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5">
            <a:extLst>
              <a:ext uri="{FF2B5EF4-FFF2-40B4-BE49-F238E27FC236}">
                <a16:creationId xmlns:a16="http://schemas.microsoft.com/office/drawing/2014/main" id="{418B0DB3-4813-4C9E-892A-B627B8E0B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sky with clouds&#10;&#10;Description automatically generated with low confidence">
            <a:extLst>
              <a:ext uri="{FF2B5EF4-FFF2-40B4-BE49-F238E27FC236}">
                <a16:creationId xmlns:a16="http://schemas.microsoft.com/office/drawing/2014/main" id="{2D3C0D29-C0B6-419E-B4FE-C82E18D5DF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bg1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5D7B2A8-BB2E-4A9C-A5CF-FC7E53DCC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3467" y="6231466"/>
            <a:ext cx="3859795" cy="3048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Mrs Gould 22.01.21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8289F4-476D-4449-A1BB-0F79C1543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0334" y="6231466"/>
            <a:ext cx="838199" cy="304801"/>
          </a:xfrm>
        </p:spPr>
        <p:txBody>
          <a:bodyPr anchor="t">
            <a:normAutofit/>
          </a:bodyPr>
          <a:lstStyle/>
          <a:p>
            <a:pPr algn="r">
              <a:spcAft>
                <a:spcPts val="600"/>
              </a:spcAft>
            </a:pPr>
            <a:fld id="{02AFF043-220E-4EF7-8BBD-9D1D08CEFC39}" type="slidenum">
              <a:rPr lang="en-GB" sz="11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14</a:t>
            </a:fld>
            <a:endParaRPr lang="en-GB" sz="1100">
              <a:solidFill>
                <a:srgbClr val="FFFFFF"/>
              </a:solidFill>
            </a:endParaRPr>
          </a:p>
        </p:txBody>
      </p:sp>
      <p:grpSp>
        <p:nvGrpSpPr>
          <p:cNvPr id="25" name="Group 17">
            <a:extLst>
              <a:ext uri="{FF2B5EF4-FFF2-40B4-BE49-F238E27FC236}">
                <a16:creationId xmlns:a16="http://schemas.microsoft.com/office/drawing/2014/main" id="{2DD7D40A-8311-4795-B77E-C0099BE71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1425278" cy="6858000"/>
            <a:chOff x="0" y="0"/>
            <a:chExt cx="11425278" cy="68580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FA7653A-EDAC-47C3-BBD3-9FD5F60A9D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3"/>
            <a:stretch/>
          </p:blipFill>
          <p:spPr>
            <a:xfrm>
              <a:off x="0" y="2669685"/>
              <a:ext cx="4037012" cy="418831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E882CDA-94B9-4F48-B0FC-944A0C3AB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40"/>
            <a:stretch/>
          </p:blipFill>
          <p:spPr>
            <a:xfrm>
              <a:off x="0" y="2892347"/>
              <a:ext cx="1522412" cy="2365453"/>
            </a:xfrm>
            <a:prstGeom prst="rect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540C1AD-510D-4F9D-BB42-599787F81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5878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60000"/>
                    <a:lumOff val="40000"/>
                    <a:alpha val="7000"/>
                  </a:schemeClr>
                </a:gs>
                <a:gs pos="69000">
                  <a:schemeClr val="bg2">
                    <a:lumMod val="60000"/>
                    <a:lumOff val="40000"/>
                    <a:alpha val="0"/>
                  </a:schemeClr>
                </a:gs>
                <a:gs pos="36000">
                  <a:schemeClr val="bg2">
                    <a:lumMod val="60000"/>
                    <a:lumOff val="4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B44B7BB-0EAB-426A-8DBB-681E52344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13"/>
            <a:stretch/>
          </p:blipFill>
          <p:spPr>
            <a:xfrm>
              <a:off x="7999412" y="0"/>
              <a:ext cx="1603387" cy="114140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821A48A-3BB3-40DB-B5FF-8A76D4D6D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320"/>
            <a:stretch/>
          </p:blipFill>
          <p:spPr>
            <a:xfrm>
              <a:off x="8605878" y="6096000"/>
              <a:ext cx="993734" cy="76200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86994E9-44CB-4554-AEF4-95B7A7E99CF6}"/>
              </a:ext>
            </a:extLst>
          </p:cNvPr>
          <p:cNvSpPr txBox="1"/>
          <p:nvPr/>
        </p:nvSpPr>
        <p:spPr>
          <a:xfrm>
            <a:off x="3048000" y="309631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>
                <a:hlinkClick r:id="rId9"/>
              </a:rPr>
              <a:t>Opera performed by animals | "Maestro" - CG short film by Illogic collective - YouTube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C3D14E-9BBD-42EC-98ED-1EB1C135D49A}"/>
              </a:ext>
            </a:extLst>
          </p:cNvPr>
          <p:cNvSpPr txBox="1"/>
          <p:nvPr/>
        </p:nvSpPr>
        <p:spPr>
          <a:xfrm>
            <a:off x="9341541" y="6657945"/>
            <a:ext cx="2850459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4" tooltip="https://tonyburgess1969.net/2019/09/06/have-a-great-weekend-peep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10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825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n">
            <a:extLst>
              <a:ext uri="{FF2B5EF4-FFF2-40B4-BE49-F238E27FC236}">
                <a16:creationId xmlns:a16="http://schemas.microsoft.com/office/drawing/2014/main" id="{B68B4917-E530-428E-9E6A-79556E063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063" y="308329"/>
            <a:ext cx="9003874" cy="65987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64D7A8-D86F-4450-884D-B0A8471BAA36}"/>
              </a:ext>
            </a:extLst>
          </p:cNvPr>
          <p:cNvSpPr txBox="1"/>
          <p:nvPr/>
        </p:nvSpPr>
        <p:spPr>
          <a:xfrm>
            <a:off x="1762539" y="1577009"/>
            <a:ext cx="2716696" cy="22661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/>
            <a:r>
              <a:rPr lang="en-US" sz="3200" b="1" dirty="0">
                <a:latin typeface="The Hand Extrablack"/>
              </a:rPr>
              <a:t>Handwriting. </a:t>
            </a:r>
          </a:p>
          <a:p>
            <a:pPr algn="ctr"/>
            <a:r>
              <a:rPr lang="en-US" sz="3200" b="1" dirty="0">
                <a:latin typeface="The Hand Extrablack"/>
              </a:rPr>
              <a:t>Practice in your jotter or on the worksheet in your pack.</a:t>
            </a:r>
            <a:endParaRPr lang="en-GB" sz="3200" dirty="0">
              <a:latin typeface="The Hand Extrablack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677F3B-158A-4B90-A3DE-F693615AD3B6}"/>
              </a:ext>
            </a:extLst>
          </p:cNvPr>
          <p:cNvSpPr txBox="1"/>
          <p:nvPr/>
        </p:nvSpPr>
        <p:spPr>
          <a:xfrm>
            <a:off x="7613374" y="1533938"/>
            <a:ext cx="2716696" cy="24185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/>
            <a:r>
              <a:rPr lang="en-GB" sz="3200" dirty="0">
                <a:latin typeface="The Hand Extrablack"/>
              </a:rPr>
              <a:t>Can you take the times table challenge? </a:t>
            </a:r>
          </a:p>
          <a:p>
            <a:pPr algn="ctr"/>
            <a:r>
              <a:rPr lang="en-GB" sz="3200" dirty="0">
                <a:latin typeface="The Hand Extrablack"/>
              </a:rPr>
              <a:t>Follow the link in the power point to ‘Hit the Button’ </a:t>
            </a:r>
          </a:p>
          <a:p>
            <a:pPr algn="ctr"/>
            <a:endParaRPr lang="en-GB" sz="3600" dirty="0">
              <a:latin typeface="The Hand Extrablack" panose="03070A020305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E4C7FE-05EA-4526-BD31-C2F6B1378248}"/>
              </a:ext>
            </a:extLst>
          </p:cNvPr>
          <p:cNvSpPr txBox="1"/>
          <p:nvPr/>
        </p:nvSpPr>
        <p:spPr>
          <a:xfrm>
            <a:off x="4754879" y="1064812"/>
            <a:ext cx="2485513" cy="2922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GB" sz="2400" b="1" dirty="0">
                <a:latin typeface="The Hand Extrablack" panose="020B0604020202020204" pitchFamily="66" charset="0"/>
                <a:cs typeface="Arial" panose="020B0604020202020204" pitchFamily="34" charset="0"/>
              </a:rPr>
              <a:t>Good morning </a:t>
            </a:r>
            <a:r>
              <a:rPr lang="en-GB" sz="2400" b="1" i="1" dirty="0">
                <a:latin typeface="The Hand Extrablack" panose="020B0604020202020204" pitchFamily="66" charset="0"/>
                <a:cs typeface="Arial" panose="020B0604020202020204" pitchFamily="34" charset="0"/>
              </a:rPr>
              <a:t>boys and girls</a:t>
            </a:r>
            <a:r>
              <a:rPr lang="en-GB" sz="2400" b="1" dirty="0">
                <a:latin typeface="The Hand Extrablack" panose="020B0604020202020204" pitchFamily="66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GB" sz="2000" b="1" dirty="0">
                <a:latin typeface="The Hand Extrablack" panose="020B0604020202020204" pitchFamily="66" charset="0"/>
                <a:cs typeface="Arial" panose="020B0604020202020204" pitchFamily="34" charset="0"/>
              </a:rPr>
              <a:t>Friday22nd of January 2021 </a:t>
            </a:r>
          </a:p>
          <a:p>
            <a:pPr algn="ctr"/>
            <a:r>
              <a:rPr lang="en-GB" sz="1600" b="1" dirty="0">
                <a:latin typeface="The Hand Extrablack" panose="020B0604020202020204" pitchFamily="66" charset="0"/>
                <a:cs typeface="Arial" panose="020B0604020202020204" pitchFamily="34" charset="0"/>
              </a:rPr>
              <a:t>22/01/2021</a:t>
            </a:r>
          </a:p>
          <a:p>
            <a:pPr algn="ctr"/>
            <a:r>
              <a:rPr lang="en-GB" sz="2400" dirty="0">
                <a:latin typeface="The Hand Extrablack" panose="020B0604020202020204" pitchFamily="66" charset="0"/>
                <a:cs typeface="Arial" panose="020B0604020202020204" pitchFamily="34" charset="0"/>
              </a:rPr>
              <a:t>The in school teacher is</a:t>
            </a:r>
          </a:p>
          <a:p>
            <a:pPr algn="ctr"/>
            <a:r>
              <a:rPr lang="en-GB" sz="2400" dirty="0">
                <a:latin typeface="The Hand Extrablack" panose="020B0604020202020204" pitchFamily="66" charset="0"/>
                <a:cs typeface="Arial" panose="020B0604020202020204" pitchFamily="34" charset="0"/>
              </a:rPr>
              <a:t> Mrs Gould</a:t>
            </a:r>
          </a:p>
          <a:p>
            <a:pPr algn="ctr"/>
            <a:r>
              <a:rPr lang="en-GB" sz="2400" dirty="0">
                <a:latin typeface="The Hand Extrablack" panose="020B0604020202020204" pitchFamily="66" charset="0"/>
                <a:cs typeface="Arial" panose="020B0604020202020204" pitchFamily="34" charset="0"/>
              </a:rPr>
              <a:t>All completed work should be sent to </a:t>
            </a:r>
            <a:r>
              <a:rPr lang="en-GB" sz="2400" b="1" dirty="0">
                <a:latin typeface="The Hand Extrablack" panose="020B0604020202020204" pitchFamily="66" charset="0"/>
                <a:cs typeface="Arial" panose="020B0604020202020204" pitchFamily="34" charset="0"/>
              </a:rPr>
              <a:t>Mrs Gould</a:t>
            </a:r>
          </a:p>
          <a:p>
            <a:pPr algn="ctr"/>
            <a:r>
              <a:rPr lang="en-GB" sz="2400" b="1" dirty="0">
                <a:solidFill>
                  <a:srgbClr val="FF0000"/>
                </a:solidFill>
                <a:latin typeface="The Hand Extrablack" panose="020B0604020202020204" pitchFamily="66" charset="0"/>
                <a:cs typeface="Arial" panose="020B0604020202020204" pitchFamily="34" charset="0"/>
              </a:rPr>
              <a:t>ddlmurray891@glow.sch.uk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FCE5EF-7471-40C8-9A26-C6CFEE598A60}"/>
              </a:ext>
            </a:extLst>
          </p:cNvPr>
          <p:cNvSpPr txBox="1"/>
          <p:nvPr/>
        </p:nvSpPr>
        <p:spPr>
          <a:xfrm>
            <a:off x="4847348" y="4604090"/>
            <a:ext cx="2385391" cy="20696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endParaRPr lang="en-GB" sz="3600" dirty="0">
              <a:latin typeface="The Hand Extrablack" panose="03070A02030502020204" pitchFamily="66" charset="0"/>
            </a:endParaRP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C739E7A0-95E0-42BE-92CD-D205A8AD2C41}"/>
              </a:ext>
            </a:extLst>
          </p:cNvPr>
          <p:cNvSpPr/>
          <p:nvPr/>
        </p:nvSpPr>
        <p:spPr>
          <a:xfrm>
            <a:off x="8602133" y="3318933"/>
            <a:ext cx="914400" cy="524196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0BFFB84-8F89-4A65-A71F-4DAB22756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2</a:t>
            </a:fld>
            <a:endParaRPr lang="en-GB"/>
          </a:p>
        </p:txBody>
      </p:sp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A33DF37C-F1F3-41C1-BEE5-01C9F3AB1A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060" y="4756786"/>
            <a:ext cx="1465879" cy="2072803"/>
          </a:xfrm>
          <a:prstGeom prst="rect">
            <a:avLst/>
          </a:prstGeom>
        </p:spPr>
      </p:pic>
      <p:pic>
        <p:nvPicPr>
          <p:cNvPr id="20" name="Picture 19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A7504FD3-F16C-432E-A5DB-6D532459A2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9976" y="4724929"/>
            <a:ext cx="836075" cy="182474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4024D8C-D1A1-4FA3-B1A8-6ED8610C87B0}"/>
              </a:ext>
            </a:extLst>
          </p:cNvPr>
          <p:cNvSpPr txBox="1"/>
          <p:nvPr/>
        </p:nvSpPr>
        <p:spPr>
          <a:xfrm>
            <a:off x="2055302" y="6216242"/>
            <a:ext cx="2385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Fitness with Joe Wicks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A2CCC27-7409-4BB0-8FC7-A42A780FD827}"/>
              </a:ext>
            </a:extLst>
          </p:cNvPr>
          <p:cNvSpPr/>
          <p:nvPr/>
        </p:nvSpPr>
        <p:spPr>
          <a:xfrm>
            <a:off x="7748451" y="4404220"/>
            <a:ext cx="2477729" cy="226948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5FE996-9349-46C6-B158-80F906B280EF}"/>
              </a:ext>
            </a:extLst>
          </p:cNvPr>
          <p:cNvSpPr txBox="1"/>
          <p:nvPr/>
        </p:nvSpPr>
        <p:spPr>
          <a:xfrm>
            <a:off x="8017175" y="4604090"/>
            <a:ext cx="2007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Weekly Journal</a:t>
            </a:r>
          </a:p>
        </p:txBody>
      </p:sp>
      <p:pic>
        <p:nvPicPr>
          <p:cNvPr id="28" name="Picture 27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ABA02730-6CC3-49C8-8CA1-BD1AF4CFCA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358358" y="4788756"/>
            <a:ext cx="1619250" cy="1619250"/>
          </a:xfrm>
          <a:prstGeom prst="rect">
            <a:avLst/>
          </a:prstGeom>
        </p:spPr>
      </p:pic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DC7D4C6A-83D4-44A7-812D-585B25D02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22.01.21</a:t>
            </a:r>
            <a:endParaRPr lang="en-GB"/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CFBC32CF-0E76-405A-A571-5CDA267216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89"/>
    </mc:Choice>
    <mc:Fallback xmlns="">
      <p:transition spd="slow" advTm="39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5E5D6-5D42-4DD3-A639-4E598A6F34A2}"/>
              </a:ext>
            </a:extLst>
          </p:cNvPr>
          <p:cNvSpPr txBox="1">
            <a:spLocks/>
          </p:cNvSpPr>
          <p:nvPr/>
        </p:nvSpPr>
        <p:spPr>
          <a:xfrm>
            <a:off x="5282381" y="629266"/>
            <a:ext cx="4767471" cy="16419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defTabSz="457200">
              <a:spcAft>
                <a:spcPts val="600"/>
              </a:spcAft>
            </a:pPr>
            <a:r>
              <a:rPr lang="en-US" sz="4200">
                <a:solidFill>
                  <a:schemeClr val="tx2"/>
                </a:solidFill>
              </a:rPr>
              <a:t>Morning Prayer</a:t>
            </a:r>
          </a:p>
        </p:txBody>
      </p:sp>
      <p:pic>
        <p:nvPicPr>
          <p:cNvPr id="4" name="Picture 3" descr="A person in a blue dress&#10;&#10;Description automatically generated with medium confidence">
            <a:extLst>
              <a:ext uri="{FF2B5EF4-FFF2-40B4-BE49-F238E27FC236}">
                <a16:creationId xmlns:a16="http://schemas.microsoft.com/office/drawing/2014/main" id="{256C71E0-1BB7-40ED-9739-2135262BC9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6"/>
          <a:stretch/>
        </p:blipFill>
        <p:spPr>
          <a:xfrm>
            <a:off x="-1" y="10"/>
            <a:ext cx="4634680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02865-2408-466A-9808-F75B42FBB235}"/>
              </a:ext>
            </a:extLst>
          </p:cNvPr>
          <p:cNvSpPr txBox="1">
            <a:spLocks/>
          </p:cNvSpPr>
          <p:nvPr/>
        </p:nvSpPr>
        <p:spPr>
          <a:xfrm>
            <a:off x="5282381" y="2438400"/>
            <a:ext cx="4767471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buSzPct val="80000"/>
              <a:buNone/>
            </a:pPr>
            <a:r>
              <a:rPr lang="en-US" dirty="0">
                <a:latin typeface="+mj-lt"/>
                <a:ea typeface="+mj-ea"/>
                <a:cs typeface="+mj-cs"/>
              </a:rPr>
              <a:t>Father in heaven you love me</a:t>
            </a:r>
          </a:p>
          <a:p>
            <a:pPr marL="0" indent="0" defTabSz="457200">
              <a:buSzPct val="80000"/>
              <a:buNone/>
            </a:pPr>
            <a:r>
              <a:rPr lang="en-US" dirty="0">
                <a:latin typeface="+mj-lt"/>
                <a:ea typeface="+mj-ea"/>
                <a:cs typeface="+mj-cs"/>
              </a:rPr>
              <a:t>You are with me night and day</a:t>
            </a:r>
          </a:p>
          <a:p>
            <a:pPr marL="0" indent="0" defTabSz="457200">
              <a:buSzPct val="80000"/>
              <a:buNone/>
            </a:pPr>
            <a:r>
              <a:rPr lang="en-US" dirty="0">
                <a:latin typeface="+mj-lt"/>
                <a:ea typeface="+mj-ea"/>
                <a:cs typeface="+mj-cs"/>
              </a:rPr>
              <a:t>I want to love you always</a:t>
            </a:r>
          </a:p>
          <a:p>
            <a:pPr marL="0" indent="0" defTabSz="457200">
              <a:buSzPct val="80000"/>
              <a:buNone/>
            </a:pPr>
            <a:r>
              <a:rPr lang="en-US" dirty="0">
                <a:latin typeface="+mj-lt"/>
                <a:ea typeface="+mj-ea"/>
                <a:cs typeface="+mj-cs"/>
              </a:rPr>
              <a:t>In all I do and say</a:t>
            </a:r>
          </a:p>
          <a:p>
            <a:pPr marL="0" indent="0" defTabSz="457200">
              <a:buSzPct val="80000"/>
              <a:buNone/>
            </a:pPr>
            <a:r>
              <a:rPr lang="en-US" dirty="0">
                <a:latin typeface="+mj-lt"/>
                <a:ea typeface="+mj-ea"/>
                <a:cs typeface="+mj-cs"/>
              </a:rPr>
              <a:t>I’ll try to please you Father</a:t>
            </a:r>
          </a:p>
          <a:p>
            <a:pPr marL="0" indent="0" defTabSz="457200">
              <a:buSzPct val="80000"/>
              <a:buNone/>
            </a:pPr>
            <a:r>
              <a:rPr lang="en-US" dirty="0">
                <a:latin typeface="+mj-lt"/>
                <a:ea typeface="+mj-ea"/>
                <a:cs typeface="+mj-cs"/>
              </a:rPr>
              <a:t>Bless me through this day</a:t>
            </a:r>
          </a:p>
          <a:p>
            <a:pPr marL="0" indent="0" defTabSz="457200">
              <a:buSzPct val="80000"/>
              <a:buNone/>
            </a:pPr>
            <a:r>
              <a:rPr lang="en-US" dirty="0">
                <a:latin typeface="+mj-lt"/>
                <a:ea typeface="+mj-ea"/>
                <a:cs typeface="+mj-cs"/>
              </a:rPr>
              <a:t>Amen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AE66A0-2156-4991-B1C7-B974C214D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14448-6FAA-413E-80E9-52EBA4B8D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22.01.21</a:t>
            </a:r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7A812EB-632D-406E-9038-BCD9E5143C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12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31"/>
    </mc:Choice>
    <mc:Fallback xmlns="">
      <p:transition spd="slow" advTm="18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0">
            <a:extLst>
              <a:ext uri="{FF2B5EF4-FFF2-40B4-BE49-F238E27FC236}">
                <a16:creationId xmlns:a16="http://schemas.microsoft.com/office/drawing/2014/main" id="{6F66A575-7835-4400-BEDE-89F2EF034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D68823-05B7-40BA-96B3-AA411306C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29" y="640080"/>
            <a:ext cx="4225290" cy="55788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>
                <a:solidFill>
                  <a:srgbClr val="FFFFFF"/>
                </a:solidFill>
              </a:rPr>
              <a:t>Literacy- Handwriting Friday 22</a:t>
            </a:r>
            <a:r>
              <a:rPr lang="en-US" b="1" baseline="30000">
                <a:solidFill>
                  <a:srgbClr val="FFFFFF"/>
                </a:solidFill>
              </a:rPr>
              <a:t>nd</a:t>
            </a:r>
            <a:r>
              <a:rPr lang="en-US" b="1">
                <a:solidFill>
                  <a:srgbClr val="FFFFFF"/>
                </a:solidFill>
              </a:rPr>
              <a:t> January 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A435FB0-861B-453C-BE85-9104EC6F0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055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457200">
              <a:spcAft>
                <a:spcPts val="600"/>
              </a:spcAft>
            </a:pPr>
            <a:r>
              <a:rPr lang="en-US" kern="1200">
                <a:solidFill>
                  <a:srgbClr val="FFFFFF">
                    <a:alpha val="80000"/>
                  </a:srgbClr>
                </a:solidFill>
                <a:latin typeface="+mn-lt"/>
                <a:ea typeface="+mn-ea"/>
                <a:cs typeface="+mn-cs"/>
              </a:rPr>
              <a:t>Mrs Gould 22.01.21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21ABAA-1627-4228-B469-4F7556B6B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8E061D16-DEE2-4A8F-8D10-F51FF02B0240}" type="slidenum">
              <a:rPr lang="en-US" smtClean="0"/>
              <a:pPr defTabSz="457200">
                <a:spcAft>
                  <a:spcPts val="600"/>
                </a:spcAft>
              </a:pPr>
              <a:t>4</a:t>
            </a:fld>
            <a:endParaRPr lang="en-US"/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A78411CD-DB8B-43A6-A3AB-BC5A1F74F5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3323531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23DCDE5-B21F-47F7-93FA-5C5CDBEFB9D2}"/>
                  </a:ext>
                </a:extLst>
              </p14:cNvPr>
              <p14:cNvContentPartPr/>
              <p14:nvPr/>
            </p14:nvContentPartPr>
            <p14:xfrm>
              <a:off x="6953400" y="1722600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23DCDE5-B21F-47F7-93FA-5C5CDBEFB9D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44040" y="1713240"/>
                <a:ext cx="1908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1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8EE67E7-8239-492F-AABB-18E1C6F9D50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773240" y="1641960"/>
              <a:ext cx="6377400" cy="34909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8EE67E7-8239-492F-AABB-18E1C6F9D50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757400" y="1578600"/>
                <a:ext cx="6408720" cy="36176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E290CEF-835C-459A-8E04-F2C2293EE2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0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274"/>
    </mc:Choice>
    <mc:Fallback xmlns="">
      <p:transition spd="slow" advTm="8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AE9B3-B599-42ED-B3B3-C4E61884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859" y="640081"/>
            <a:ext cx="3494341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/>
              <a:t>Handwriting Phrases – to help you when you are writing!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5926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5903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4BF3CCB-8781-4003-93B4-13FA46F1DF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000"/>
          <a:stretch/>
        </p:blipFill>
        <p:spPr>
          <a:xfrm>
            <a:off x="5441735" y="804672"/>
            <a:ext cx="5934456" cy="5248656"/>
          </a:xfrm>
          <a:prstGeom prst="rect">
            <a:avLst/>
          </a:prstGeom>
          <a:effectLst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F5AAC6-4512-43E4-9657-F58D00274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5858" y="6356350"/>
            <a:ext cx="3627692" cy="36512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srgbClr val="898989"/>
                </a:solidFill>
                <a:latin typeface="Calibri" panose="020F0502020204030204"/>
                <a:ea typeface="+mn-ea"/>
                <a:cs typeface="+mn-cs"/>
              </a:rPr>
              <a:t>Mrs Gould 22.01.21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9CD087-DDD3-421F-A2F7-AF0154D30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9470" y="6356350"/>
            <a:ext cx="689322" cy="36512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fld id="{8E061D16-DEE2-4A8F-8D10-F51FF02B0240}" type="slidenum">
              <a:rPr lang="en-US">
                <a:solidFill>
                  <a:srgbClr val="595959"/>
                </a:solidFill>
                <a:latin typeface="Calibri" panose="020F0502020204030204"/>
              </a:rPr>
              <a:pPr algn="l">
                <a:spcAft>
                  <a:spcPts val="600"/>
                </a:spcAft>
                <a:defRPr/>
              </a:pPr>
              <a:t>5</a:t>
            </a:fld>
            <a:endParaRPr lang="en-US">
              <a:solidFill>
                <a:srgbClr val="595959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90D675A-4479-49C7-ACD0-81276300B140}"/>
                  </a:ext>
                </a:extLst>
              </p14:cNvPr>
              <p14:cNvContentPartPr/>
              <p14:nvPr/>
            </p14:nvContentPartPr>
            <p14:xfrm>
              <a:off x="11737440" y="6387480"/>
              <a:ext cx="255600" cy="644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90D675A-4479-49C7-ACD0-81276300B14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728080" y="6378120"/>
                <a:ext cx="27432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AB1C3EDD-BE32-4D0F-B635-BBF9C0B1FF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0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12"/>
    </mc:Choice>
    <mc:Fallback xmlns="">
      <p:transition spd="slow" advTm="56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5F79CFC8-9CB6-4FB1-96EE-B4FF3ABEE5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57A100-8A65-4515-994D-CE58A9F9E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3096" y="728905"/>
            <a:ext cx="6350699" cy="3615454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Handwriting Friday 22</a:t>
            </a:r>
            <a:r>
              <a:rPr lang="en-US" sz="5200" baseline="30000"/>
              <a:t>nd</a:t>
            </a:r>
            <a:r>
              <a:rPr lang="en-US" sz="5200"/>
              <a:t> January 2021</a:t>
            </a:r>
            <a:br>
              <a:rPr lang="en-US" sz="5200"/>
            </a:br>
            <a:r>
              <a:rPr lang="en-US" sz="5200"/>
              <a:t>Mild Challenge</a:t>
            </a:r>
          </a:p>
        </p:txBody>
      </p:sp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F9DF824E-D9DF-4753-BA0D-A686DE15B5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" r="6531" b="-3"/>
          <a:stretch/>
        </p:blipFill>
        <p:spPr>
          <a:xfrm>
            <a:off x="831987" y="728907"/>
            <a:ext cx="3806645" cy="5400184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41EBEB-D043-4932-9824-02260287A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Mrs Gould 22.01.21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77AF4A-4340-47D1-9DB5-2335F11AB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E061D16-DEE2-4A8F-8D10-F51FF02B02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6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5C8B1F4-1146-40DA-9201-18B5D6066A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6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682"/>
    </mc:Choice>
    <mc:Fallback xmlns="">
      <p:transition spd="slow" advTm="175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876" x="463550" y="285750"/>
          <p14:tracePt t="43291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B0A544-BB5A-44CE-9443-E5B31ED1A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2271"/>
            <a:ext cx="10515600" cy="112841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Handwriting 22</a:t>
            </a:r>
            <a:r>
              <a:rPr lang="en-US" baseline="30000"/>
              <a:t>nd</a:t>
            </a:r>
            <a:r>
              <a:rPr lang="en-US"/>
              <a:t> January 2021 Hot Challenge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C5116E-03B3-476C-9514-51D4F2845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Mrs Gould 22.01.21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3C31BC-B3D5-424E-A06E-AC9BFAA0B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8E061D16-DEE2-4A8F-8D10-F51FF02B0240}" type="slidenum">
              <a:rPr lang="en-US" smtClean="0"/>
              <a:pPr defTabSz="457200">
                <a:spcAft>
                  <a:spcPts val="600"/>
                </a:spcAft>
              </a:pPr>
              <a:t>7</a:t>
            </a:fld>
            <a:endParaRPr lang="en-US"/>
          </a:p>
        </p:txBody>
      </p:sp>
      <p:pic>
        <p:nvPicPr>
          <p:cNvPr id="11" name="Content Placeholder 10" descr="Table&#10;&#10;Description automatically generated with medium confidence">
            <a:extLst>
              <a:ext uri="{FF2B5EF4-FFF2-40B4-BE49-F238E27FC236}">
                <a16:creationId xmlns:a16="http://schemas.microsoft.com/office/drawing/2014/main" id="{80789918-251F-4048-9411-988D6E927D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270" y="1599416"/>
            <a:ext cx="9666514" cy="4904754"/>
          </a:xfr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49115C2-28B7-423D-88B1-A7BA8C0633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88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71"/>
    </mc:Choice>
    <mc:Fallback xmlns="">
      <p:transition spd="slow" advTm="56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45214-A73A-41FF-921F-F4977E145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640081"/>
            <a:ext cx="3398518" cy="52553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/>
              <a:t>Handwriting Friday 22</a:t>
            </a:r>
            <a:r>
              <a:rPr lang="en-US" sz="4800" baseline="30000"/>
              <a:t>nd</a:t>
            </a:r>
            <a:r>
              <a:rPr lang="en-US" sz="4800"/>
              <a:t> January Chilli Challenge</a:t>
            </a:r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3FA8EA49-487B-4E62-AC3C-3D4A96EF0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9">
            <a:extLst>
              <a:ext uri="{FF2B5EF4-FFF2-40B4-BE49-F238E27FC236}">
                <a16:creationId xmlns:a16="http://schemas.microsoft.com/office/drawing/2014/main" id="{F3C8D54F-CA08-42F3-9924-FBA3CB680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208" y="484632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3563099-D6CB-4AA1-8C2C-C5A4735754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3" b="3"/>
          <a:stretch/>
        </p:blipFill>
        <p:spPr>
          <a:xfrm>
            <a:off x="951882" y="965595"/>
            <a:ext cx="5632217" cy="4808332"/>
          </a:xfrm>
          <a:prstGeom prst="rect">
            <a:avLst/>
          </a:prstGeom>
          <a:effectLst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0EFF70-6A14-46B4-A874-66EE000B4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1881" y="6356350"/>
            <a:ext cx="5632217" cy="36512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 defTabSz="457200">
              <a:spcAft>
                <a:spcPts val="600"/>
              </a:spcAft>
            </a:pPr>
            <a:r>
              <a:rPr lang="en-US" kern="1200">
                <a:solidFill>
                  <a:srgbClr val="595959"/>
                </a:solidFill>
                <a:latin typeface="+mn-lt"/>
                <a:ea typeface="+mn-ea"/>
                <a:cs typeface="+mn-cs"/>
              </a:rPr>
              <a:t>Mrs Gould 22.01.21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9783ED-1582-4743-AF03-F9D165BBA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5316" y="6356350"/>
            <a:ext cx="568484" cy="36512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8E061D16-DEE2-4A8F-8D10-F51FF02B0240}" type="slidenum">
              <a:rPr lang="en-US" smtClean="0"/>
              <a:pPr defTabSz="457200">
                <a:spcAft>
                  <a:spcPts val="600"/>
                </a:spcAft>
              </a:pPr>
              <a:t>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2010BDD-9073-495A-AF24-E50DD75B37BE}"/>
                  </a:ext>
                </a:extLst>
              </p14:cNvPr>
              <p14:cNvContentPartPr/>
              <p14:nvPr/>
            </p14:nvContentPartPr>
            <p14:xfrm>
              <a:off x="11602080" y="6292080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2010BDD-9073-495A-AF24-E50DD75B37B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592720" y="6282720"/>
                <a:ext cx="1908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6767831-1F2C-4C9A-BCE2-52D495AD71B1}"/>
                  </a:ext>
                </a:extLst>
              </p14:cNvPr>
              <p14:cNvContentPartPr/>
              <p14:nvPr/>
            </p14:nvContentPartPr>
            <p14:xfrm>
              <a:off x="5302800" y="2950560"/>
              <a:ext cx="191520" cy="482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6767831-1F2C-4C9A-BCE2-52D495AD71B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86960" y="2887200"/>
                <a:ext cx="222840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244974A-0D9B-43BD-B344-AA5C3DFBDB1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37320" y="1740600"/>
              <a:ext cx="4370040" cy="3213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244974A-0D9B-43BD-B344-AA5C3DFBDB1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27960" y="1677240"/>
                <a:ext cx="4395240" cy="334008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575220D5-2767-4038-B333-20A350070F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5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403"/>
    </mc:Choice>
    <mc:Fallback xmlns="">
      <p:transition spd="slow" advTm="77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FF8D2E5-2C4E-47B1-930B-6C82B7C31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6AB9E5-BAA7-4940-96CD-590C1F727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1312"/>
            <a:ext cx="10506456" cy="1010264"/>
          </a:xfrm>
        </p:spPr>
        <p:txBody>
          <a:bodyPr anchor="ctr">
            <a:normAutofit/>
          </a:bodyPr>
          <a:lstStyle/>
          <a:p>
            <a:r>
              <a:rPr lang="en-GB" sz="3100"/>
              <a:t>Numeracy Friday 22</a:t>
            </a:r>
            <a:r>
              <a:rPr lang="en-GB" sz="3100" baseline="30000"/>
              <a:t>nd</a:t>
            </a:r>
            <a:r>
              <a:rPr lang="en-GB" sz="3100"/>
              <a:t> January 2021 - Mental maths and times table practice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1E4ADA-0EA9-4930-846E-3C11E8BED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7618"/>
            <a:ext cx="128016" cy="6314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38086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8DCE37-1071-434D-965D-E99070965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Mrs Gould 22.01.21</a:t>
            </a:r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118665-CF7F-4573-9EE7-A3880A93D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0536" y="6356350"/>
            <a:ext cx="249021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E061D16-DEE2-4A8F-8D10-F51FF02B0240}" type="slidenum">
              <a:rPr lang="en-GB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9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C9056AD2-EBCF-441C-9894-86FB71756F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600858"/>
              </p:ext>
            </p:extLst>
          </p:nvPr>
        </p:nvGraphicFramePr>
        <p:xfrm>
          <a:off x="838200" y="1650222"/>
          <a:ext cx="10506456" cy="4584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18828A6-CC3E-490A-BFF5-CBAB14E56C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9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78"/>
    </mc:Choice>
    <mc:Fallback xmlns="">
      <p:transition spd="slow" advTm="17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526</Words>
  <Application>Microsoft Office PowerPoint</Application>
  <PresentationFormat>Widescreen</PresentationFormat>
  <Paragraphs>98</Paragraphs>
  <Slides>14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Arial</vt:lpstr>
      <vt:lpstr>Calibri</vt:lpstr>
      <vt:lpstr>Calibri Light</vt:lpstr>
      <vt:lpstr>Century Gothic</vt:lpstr>
      <vt:lpstr>Modern Love</vt:lpstr>
      <vt:lpstr>Modern Love Caps</vt:lpstr>
      <vt:lpstr>PrimaryCheynes</vt:lpstr>
      <vt:lpstr>The Hand Extrablack</vt:lpstr>
      <vt:lpstr>Twinkl</vt:lpstr>
      <vt:lpstr>Twinkl SemiBold</vt:lpstr>
      <vt:lpstr>Wingdings 3</vt:lpstr>
      <vt:lpstr>Office Theme</vt:lpstr>
      <vt:lpstr>Ion</vt:lpstr>
      <vt:lpstr>St Mary’s  Glow blog</vt:lpstr>
      <vt:lpstr>PowerPoint Presentation</vt:lpstr>
      <vt:lpstr>PowerPoint Presentation</vt:lpstr>
      <vt:lpstr>Literacy- Handwriting Friday 22nd January 2021</vt:lpstr>
      <vt:lpstr>Handwriting Phrases – to help you when you are writing!</vt:lpstr>
      <vt:lpstr>Handwriting Friday 22nd January 2021 Mild Challenge</vt:lpstr>
      <vt:lpstr>Handwriting 22nd January 2021 Hot Challenge</vt:lpstr>
      <vt:lpstr>Handwriting Friday 22nd January Chilli Challenge</vt:lpstr>
      <vt:lpstr>Numeracy Friday 22nd January 2021 - Mental maths and times table practice</vt:lpstr>
      <vt:lpstr>Numeracy Friday 22nd January 2021 Can you beat your personal best?</vt:lpstr>
      <vt:lpstr>Fitness with Joe Wicks  Follow the link to complete this workout! </vt:lpstr>
      <vt:lpstr>Weekly News!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 Mary’s  Glow blog</dc:title>
  <dc:creator>Lisa Murray</dc:creator>
  <cp:lastModifiedBy>Lisa Murray</cp:lastModifiedBy>
  <cp:revision>3</cp:revision>
  <dcterms:created xsi:type="dcterms:W3CDTF">2021-01-18T13:50:24Z</dcterms:created>
  <dcterms:modified xsi:type="dcterms:W3CDTF">2021-01-21T13:28:13Z</dcterms:modified>
</cp:coreProperties>
</file>