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0" r:id="rId3"/>
    <p:sldId id="283" r:id="rId4"/>
    <p:sldId id="278" r:id="rId5"/>
    <p:sldId id="279" r:id="rId6"/>
    <p:sldId id="318" r:id="rId7"/>
    <p:sldId id="323" r:id="rId8"/>
    <p:sldId id="324" r:id="rId9"/>
    <p:sldId id="325" r:id="rId10"/>
    <p:sldId id="32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FF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5DB16-F9B8-4937-996E-E106977E8B6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511ED-38A7-4131-9D47-CAE0463ED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240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5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52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16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23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32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11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90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77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01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42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2E01C85-DD0C-4BA5-9655-ED13E621930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56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01C85-DD0C-4BA5-9655-ED13E621930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98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j_3weVPH0-U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orangeacid/204163563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Chilli_pepper_4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Chilli_pepper_4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Chilli_pepper_4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0D1173B-FBCA-4F2A-AB78-7DB51EC95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08DCF8-02FA-4015-A96A-7F8A89EBC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5CADCA8-2942-497A-8C7C-F3050F6FC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0072" y="964769"/>
            <a:ext cx="4966432" cy="2376915"/>
          </a:xfrm>
        </p:spPr>
        <p:txBody>
          <a:bodyPr>
            <a:normAutofit/>
          </a:bodyPr>
          <a:lstStyle/>
          <a:p>
            <a:r>
              <a:rPr lang="en-GB" sz="4200" dirty="0"/>
              <a:t>St Mary’s RC primary school </a:t>
            </a:r>
            <a:br>
              <a:rPr lang="en-GB" sz="4200" dirty="0"/>
            </a:br>
            <a:r>
              <a:rPr lang="en-GB" sz="4200" dirty="0"/>
              <a:t>Monday 18.01.21</a:t>
            </a:r>
            <a:endParaRPr lang="en-US" sz="42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5EB4A20-0EE9-4ACC-B46C-5E53D0378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0074" y="3529159"/>
            <a:ext cx="4972063" cy="1612688"/>
          </a:xfrm>
        </p:spPr>
        <p:txBody>
          <a:bodyPr>
            <a:normAutofit/>
          </a:bodyPr>
          <a:lstStyle/>
          <a:p>
            <a:r>
              <a:rPr lang="en-GB" dirty="0"/>
              <a:t>P3 and P4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EFD7EB-F887-4187-BD35-2F6584E9E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802ABCE-86EF-458C-B776-FBEE5B3ED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F257E23-BAFF-4E5A-9DCD-5EB001A23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7E30C0D8-AD45-47DE-ACC1-AA48F84CA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1171"/>
          <a:stretch/>
        </p:blipFill>
        <p:spPr bwMode="auto">
          <a:xfrm>
            <a:off x="1271223" y="1116345"/>
            <a:ext cx="336214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0890EC-EC50-46D3-879E-63EDF4D06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0073" y="3526496"/>
            <a:ext cx="49595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971F6991-E635-48F8-9309-D5A5C1EC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CF2F98-1DF0-4594-9502-F2B79E79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78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82E23A-85DD-4BA5-9218-25C2E335C569}"/>
              </a:ext>
            </a:extLst>
          </p:cNvPr>
          <p:cNvSpPr txBox="1"/>
          <p:nvPr/>
        </p:nvSpPr>
        <p:spPr>
          <a:xfrm>
            <a:off x="154981" y="232474"/>
            <a:ext cx="2726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/>
              <a:t>Cosmic Yoga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8358A-3F50-4D9D-9DDF-9246C32016F6}"/>
              </a:ext>
            </a:extLst>
          </p:cNvPr>
          <p:cNvSpPr txBox="1"/>
          <p:nvPr/>
        </p:nvSpPr>
        <p:spPr>
          <a:xfrm>
            <a:off x="154982" y="977707"/>
            <a:ext cx="95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Follow the link to Cosmic Yoga – Wizard of Oz Lesson. Watch the video and complete the activities.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08CAF2-BBDC-43B2-A6C8-EA7D822DC3E1}"/>
              </a:ext>
            </a:extLst>
          </p:cNvPr>
          <p:cNvSpPr txBox="1"/>
          <p:nvPr/>
        </p:nvSpPr>
        <p:spPr>
          <a:xfrm>
            <a:off x="596684" y="5326295"/>
            <a:ext cx="765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https://www.youtube.com/watch?v=j_3weVPH0-U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8210CF-6E74-45BF-A40A-0CC6AC9F2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375" y="1581758"/>
            <a:ext cx="6844632" cy="350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46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2AE9A-952C-4B4D-B6B7-9ED08E3D0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1156211"/>
            <a:ext cx="9603275" cy="1049235"/>
          </a:xfrm>
        </p:spPr>
        <p:txBody>
          <a:bodyPr/>
          <a:lstStyle/>
          <a:p>
            <a:pPr algn="ctr"/>
            <a:r>
              <a:rPr lang="en-GB" dirty="0">
                <a:latin typeface="PrimaryCheynes" panose="020B0500000000000000" pitchFamily="34" charset="0"/>
              </a:rPr>
              <a:t>Night time prayer</a:t>
            </a:r>
            <a:endParaRPr lang="en-US" dirty="0">
              <a:latin typeface="PrimaryCheynes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4C375-6C2E-ED42-B450-2FD82B74D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B385D"/>
                </a:solidFill>
                <a:latin typeface="PrimaryCheynes" panose="020B0500000000000000" pitchFamily="34" charset="0"/>
              </a:rPr>
              <a:t>God our Father, I come to say</a:t>
            </a:r>
            <a:r>
              <a:rPr lang="en-GB" sz="2400" dirty="0">
                <a:solidFill>
                  <a:srgbClr val="0B385D"/>
                </a:solidFill>
                <a:latin typeface="PrimaryCheynes" panose="020B0500000000000000" pitchFamily="34" charset="0"/>
              </a:rPr>
              <a:t> thank</a:t>
            </a:r>
            <a:r>
              <a:rPr lang="en-US" sz="2400" dirty="0">
                <a:solidFill>
                  <a:srgbClr val="0B385D"/>
                </a:solidFill>
                <a:latin typeface="PrimaryCheynes" panose="020B0500000000000000" pitchFamily="34" charset="0"/>
              </a:rPr>
              <a:t> you for your love today.</a:t>
            </a:r>
            <a:endParaRPr lang="en-GB" sz="2400" dirty="0">
              <a:solidFill>
                <a:srgbClr val="0B385D"/>
              </a:solidFill>
              <a:latin typeface="PrimaryCheynes" panose="020B0500000000000000" pitchFamily="34" charset="0"/>
            </a:endParaRPr>
          </a:p>
          <a:p>
            <a:pPr algn="ctr"/>
            <a:r>
              <a:rPr lang="en-US" sz="2400" dirty="0">
                <a:solidFill>
                  <a:srgbClr val="0B385D"/>
                </a:solidFill>
                <a:latin typeface="PrimaryCheynes" panose="020B0500000000000000" pitchFamily="34" charset="0"/>
              </a:rPr>
              <a:t>Thank you for my family</a:t>
            </a:r>
            <a:r>
              <a:rPr lang="en-GB" sz="2400" dirty="0">
                <a:solidFill>
                  <a:srgbClr val="0B385D"/>
                </a:solidFill>
                <a:latin typeface="PrimaryCheynes" panose="020B0500000000000000" pitchFamily="34" charset="0"/>
              </a:rPr>
              <a:t> and </a:t>
            </a:r>
            <a:r>
              <a:rPr lang="en-US" sz="2400" dirty="0">
                <a:solidFill>
                  <a:srgbClr val="0B385D"/>
                </a:solidFill>
                <a:latin typeface="PrimaryCheynes" panose="020B0500000000000000" pitchFamily="34" charset="0"/>
              </a:rPr>
              <a:t> all the friends you give to me.</a:t>
            </a:r>
            <a:endParaRPr lang="en-GB" sz="2400" dirty="0">
              <a:solidFill>
                <a:srgbClr val="0B385D"/>
              </a:solidFill>
              <a:latin typeface="PrimaryCheynes" panose="020B0500000000000000" pitchFamily="34" charset="0"/>
            </a:endParaRPr>
          </a:p>
          <a:p>
            <a:pPr algn="ctr"/>
            <a:r>
              <a:rPr lang="en-US" sz="2400" dirty="0">
                <a:solidFill>
                  <a:srgbClr val="0B385D"/>
                </a:solidFill>
                <a:latin typeface="PrimaryCheynes" panose="020B0500000000000000" pitchFamily="34" charset="0"/>
              </a:rPr>
              <a:t>Guard me in the dark of night</a:t>
            </a:r>
            <a:r>
              <a:rPr lang="en-GB" sz="2400" dirty="0">
                <a:solidFill>
                  <a:srgbClr val="0B385D"/>
                </a:solidFill>
                <a:latin typeface="PrimaryCheynes" panose="020B0500000000000000" pitchFamily="34" charset="0"/>
              </a:rPr>
              <a:t> and</a:t>
            </a:r>
            <a:r>
              <a:rPr lang="en-US" sz="2400" dirty="0">
                <a:solidFill>
                  <a:srgbClr val="0B385D"/>
                </a:solidFill>
                <a:latin typeface="PrimaryCheynes" panose="020B0500000000000000" pitchFamily="34" charset="0"/>
              </a:rPr>
              <a:t> in the morning send your light.Amen.</a:t>
            </a:r>
            <a:endParaRPr lang="en-GB" sz="2800" dirty="0">
              <a:latin typeface="PrimaryCheyn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659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5E5D6-5D42-4DD3-A639-4E598A6F34A2}"/>
              </a:ext>
            </a:extLst>
          </p:cNvPr>
          <p:cNvSpPr txBox="1">
            <a:spLocks/>
          </p:cNvSpPr>
          <p:nvPr/>
        </p:nvSpPr>
        <p:spPr>
          <a:xfrm>
            <a:off x="3752973" y="342420"/>
            <a:ext cx="7645572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PrimaryCheynes" panose="020B0500000000000000" pitchFamily="34" charset="0"/>
              </a:rPr>
              <a:t>Morning Prayer</a:t>
            </a:r>
            <a:endParaRPr lang="en-US" sz="3600" dirty="0">
              <a:latin typeface="PrimaryCheynes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02865-2408-466A-9808-F75B42FBB235}"/>
              </a:ext>
            </a:extLst>
          </p:cNvPr>
          <p:cNvSpPr txBox="1">
            <a:spLocks/>
          </p:cNvSpPr>
          <p:nvPr/>
        </p:nvSpPr>
        <p:spPr>
          <a:xfrm>
            <a:off x="1173283" y="1391655"/>
            <a:ext cx="9603275" cy="34506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dirty="0">
                <a:latin typeface="PrimaryCheynes" panose="020B0500000000000000" pitchFamily="34" charset="0"/>
              </a:rPr>
              <a:t>Father in heaven you love me</a:t>
            </a:r>
          </a:p>
          <a:p>
            <a:pPr marL="0" indent="0" algn="ctr">
              <a:buNone/>
            </a:pPr>
            <a:r>
              <a:rPr lang="en-GB" sz="2800" dirty="0">
                <a:latin typeface="PrimaryCheynes" panose="020B0500000000000000" pitchFamily="34" charset="0"/>
              </a:rPr>
              <a:t>You are with me night and day</a:t>
            </a:r>
          </a:p>
          <a:p>
            <a:pPr marL="0" indent="0" algn="ctr">
              <a:buNone/>
            </a:pPr>
            <a:r>
              <a:rPr lang="en-GB" sz="2800" dirty="0">
                <a:latin typeface="PrimaryCheynes" panose="020B0500000000000000" pitchFamily="34" charset="0"/>
              </a:rPr>
              <a:t>I want to love you always</a:t>
            </a:r>
          </a:p>
          <a:p>
            <a:pPr marL="0" indent="0" algn="ctr">
              <a:buNone/>
            </a:pPr>
            <a:r>
              <a:rPr lang="en-GB" sz="2800" dirty="0">
                <a:latin typeface="PrimaryCheynes" panose="020B0500000000000000" pitchFamily="34" charset="0"/>
              </a:rPr>
              <a:t>In all I do and say</a:t>
            </a:r>
          </a:p>
          <a:p>
            <a:pPr marL="0" indent="0" algn="ctr">
              <a:buNone/>
            </a:pPr>
            <a:r>
              <a:rPr lang="en-GB" sz="2800" dirty="0">
                <a:latin typeface="PrimaryCheynes" panose="020B0500000000000000" pitchFamily="34" charset="0"/>
              </a:rPr>
              <a:t>I’ll try to please you Father</a:t>
            </a:r>
          </a:p>
          <a:p>
            <a:pPr marL="0" indent="0" algn="ctr">
              <a:buNone/>
            </a:pPr>
            <a:r>
              <a:rPr lang="en-GB" sz="2800" dirty="0">
                <a:latin typeface="PrimaryCheynes" panose="020B0500000000000000" pitchFamily="34" charset="0"/>
              </a:rPr>
              <a:t>Bless me through this day</a:t>
            </a:r>
          </a:p>
          <a:p>
            <a:pPr marL="0" indent="0" algn="ctr">
              <a:buNone/>
            </a:pPr>
            <a:r>
              <a:rPr lang="en-GB" sz="2800" dirty="0">
                <a:latin typeface="PrimaryCheynes" panose="020B0500000000000000" pitchFamily="34" charset="0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108050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D7EC7-4CD9-4771-8367-DD57FD974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Morning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ED62D-208B-495B-9986-C3D321749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/>
              <a:t>Would you rather?</a:t>
            </a:r>
          </a:p>
          <a:p>
            <a:pPr>
              <a:buFontTx/>
              <a:buChar char="-"/>
            </a:pPr>
            <a:r>
              <a:rPr lang="en-GB" sz="2800" dirty="0"/>
              <a:t>Be able to breathe under water?</a:t>
            </a:r>
          </a:p>
          <a:p>
            <a:pPr>
              <a:buFontTx/>
              <a:buChar char="-"/>
            </a:pPr>
            <a:r>
              <a:rPr lang="en-GB" sz="2800" dirty="0"/>
              <a:t>Be able to talk to animals?</a:t>
            </a:r>
          </a:p>
          <a:p>
            <a:pPr>
              <a:buFontTx/>
              <a:buChar char="-"/>
            </a:pPr>
            <a:r>
              <a:rPr lang="en-GB" sz="2800" dirty="0"/>
              <a:t>Be able to fly like a bird?</a:t>
            </a:r>
          </a:p>
          <a:p>
            <a:pPr marL="0" indent="0">
              <a:buNone/>
            </a:pPr>
            <a:r>
              <a:rPr lang="en-GB" sz="2800" dirty="0"/>
              <a:t>Draw your favourite in your jotter. Remember to write the date at the top of the page. </a:t>
            </a:r>
          </a:p>
        </p:txBody>
      </p:sp>
    </p:spTree>
    <p:extLst>
      <p:ext uri="{BB962C8B-B14F-4D97-AF65-F5344CB8AC3E}">
        <p14:creationId xmlns:p14="http://schemas.microsoft.com/office/powerpoint/2010/main" val="412483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8F576-7F7D-4BB3-AE05-CD85A0A42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80134-75F9-4EF7-9397-45324A2BF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PrimaryCheynes" panose="020B0500000000000000" pitchFamily="34" charset="0"/>
              </a:rPr>
              <a:t> Learning Intention:</a:t>
            </a:r>
          </a:p>
          <a:p>
            <a:pPr marL="0" indent="0">
              <a:buNone/>
            </a:pPr>
            <a:r>
              <a:rPr lang="en-GB" dirty="0">
                <a:latin typeface="PrimaryCheynes" panose="020B0500000000000000" pitchFamily="34" charset="0"/>
              </a:rPr>
              <a:t>We are learning to spell common words.</a:t>
            </a:r>
          </a:p>
          <a:p>
            <a:pPr marL="0" indent="0">
              <a:buNone/>
            </a:pPr>
            <a:r>
              <a:rPr lang="en-GB" dirty="0">
                <a:latin typeface="PrimaryCheynes" panose="020B0500000000000000" pitchFamily="34" charset="0"/>
              </a:rPr>
              <a:t> Success Criteria:</a:t>
            </a:r>
          </a:p>
          <a:p>
            <a:pPr>
              <a:buFontTx/>
              <a:buChar char="-"/>
            </a:pPr>
            <a:r>
              <a:rPr lang="en-GB" dirty="0">
                <a:latin typeface="PrimaryCheynes" panose="020B0500000000000000" pitchFamily="34" charset="0"/>
              </a:rPr>
              <a:t>Pick a Mild, Hot or Spicy chilli challenge.</a:t>
            </a:r>
          </a:p>
          <a:p>
            <a:pPr>
              <a:buFontTx/>
              <a:buChar char="-"/>
            </a:pPr>
            <a:r>
              <a:rPr lang="en-GB" dirty="0">
                <a:latin typeface="PrimaryCheynes" panose="020B0500000000000000" pitchFamily="34" charset="0"/>
              </a:rPr>
              <a:t>Copy the words neatly into your jotter.</a:t>
            </a:r>
          </a:p>
          <a:p>
            <a:pPr>
              <a:buFontTx/>
              <a:buChar char="-"/>
            </a:pPr>
            <a:r>
              <a:rPr lang="en-GB" dirty="0">
                <a:latin typeface="PrimaryCheynes" panose="020B0500000000000000" pitchFamily="34" charset="0"/>
              </a:rPr>
              <a:t>Try to remember how to spell the words.</a:t>
            </a:r>
          </a:p>
          <a:p>
            <a:pPr>
              <a:buFontTx/>
              <a:buChar char="-"/>
            </a:pPr>
            <a:r>
              <a:rPr lang="en-GB" dirty="0">
                <a:latin typeface="PrimaryCheynes" panose="020B0500000000000000" pitchFamily="34" charset="0"/>
              </a:rPr>
              <a:t>Pick 5 words and write a sentence for each word.</a:t>
            </a:r>
          </a:p>
          <a:p>
            <a:pPr marL="0" indent="0">
              <a:buNone/>
            </a:pPr>
            <a:endParaRPr lang="en-GB" dirty="0">
              <a:latin typeface="PrimaryCheynes" panose="020B0500000000000000" pitchFamily="34" charset="0"/>
            </a:endParaRPr>
          </a:p>
        </p:txBody>
      </p:sp>
      <p:pic>
        <p:nvPicPr>
          <p:cNvPr id="9" name="Picture 8" descr="A picture containing writing implement, stationary, pencil, pen&#10;&#10;Description automatically generated">
            <a:extLst>
              <a:ext uri="{FF2B5EF4-FFF2-40B4-BE49-F238E27FC236}">
                <a16:creationId xmlns:a16="http://schemas.microsoft.com/office/drawing/2014/main" id="{3901D70F-EE63-4E8E-BF15-9A982DFAC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8270834" y="3182834"/>
            <a:ext cx="3921166" cy="29408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4243ED-57B9-450E-A111-DE71C74C06D3}"/>
              </a:ext>
            </a:extLst>
          </p:cNvPr>
          <p:cNvSpPr txBox="1"/>
          <p:nvPr/>
        </p:nvSpPr>
        <p:spPr>
          <a:xfrm flipH="1">
            <a:off x="11743656" y="10040834"/>
            <a:ext cx="448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flickr.com/photos/orangeacid/204163563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82771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1DBA-7E4F-42C0-9BF4-A051B05BB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9CDC03C-4A96-4AED-96A5-DCAB2065E7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929400"/>
              </p:ext>
            </p:extLst>
          </p:nvPr>
        </p:nvGraphicFramePr>
        <p:xfrm>
          <a:off x="1450480" y="2030193"/>
          <a:ext cx="9604374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7640">
                  <a:extLst>
                    <a:ext uri="{9D8B030D-6E8A-4147-A177-3AD203B41FA5}">
                      <a16:colId xmlns:a16="http://schemas.microsoft.com/office/drawing/2014/main" val="2162623516"/>
                    </a:ext>
                  </a:extLst>
                </a:gridCol>
                <a:gridCol w="3404382">
                  <a:extLst>
                    <a:ext uri="{9D8B030D-6E8A-4147-A177-3AD203B41FA5}">
                      <a16:colId xmlns:a16="http://schemas.microsoft.com/office/drawing/2014/main" val="2948775333"/>
                    </a:ext>
                  </a:extLst>
                </a:gridCol>
                <a:gridCol w="3782352">
                  <a:extLst>
                    <a:ext uri="{9D8B030D-6E8A-4147-A177-3AD203B41FA5}">
                      <a16:colId xmlns:a16="http://schemas.microsoft.com/office/drawing/2014/main" val="12776975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Mild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Spicy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968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379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000" dirty="0"/>
                        <a:t>mum</a:t>
                      </a:r>
                    </a:p>
                    <a:p>
                      <a:r>
                        <a:rPr lang="en-GB" sz="2000" dirty="0"/>
                        <a:t>pin</a:t>
                      </a:r>
                    </a:p>
                    <a:p>
                      <a:r>
                        <a:rPr lang="en-GB" sz="2000" dirty="0"/>
                        <a:t>dad</a:t>
                      </a:r>
                    </a:p>
                    <a:p>
                      <a:r>
                        <a:rPr lang="en-GB" sz="2000" dirty="0"/>
                        <a:t>sit</a:t>
                      </a:r>
                    </a:p>
                    <a:p>
                      <a:r>
                        <a:rPr lang="en-GB" sz="2000" dirty="0"/>
                        <a:t>lid</a:t>
                      </a:r>
                    </a:p>
                    <a:p>
                      <a:r>
                        <a:rPr lang="en-GB" sz="2000" dirty="0"/>
                        <a:t>pig</a:t>
                      </a:r>
                    </a:p>
                    <a:p>
                      <a:r>
                        <a:rPr lang="en-GB" sz="2000" dirty="0"/>
                        <a:t>rat</a:t>
                      </a:r>
                    </a:p>
                    <a:p>
                      <a:r>
                        <a:rPr lang="en-GB" sz="2000" dirty="0"/>
                        <a:t>had</a:t>
                      </a:r>
                    </a:p>
                    <a:p>
                      <a:r>
                        <a:rPr lang="en-GB" sz="2000" dirty="0"/>
                        <a:t>sad</a:t>
                      </a:r>
                    </a:p>
                    <a:p>
                      <a:r>
                        <a:rPr lang="en-GB" sz="2000" dirty="0"/>
                        <a:t>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sweet</a:t>
                      </a:r>
                    </a:p>
                    <a:p>
                      <a:r>
                        <a:rPr lang="en-GB" sz="2000" dirty="0"/>
                        <a:t>street</a:t>
                      </a:r>
                    </a:p>
                    <a:p>
                      <a:r>
                        <a:rPr lang="en-GB" sz="2000" dirty="0"/>
                        <a:t>knee</a:t>
                      </a:r>
                    </a:p>
                    <a:p>
                      <a:r>
                        <a:rPr lang="en-GB" sz="2000" dirty="0"/>
                        <a:t>sleep</a:t>
                      </a:r>
                    </a:p>
                    <a:p>
                      <a:r>
                        <a:rPr lang="en-GB" sz="2000" dirty="0"/>
                        <a:t>three</a:t>
                      </a:r>
                    </a:p>
                    <a:p>
                      <a:r>
                        <a:rPr lang="en-GB" sz="2000" dirty="0"/>
                        <a:t>speed</a:t>
                      </a:r>
                    </a:p>
                    <a:p>
                      <a:r>
                        <a:rPr lang="en-GB" sz="2000" dirty="0"/>
                        <a:t>keep</a:t>
                      </a:r>
                    </a:p>
                    <a:p>
                      <a:r>
                        <a:rPr lang="en-GB" sz="2000" dirty="0"/>
                        <a:t>green</a:t>
                      </a:r>
                    </a:p>
                    <a:p>
                      <a:r>
                        <a:rPr lang="en-GB" sz="2000" dirty="0"/>
                        <a:t>feed</a:t>
                      </a:r>
                    </a:p>
                    <a:p>
                      <a:r>
                        <a:rPr lang="en-GB" sz="2000" dirty="0"/>
                        <a:t>cheer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heater</a:t>
                      </a:r>
                    </a:p>
                    <a:p>
                      <a:r>
                        <a:rPr lang="en-GB" sz="2000" dirty="0"/>
                        <a:t>scream</a:t>
                      </a:r>
                    </a:p>
                    <a:p>
                      <a:r>
                        <a:rPr lang="en-GB" sz="2000" dirty="0"/>
                        <a:t>healer</a:t>
                      </a:r>
                    </a:p>
                    <a:p>
                      <a:r>
                        <a:rPr lang="en-GB" sz="2000" dirty="0"/>
                        <a:t>dreamer</a:t>
                      </a:r>
                    </a:p>
                    <a:p>
                      <a:r>
                        <a:rPr lang="en-GB" sz="2000" dirty="0"/>
                        <a:t>cheaper</a:t>
                      </a:r>
                    </a:p>
                    <a:p>
                      <a:r>
                        <a:rPr lang="en-GB" sz="2000" dirty="0"/>
                        <a:t>pheasant</a:t>
                      </a:r>
                    </a:p>
                    <a:p>
                      <a:r>
                        <a:rPr lang="en-GB" sz="2000" dirty="0"/>
                        <a:t>clearer</a:t>
                      </a:r>
                    </a:p>
                    <a:p>
                      <a:r>
                        <a:rPr lang="en-GB" sz="2000" dirty="0"/>
                        <a:t>release</a:t>
                      </a:r>
                    </a:p>
                    <a:p>
                      <a:r>
                        <a:rPr lang="en-GB" sz="2000" dirty="0"/>
                        <a:t>reason</a:t>
                      </a:r>
                    </a:p>
                    <a:p>
                      <a:r>
                        <a:rPr lang="en-GB" sz="2000" dirty="0"/>
                        <a:t>cream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752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068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C5B13-B472-4EBA-B4FC-D442F9A3F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6F75C-2B50-4D4B-86CC-2C3B46907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Learning Intention</a:t>
            </a:r>
          </a:p>
          <a:p>
            <a:pPr marL="0" indent="0">
              <a:buNone/>
            </a:pPr>
            <a:r>
              <a:rPr lang="en-GB" dirty="0"/>
              <a:t> We are learning to use subtraction.</a:t>
            </a:r>
          </a:p>
          <a:p>
            <a:pPr marL="0" indent="0">
              <a:buNone/>
            </a:pPr>
            <a:r>
              <a:rPr lang="en-GB" dirty="0"/>
              <a:t>Success Criteria</a:t>
            </a:r>
          </a:p>
          <a:p>
            <a:r>
              <a:rPr lang="en-GB" dirty="0"/>
              <a:t>Choose the Mild, Hot or Spic Chilli challenge.</a:t>
            </a:r>
          </a:p>
          <a:p>
            <a:r>
              <a:rPr lang="en-GB" dirty="0"/>
              <a:t>Copy the questions into your jotters.</a:t>
            </a:r>
          </a:p>
          <a:p>
            <a:r>
              <a:rPr lang="en-GB" dirty="0"/>
              <a:t>Answer the questions and double check your answers.</a:t>
            </a:r>
          </a:p>
        </p:txBody>
      </p:sp>
    </p:spTree>
    <p:extLst>
      <p:ext uri="{BB962C8B-B14F-4D97-AF65-F5344CB8AC3E}">
        <p14:creationId xmlns:p14="http://schemas.microsoft.com/office/powerpoint/2010/main" val="2073913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9CD0FD-A79C-460D-BCA0-4BE2A0725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31069" y="176982"/>
            <a:ext cx="936710" cy="840658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1126FAA-22EE-4964-B872-7D3E4F5EFB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751438" cy="61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95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A3C60C-30BA-4E3B-B43E-7624308A3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31069" y="176982"/>
            <a:ext cx="936710" cy="8406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1D063A-038F-4F47-A65C-FCACACD95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583469" y="329382"/>
            <a:ext cx="936710" cy="840658"/>
          </a:xfrm>
          <a:prstGeom prst="rect">
            <a:avLst/>
          </a:prstGeom>
        </p:spPr>
      </p:pic>
      <p:pic>
        <p:nvPicPr>
          <p:cNvPr id="6" name="Picture 5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424C3192-9775-44D5-B8D6-E4C296A99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44"/>
            <a:ext cx="6575116" cy="617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0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0419D8-F3D2-4490-94F5-19EA16847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31069" y="176982"/>
            <a:ext cx="936710" cy="8406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21A5A6-8C3E-40EE-A529-A0D2C4448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583469" y="329382"/>
            <a:ext cx="936710" cy="840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316850-5293-49D5-8FA5-4FDE6B528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35869" y="481782"/>
            <a:ext cx="936710" cy="840658"/>
          </a:xfrm>
          <a:prstGeom prst="rect">
            <a:avLst/>
          </a:prstGeom>
        </p:spPr>
      </p:pic>
      <p:pic>
        <p:nvPicPr>
          <p:cNvPr id="7" name="Picture 6" descr="Table&#10;&#10;Description automatically generated with medium confidence">
            <a:extLst>
              <a:ext uri="{FF2B5EF4-FFF2-40B4-BE49-F238E27FC236}">
                <a16:creationId xmlns:a16="http://schemas.microsoft.com/office/drawing/2014/main" id="{45F27669-E054-46A9-BE60-5F9D33461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71" y="0"/>
            <a:ext cx="6825878" cy="611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5029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321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PrimaryCheynes</vt:lpstr>
      <vt:lpstr>Gallery</vt:lpstr>
      <vt:lpstr>St Mary’s RC primary school  Monday 18.01.21</vt:lpstr>
      <vt:lpstr>PowerPoint Presentation</vt:lpstr>
      <vt:lpstr>Morning Challenge</vt:lpstr>
      <vt:lpstr>Literacy</vt:lpstr>
      <vt:lpstr>spelling</vt:lpstr>
      <vt:lpstr>Numeracy</vt:lpstr>
      <vt:lpstr>PowerPoint Presentation</vt:lpstr>
      <vt:lpstr>PowerPoint Presentation</vt:lpstr>
      <vt:lpstr>PowerPoint Presentation</vt:lpstr>
      <vt:lpstr>PowerPoint Presentation</vt:lpstr>
      <vt:lpstr>Night time prayer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Mary’s RC primary school  Tuesday 26th May 2020</dc:title>
  <dc:creator>lgavine663</dc:creator>
  <cp:lastModifiedBy>Lisa Murray</cp:lastModifiedBy>
  <cp:revision>41</cp:revision>
  <dcterms:created xsi:type="dcterms:W3CDTF">2020-05-20T12:07:01Z</dcterms:created>
  <dcterms:modified xsi:type="dcterms:W3CDTF">2021-01-14T16:29:05Z</dcterms:modified>
</cp:coreProperties>
</file>