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15"/>
  </p:notesMasterIdLst>
  <p:sldIdLst>
    <p:sldId id="256" r:id="rId2"/>
    <p:sldId id="270" r:id="rId3"/>
    <p:sldId id="288" r:id="rId4"/>
    <p:sldId id="279" r:id="rId5"/>
    <p:sldId id="280" r:id="rId6"/>
    <p:sldId id="281" r:id="rId7"/>
    <p:sldId id="282" r:id="rId8"/>
    <p:sldId id="289" r:id="rId9"/>
    <p:sldId id="284" r:id="rId10"/>
    <p:sldId id="283" r:id="rId11"/>
    <p:sldId id="292" r:id="rId12"/>
    <p:sldId id="291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165D7-D727-429E-AC50-9AA6A77FA68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28CD6-EC76-4669-8A75-01FD00017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2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28CD6-EC76-4669-8A75-01FD00017D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83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28CD6-EC76-4669-8A75-01FD00017DA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9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1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96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95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11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52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79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4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94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8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01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0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72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hilli_pepper_4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iuGSnLuUj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5a7anGhsRQ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en.wikipedia.org/wiki/File:Chilli_pepper_4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en.wikipedia.org/wiki/File:Chilli_pepper_4.sv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File:Chilli_pepper_4.svg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hilli_pepper_4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D361B-88F3-0440-9380-BFD1B6563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rmAutofit/>
          </a:bodyPr>
          <a:lstStyle/>
          <a:p>
            <a:r>
              <a:rPr lang="en-GB" sz="4200"/>
              <a:t>St Mary’s RC primary school </a:t>
            </a:r>
            <a:br>
              <a:rPr lang="en-GB" sz="4200"/>
            </a:br>
            <a:r>
              <a:rPr lang="en-GB" sz="4200"/>
              <a:t>Tuesday 12</a:t>
            </a:r>
            <a:r>
              <a:rPr lang="en-GB" sz="4200" baseline="30000"/>
              <a:t>th</a:t>
            </a:r>
            <a:r>
              <a:rPr lang="en-GB" sz="4200"/>
              <a:t> January 2021</a:t>
            </a:r>
            <a:endParaRPr lang="en-US" sz="4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50590-591F-D54F-B372-AFF6E2A0B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074" y="3529159"/>
            <a:ext cx="4972063" cy="1612688"/>
          </a:xfrm>
        </p:spPr>
        <p:txBody>
          <a:bodyPr>
            <a:normAutofit/>
          </a:bodyPr>
          <a:lstStyle/>
          <a:p>
            <a:r>
              <a:rPr lang="en-US"/>
              <a:t>P3 and P4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E01FE95E-1A28-49B1-A087-16A046592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171"/>
          <a:stretch/>
        </p:blipFill>
        <p:spPr bwMode="auto">
          <a:xfrm>
            <a:off x="1271223" y="1116345"/>
            <a:ext cx="336214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67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B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CFBF2-0DB2-4DAB-9239-6FEFFC083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65000" y="298041"/>
            <a:ext cx="723994" cy="649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DB3D0D-6F3E-4372-B625-2BC999E95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56612" y="599365"/>
            <a:ext cx="723994" cy="64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79A5C3-861F-42F8-8DDC-48B68761F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84430" y="947795"/>
            <a:ext cx="723994" cy="649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083C2E-22DD-472C-AA76-4771E9C1E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572" y="453276"/>
            <a:ext cx="5517499" cy="59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" name="Picture 2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2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26">
            <a:extLst>
              <a:ext uri="{FF2B5EF4-FFF2-40B4-BE49-F238E27FC236}">
                <a16:creationId xmlns:a16="http://schemas.microsoft.com/office/drawing/2014/main" id="{B0013D77-6314-4D7E-B3AE-F64340434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4F504834-5C3B-4268-AA97-192F1C8B3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50256-A530-4B2A-85BD-5715EE24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7" y="976508"/>
            <a:ext cx="5525305" cy="236722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Pe – Zumba dance party!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77F78A-4933-414C-ABE3-42F3A759F18D}"/>
              </a:ext>
            </a:extLst>
          </p:cNvPr>
          <p:cNvSpPr txBox="1"/>
          <p:nvPr/>
        </p:nvSpPr>
        <p:spPr>
          <a:xfrm>
            <a:off x="1452617" y="3531204"/>
            <a:ext cx="5530919" cy="1606576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/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US" cap="all">
                <a:hlinkClick r:id="rId3"/>
              </a:rPr>
              <a:t>Zumba Fitness 20 Minutes Beginners Routine - YouTube</a:t>
            </a:r>
            <a:endParaRPr lang="en-US" cap="all"/>
          </a:p>
        </p:txBody>
      </p:sp>
      <p:cxnSp>
        <p:nvCxnSpPr>
          <p:cNvPr id="44" name="Straight Connector 30">
            <a:extLst>
              <a:ext uri="{FF2B5EF4-FFF2-40B4-BE49-F238E27FC236}">
                <a16:creationId xmlns:a16="http://schemas.microsoft.com/office/drawing/2014/main" id="{08499C1D-827E-4262-9D7E-C9C5D41F7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769521-3FF2-4900-8E88-FE324129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FA2858-515C-4B19-957E-E33BE2525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C120D3D-6DFE-4D3F-821A-5DEB60B85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icture containing floor&#10;&#10;Description automatically generated">
            <a:extLst>
              <a:ext uri="{FF2B5EF4-FFF2-40B4-BE49-F238E27FC236}">
                <a16:creationId xmlns:a16="http://schemas.microsoft.com/office/drawing/2014/main" id="{B97A92D7-378A-4788-85F8-479867448F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43" r="3808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34D3980-B8F4-49E4-BADC-88E2D3517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0E57DF2-FA2B-4494-B47E-8180C6326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834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221765F-B3A9-40E9-98C2-27D86679E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GB" sz="2700"/>
              <a:t>Art – learn how to draw a person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148DB-71AD-4655-A670-EBBBC155A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GB" dirty="0"/>
              <a:t>Follow this tutorial and learn how to draw a person!</a:t>
            </a:r>
          </a:p>
          <a:p>
            <a:r>
              <a:rPr lang="en-GB" dirty="0"/>
              <a:t>Colour it in once you have finished your drawing!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How To Draw A Boy And A Girl - YouTube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FF47BF9-29C6-47B7-9639-0D0688409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377" b="-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7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AE9A-952C-4B4D-B6B7-9ED08E3D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Night time prayer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4C375-6C2E-ED42-B450-2FD82B74D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God our Father, I come to say</a:t>
            </a:r>
            <a:r>
              <a:rPr lang="en-GB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 thank</a:t>
            </a:r>
            <a:r>
              <a:rPr lang="en-US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 you for your love today.</a:t>
            </a:r>
            <a:endParaRPr lang="en-GB" sz="2800" dirty="0">
              <a:solidFill>
                <a:srgbClr val="0B385D"/>
              </a:solidFill>
              <a:latin typeface="PrimaryCheynes" panose="020B0500000000000000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Thank you for my family</a:t>
            </a:r>
            <a:r>
              <a:rPr lang="en-GB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 and </a:t>
            </a:r>
            <a:r>
              <a:rPr lang="en-US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 all the friends you give to me.</a:t>
            </a:r>
            <a:endParaRPr lang="en-GB" sz="2800" dirty="0">
              <a:solidFill>
                <a:srgbClr val="0B385D"/>
              </a:solidFill>
              <a:latin typeface="PrimaryCheynes" panose="020B0500000000000000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Guard me in the dark of night</a:t>
            </a:r>
            <a:r>
              <a:rPr lang="en-GB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 and</a:t>
            </a:r>
            <a:r>
              <a:rPr lang="en-US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 in the morning send your light.Amen.</a:t>
            </a:r>
            <a:endParaRPr lang="en-GB" sz="3200" dirty="0">
              <a:latin typeface="PrimaryCheyn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5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B4D71-B208-5247-AC7A-634FA813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Morning Prayer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CD90E-ECC1-8C44-8805-EAFFCB86A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Father in heaven You love me</a:t>
            </a:r>
          </a:p>
          <a:p>
            <a:r>
              <a:rPr lang="en-GB" dirty="0"/>
              <a:t>You are with me night and day</a:t>
            </a:r>
          </a:p>
          <a:p>
            <a:r>
              <a:rPr lang="en-GB" dirty="0"/>
              <a:t>I want to love you always</a:t>
            </a:r>
          </a:p>
          <a:p>
            <a:r>
              <a:rPr lang="en-GB" dirty="0"/>
              <a:t>In all I do and say</a:t>
            </a:r>
          </a:p>
          <a:p>
            <a:r>
              <a:rPr lang="en-GB" dirty="0"/>
              <a:t>I’ll try to please you Father</a:t>
            </a:r>
          </a:p>
          <a:p>
            <a:r>
              <a:rPr lang="en-GB" dirty="0"/>
              <a:t>Bless me through this day</a:t>
            </a:r>
          </a:p>
          <a:p>
            <a:r>
              <a:rPr lang="en-GB" dirty="0"/>
              <a:t>Amen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FD3C89-2C6D-1748-9EB1-477EAD29E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36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9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E186-F81E-4900-9554-0A7BC0B92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Morning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7639E-BC86-49EE-A3D7-61A352F3A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Would you rather?</a:t>
            </a:r>
          </a:p>
          <a:p>
            <a:pPr>
              <a:buFontTx/>
              <a:buChar char="-"/>
            </a:pPr>
            <a:r>
              <a:rPr lang="en-GB" sz="2800" dirty="0"/>
              <a:t>Have piano keys for teeth?</a:t>
            </a:r>
          </a:p>
          <a:p>
            <a:pPr>
              <a:buFontTx/>
              <a:buChar char="-"/>
            </a:pPr>
            <a:r>
              <a:rPr lang="en-GB" sz="2800" dirty="0"/>
              <a:t>Wear an invisibility cloak?</a:t>
            </a:r>
          </a:p>
          <a:p>
            <a:pPr>
              <a:buFontTx/>
              <a:buChar char="-"/>
            </a:pPr>
            <a:r>
              <a:rPr lang="en-GB" sz="2800" dirty="0"/>
              <a:t>Have wheels for feet?</a:t>
            </a:r>
          </a:p>
          <a:p>
            <a:pPr marL="0" indent="0">
              <a:buNone/>
            </a:pPr>
            <a:r>
              <a:rPr lang="en-GB" sz="2800" dirty="0"/>
              <a:t>Write your favourite in your jotter and draw a picture. </a:t>
            </a:r>
          </a:p>
        </p:txBody>
      </p:sp>
    </p:spTree>
    <p:extLst>
      <p:ext uri="{BB962C8B-B14F-4D97-AF65-F5344CB8AC3E}">
        <p14:creationId xmlns:p14="http://schemas.microsoft.com/office/powerpoint/2010/main" val="58408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ED3C-19B2-4D30-98AA-325D02B5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841A3-8C4D-481D-91A4-A6CB586D7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>
                <a:latin typeface="PrimaryCheynes" panose="020B0500000000000000" pitchFamily="34" charset="0"/>
              </a:rPr>
              <a:t>Learning Intention:</a:t>
            </a:r>
          </a:p>
          <a:p>
            <a:pPr marL="0" indent="0">
              <a:buNone/>
            </a:pPr>
            <a:r>
              <a:rPr lang="en-GB" sz="2800" dirty="0">
                <a:latin typeface="PrimaryCheynes" panose="020B0500000000000000" pitchFamily="34" charset="0"/>
              </a:rPr>
              <a:t>We are learning to write neatly</a:t>
            </a:r>
          </a:p>
          <a:p>
            <a:pPr marL="0" indent="0">
              <a:buNone/>
            </a:pPr>
            <a:r>
              <a:rPr lang="en-GB" sz="2800" dirty="0">
                <a:latin typeface="PrimaryCheynes" panose="020B0500000000000000" pitchFamily="34" charset="0"/>
              </a:rPr>
              <a:t>Success Criteria:</a:t>
            </a:r>
          </a:p>
          <a:p>
            <a:pPr marL="0" indent="0">
              <a:buNone/>
            </a:pPr>
            <a:r>
              <a:rPr lang="en-GB" sz="2800" dirty="0">
                <a:latin typeface="PrimaryCheynes" panose="020B0500000000000000" pitchFamily="34" charset="0"/>
              </a:rPr>
              <a:t>I can write on the line.</a:t>
            </a:r>
          </a:p>
          <a:p>
            <a:pPr marL="0" indent="0">
              <a:buNone/>
            </a:pPr>
            <a:r>
              <a:rPr lang="en-GB" sz="2800" dirty="0">
                <a:latin typeface="PrimaryCheynes" panose="020B0500000000000000" pitchFamily="34" charset="0"/>
              </a:rPr>
              <a:t>I can form my letters correctly</a:t>
            </a:r>
          </a:p>
          <a:p>
            <a:pPr marL="0" indent="0">
              <a:buNone/>
            </a:pPr>
            <a:r>
              <a:rPr lang="en-GB" sz="2800" dirty="0">
                <a:latin typeface="PrimaryCheynes" panose="020B0500000000000000" pitchFamily="34" charset="0"/>
              </a:rPr>
              <a:t>Practice your writing in your home learning jotter</a:t>
            </a:r>
          </a:p>
          <a:p>
            <a:pPr marL="0" indent="0">
              <a:buNone/>
            </a:pPr>
            <a:endParaRPr lang="en-GB" sz="2400" dirty="0">
              <a:latin typeface="PrimaryCheyn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E2EBD5-ACF1-497D-9D5A-4F1FF3A38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31069" y="176982"/>
            <a:ext cx="936710" cy="840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D36DDD-02A4-4EB4-96D0-1EC614CC11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71" t="17403" r="44113" b="63663"/>
          <a:stretch/>
        </p:blipFill>
        <p:spPr>
          <a:xfrm>
            <a:off x="132735" y="176982"/>
            <a:ext cx="6706499" cy="2418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8E9E7F-E1C8-4CBA-B1F3-702CCF18E6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71" t="41501" r="44113" b="16328"/>
          <a:stretch/>
        </p:blipFill>
        <p:spPr>
          <a:xfrm>
            <a:off x="6681019" y="2818150"/>
            <a:ext cx="5029200" cy="40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5AE405-99C6-47E4-A0A1-ED72627D1281}"/>
              </a:ext>
            </a:extLst>
          </p:cNvPr>
          <p:cNvSpPr txBox="1"/>
          <p:nvPr/>
        </p:nvSpPr>
        <p:spPr>
          <a:xfrm>
            <a:off x="6887496" y="2802194"/>
            <a:ext cx="51603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PrimaryCheynes" panose="020B0500000000000000" pitchFamily="34" charset="0"/>
              </a:rPr>
              <a:t>Practise your neat handwriting</a:t>
            </a:r>
          </a:p>
          <a:p>
            <a:r>
              <a:rPr lang="en-GB" sz="2400" dirty="0">
                <a:latin typeface="PrimaryCheynes" panose="020B0500000000000000" pitchFamily="34" charset="0"/>
              </a:rPr>
              <a:t>By writing each word out 5 times.</a:t>
            </a:r>
          </a:p>
          <a:p>
            <a:endParaRPr lang="en-GB" sz="2400" dirty="0">
              <a:latin typeface="PrimaryCheynes" panose="020B0500000000000000" pitchFamily="34" charset="0"/>
            </a:endParaRPr>
          </a:p>
          <a:p>
            <a:r>
              <a:rPr lang="en-GB" sz="2400" dirty="0">
                <a:latin typeface="PrimaryCheynes" panose="020B0500000000000000" pitchFamily="34" charset="0"/>
              </a:rPr>
              <a:t>Remember finger spaces and write</a:t>
            </a:r>
          </a:p>
          <a:p>
            <a:r>
              <a:rPr lang="en-GB" sz="2400" dirty="0">
                <a:latin typeface="PrimaryCheynes" panose="020B0500000000000000" pitchFamily="34" charset="0"/>
              </a:rPr>
              <a:t>on the line</a:t>
            </a:r>
            <a:r>
              <a:rPr lang="en-GB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FFA9A-8C67-4A65-A320-4E5DC2717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31069" y="176982"/>
            <a:ext cx="936710" cy="840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59BB16-75AA-4C1D-B729-B945E02EF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91258" y="608582"/>
            <a:ext cx="936710" cy="840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BBD940-9936-485C-B260-B3B9A40F56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43" t="25349" r="42541" b="12568"/>
          <a:stretch/>
        </p:blipFill>
        <p:spPr>
          <a:xfrm>
            <a:off x="824221" y="176982"/>
            <a:ext cx="5568677" cy="65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2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8CDD-3814-405A-BB2B-1A4BCE4A5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Numeracy  Chimney sums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0EFB2-FB18-4827-9DB8-3295B5BC8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>
                <a:latin typeface="PrimaryCheynes" panose="020B0500000000000000" pitchFamily="34" charset="0"/>
              </a:rPr>
              <a:t>Learning Intention:</a:t>
            </a:r>
          </a:p>
          <a:p>
            <a:pPr marL="0" indent="0">
              <a:buNone/>
            </a:pPr>
            <a:r>
              <a:rPr lang="en-GB" sz="2400" dirty="0">
                <a:latin typeface="PrimaryCheynes" panose="020B0500000000000000" pitchFamily="34" charset="0"/>
              </a:rPr>
              <a:t>Add and write chimney sums</a:t>
            </a:r>
          </a:p>
          <a:p>
            <a:pPr marL="0" indent="0">
              <a:buNone/>
            </a:pPr>
            <a:r>
              <a:rPr lang="en-GB" sz="2400" dirty="0">
                <a:latin typeface="PrimaryCheynes" panose="020B0500000000000000" pitchFamily="34" charset="0"/>
              </a:rPr>
              <a:t>Success Criteria:</a:t>
            </a:r>
          </a:p>
          <a:p>
            <a:pPr marL="0" indent="0">
              <a:buNone/>
            </a:pPr>
            <a:r>
              <a:rPr lang="en-GB" sz="2400" dirty="0">
                <a:latin typeface="PrimaryCheynes" panose="020B0500000000000000" pitchFamily="34" charset="0"/>
              </a:rPr>
              <a:t>- I know that the ones, tens and hundreds must be lined up</a:t>
            </a:r>
          </a:p>
          <a:p>
            <a:pPr>
              <a:buFontTx/>
              <a:buChar char="-"/>
            </a:pPr>
            <a:r>
              <a:rPr lang="en-GB" sz="2400" dirty="0">
                <a:latin typeface="PrimaryCheynes" panose="020B0500000000000000" pitchFamily="34" charset="0"/>
              </a:rPr>
              <a:t>I add the columns together and put the answers under that column</a:t>
            </a:r>
          </a:p>
          <a:p>
            <a:pPr>
              <a:buFontTx/>
              <a:buChar char="-"/>
            </a:pPr>
            <a:r>
              <a:rPr lang="en-GB" sz="2400" dirty="0">
                <a:latin typeface="PrimaryCheynes" panose="020B0500000000000000" pitchFamily="34" charset="0"/>
              </a:rPr>
              <a:t>My writing is neat and tidy</a:t>
            </a:r>
          </a:p>
        </p:txBody>
      </p:sp>
    </p:spTree>
    <p:extLst>
      <p:ext uri="{BB962C8B-B14F-4D97-AF65-F5344CB8AC3E}">
        <p14:creationId xmlns:p14="http://schemas.microsoft.com/office/powerpoint/2010/main" val="4186701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EB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CA09026B-BDD4-49EC-85F5-2E4FE3C6C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082" y="643467"/>
            <a:ext cx="5317835" cy="5571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78CB14-2AB7-4C4F-9078-FBD79AD8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612386" y="729586"/>
            <a:ext cx="894072" cy="6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5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B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71107-E24D-4481-AA1E-F7DB91F6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56612" y="599365"/>
            <a:ext cx="723994" cy="64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FEE35D-59A2-4D3C-8AE8-C610DAA7A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23803" y="924242"/>
            <a:ext cx="723994" cy="649754"/>
          </a:xfrm>
          <a:prstGeom prst="rect">
            <a:avLst/>
          </a:prstGeom>
        </p:spPr>
      </p:pic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23885965-D998-48FA-BBA9-650199F06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667" y="599365"/>
            <a:ext cx="6659455" cy="560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8562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290</Words>
  <Application>Microsoft Office PowerPoint</Application>
  <PresentationFormat>Widescreen</PresentationFormat>
  <Paragraphs>48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PrimaryCheynes</vt:lpstr>
      <vt:lpstr>Gallery</vt:lpstr>
      <vt:lpstr>St Mary’s RC primary school  Tuesday 12th January 2021</vt:lpstr>
      <vt:lpstr>Morning Prayer</vt:lpstr>
      <vt:lpstr>Morning Challenge</vt:lpstr>
      <vt:lpstr>Handwriting</vt:lpstr>
      <vt:lpstr>PowerPoint Presentation</vt:lpstr>
      <vt:lpstr>PowerPoint Presentation</vt:lpstr>
      <vt:lpstr>Numeracy  Chimney sums</vt:lpstr>
      <vt:lpstr>PowerPoint Presentation</vt:lpstr>
      <vt:lpstr>PowerPoint Presentation</vt:lpstr>
      <vt:lpstr>PowerPoint Presentation</vt:lpstr>
      <vt:lpstr>Pe – Zumba dance party!</vt:lpstr>
      <vt:lpstr>Art – learn how to draw a person</vt:lpstr>
      <vt:lpstr>Night time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Mary’s RC primary school  Tuesday 12th January 2021</dc:title>
  <dc:creator>Mrs Gould</dc:creator>
  <cp:lastModifiedBy>Mrs Gould</cp:lastModifiedBy>
  <cp:revision>2</cp:revision>
  <dcterms:created xsi:type="dcterms:W3CDTF">2021-01-11T16:42:22Z</dcterms:created>
  <dcterms:modified xsi:type="dcterms:W3CDTF">2021-01-11T16:48:09Z</dcterms:modified>
</cp:coreProperties>
</file>