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notesMasterIdLst>
    <p:notesMasterId r:id="rId11"/>
  </p:notesMasterIdLst>
  <p:sldIdLst>
    <p:sldId id="256" r:id="rId2"/>
    <p:sldId id="270" r:id="rId3"/>
    <p:sldId id="283" r:id="rId4"/>
    <p:sldId id="278" r:id="rId5"/>
    <p:sldId id="279" r:id="rId6"/>
    <p:sldId id="284" r:id="rId7"/>
    <p:sldId id="280" r:id="rId8"/>
    <p:sldId id="281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9" autoAdjust="0"/>
    <p:restoredTop sz="94660"/>
  </p:normalViewPr>
  <p:slideViewPr>
    <p:cSldViewPr snapToGrid="0">
      <p:cViewPr varScale="1">
        <p:scale>
          <a:sx n="68" d="100"/>
          <a:sy n="68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65D7-D727-429E-AC50-9AA6A77FA68D}" type="datetimeFigureOut">
              <a:rPr lang="en-GB" smtClean="0"/>
              <a:t>10/01/2021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28CD6-EC76-4669-8A75-01FD00017D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2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51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96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95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11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52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79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47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94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8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01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80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72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pkitten.blogspot.com/2011/08/monday-miscellany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pmarks.co.uk/maths-games/daily1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9Q6FKF12Qs?feature=oembed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youtube.com/watch?v=U9Q6FKF12Qs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0D1173B-FBCA-4F2A-AB78-7DB51EC957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B08DCF8-02FA-4015-A96A-7F8A89EBC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7D361B-88F3-0440-9380-BFD1B6563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rmAutofit/>
          </a:bodyPr>
          <a:lstStyle/>
          <a:p>
            <a:r>
              <a:rPr lang="en-GB" sz="4200"/>
              <a:t>St Mary’s RC primary school </a:t>
            </a:r>
            <a:br>
              <a:rPr lang="en-GB" sz="4200"/>
            </a:br>
            <a:r>
              <a:rPr lang="en-GB" sz="4200"/>
              <a:t>Monday 11</a:t>
            </a:r>
            <a:r>
              <a:rPr lang="en-GB" sz="4200" baseline="30000"/>
              <a:t>th</a:t>
            </a:r>
            <a:r>
              <a:rPr lang="en-GB" sz="4200"/>
              <a:t> January</a:t>
            </a:r>
            <a:endParaRPr lang="en-US" sz="42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750590-591F-D54F-B372-AFF6E2A0B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3529159"/>
            <a:ext cx="4972063" cy="1612688"/>
          </a:xfrm>
        </p:spPr>
        <p:txBody>
          <a:bodyPr>
            <a:normAutofit/>
          </a:bodyPr>
          <a:lstStyle/>
          <a:p>
            <a:r>
              <a:rPr lang="en-US" sz="2800" dirty="0"/>
              <a:t>P3 and P4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2EFD7EB-F887-4187-BD35-2F6584E9E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8" y="482171"/>
            <a:ext cx="4641751" cy="5149101"/>
            <a:chOff x="7463259" y="583365"/>
            <a:chExt cx="4641750" cy="5181928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802ABCE-86EF-458C-B776-FBEE5B3ED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64175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CF257E23-BAFF-4E5A-9DCD-5EB001A23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4001651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D0A72E1F-2800-4D3F-967A-6B9FC6EDA5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11171"/>
          <a:stretch/>
        </p:blipFill>
        <p:spPr bwMode="auto">
          <a:xfrm>
            <a:off x="1271223" y="1116345"/>
            <a:ext cx="3362141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80890EC-EC50-46D3-879E-63EDF4D06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70073" y="3526496"/>
            <a:ext cx="495950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1" name="Picture 80">
            <a:extLst>
              <a:ext uri="{FF2B5EF4-FFF2-40B4-BE49-F238E27FC236}">
                <a16:creationId xmlns:a16="http://schemas.microsoft.com/office/drawing/2014/main" id="{971F6991-E635-48F8-9309-D5A5C1ECB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ACF2F98-1DF0-4594-9502-F2B79E795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67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B4D71-B208-5247-AC7A-634FA8133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Morning Prayer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CD90E-ECC1-8C44-8805-EAFFCB86A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PrimaryCheynes" panose="020B0500000000000000" pitchFamily="34" charset="0"/>
              </a:rPr>
              <a:t>Father in heaven You love me</a:t>
            </a:r>
          </a:p>
          <a:p>
            <a:r>
              <a:rPr lang="en-GB" dirty="0">
                <a:latin typeface="PrimaryCheynes" panose="020B0500000000000000" pitchFamily="34" charset="0"/>
              </a:rPr>
              <a:t>You are with me night and day</a:t>
            </a:r>
          </a:p>
          <a:p>
            <a:r>
              <a:rPr lang="en-GB" dirty="0">
                <a:latin typeface="PrimaryCheynes" panose="020B0500000000000000" pitchFamily="34" charset="0"/>
              </a:rPr>
              <a:t>I want to love you always</a:t>
            </a:r>
          </a:p>
          <a:p>
            <a:r>
              <a:rPr lang="en-GB" dirty="0">
                <a:latin typeface="PrimaryCheynes" panose="020B0500000000000000" pitchFamily="34" charset="0"/>
              </a:rPr>
              <a:t>In all I do and say</a:t>
            </a:r>
          </a:p>
          <a:p>
            <a:r>
              <a:rPr lang="en-GB" dirty="0">
                <a:latin typeface="PrimaryCheynes" panose="020B0500000000000000" pitchFamily="34" charset="0"/>
              </a:rPr>
              <a:t>I’ll try to please you Father</a:t>
            </a:r>
          </a:p>
          <a:p>
            <a:r>
              <a:rPr lang="en-GB" dirty="0">
                <a:latin typeface="PrimaryCheynes" panose="020B0500000000000000" pitchFamily="34" charset="0"/>
              </a:rPr>
              <a:t>Bless me through this day</a:t>
            </a:r>
          </a:p>
          <a:p>
            <a:r>
              <a:rPr lang="en-GB" dirty="0">
                <a:latin typeface="PrimaryCheynes" panose="020B0500000000000000" pitchFamily="34" charset="0"/>
              </a:rPr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val="374009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D7EC7-4CD9-4771-8367-DD57FD974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Morning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ED62D-208B-495B-9986-C3D321749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/>
              <a:t>Would you rather?</a:t>
            </a:r>
          </a:p>
          <a:p>
            <a:pPr>
              <a:buFontTx/>
              <a:buChar char="-"/>
            </a:pPr>
            <a:r>
              <a:rPr lang="en-GB" sz="2800" dirty="0"/>
              <a:t>Your house was surrounded by water?</a:t>
            </a:r>
          </a:p>
          <a:p>
            <a:pPr>
              <a:buFontTx/>
              <a:buChar char="-"/>
            </a:pPr>
            <a:r>
              <a:rPr lang="en-GB" sz="2800" dirty="0"/>
              <a:t>Your house was surrounded by snow?</a:t>
            </a:r>
          </a:p>
          <a:p>
            <a:pPr>
              <a:buFontTx/>
              <a:buChar char="-"/>
            </a:pPr>
            <a:r>
              <a:rPr lang="en-GB" sz="2800" dirty="0"/>
              <a:t>Your house was surrounded with the jungle?</a:t>
            </a:r>
          </a:p>
          <a:p>
            <a:pPr marL="0" indent="0">
              <a:buNone/>
            </a:pPr>
            <a:r>
              <a:rPr lang="en-GB" sz="2800" dirty="0"/>
              <a:t>Draw your favourite in your jotter. Remember to write the date at the top of the page. </a:t>
            </a:r>
          </a:p>
        </p:txBody>
      </p:sp>
    </p:spTree>
    <p:extLst>
      <p:ext uri="{BB962C8B-B14F-4D97-AF65-F5344CB8AC3E}">
        <p14:creationId xmlns:p14="http://schemas.microsoft.com/office/powerpoint/2010/main" val="4124836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8F576-7F7D-4BB3-AE05-CD85A0A4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80134-75F9-4EF7-9397-45324A2BF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PrimaryCheynes" panose="020B0500000000000000" pitchFamily="34" charset="0"/>
              </a:rPr>
              <a:t> Learning Intention:</a:t>
            </a:r>
          </a:p>
          <a:p>
            <a:pPr marL="0" indent="0">
              <a:buNone/>
            </a:pPr>
            <a:r>
              <a:rPr lang="en-GB" dirty="0">
                <a:latin typeface="PrimaryCheynes" panose="020B0500000000000000" pitchFamily="34" charset="0"/>
              </a:rPr>
              <a:t>We are learning to spell common words.</a:t>
            </a:r>
          </a:p>
          <a:p>
            <a:pPr marL="0" indent="0">
              <a:buNone/>
            </a:pPr>
            <a:r>
              <a:rPr lang="en-GB" dirty="0">
                <a:latin typeface="PrimaryCheynes" panose="020B0500000000000000" pitchFamily="34" charset="0"/>
              </a:rPr>
              <a:t> Success Criteria:</a:t>
            </a:r>
          </a:p>
          <a:p>
            <a:pPr>
              <a:buFontTx/>
              <a:buChar char="-"/>
            </a:pPr>
            <a:r>
              <a:rPr lang="en-GB" dirty="0">
                <a:latin typeface="PrimaryCheynes" panose="020B0500000000000000" pitchFamily="34" charset="0"/>
              </a:rPr>
              <a:t>Pick a mild, hot or chilli challenge</a:t>
            </a:r>
          </a:p>
          <a:p>
            <a:pPr>
              <a:buFontTx/>
              <a:buChar char="-"/>
            </a:pPr>
            <a:r>
              <a:rPr lang="en-GB" dirty="0">
                <a:latin typeface="PrimaryCheynes" panose="020B0500000000000000" pitchFamily="34" charset="0"/>
              </a:rPr>
              <a:t>Copy neatly into your jotter</a:t>
            </a:r>
          </a:p>
          <a:p>
            <a:pPr>
              <a:buFontTx/>
              <a:buChar char="-"/>
            </a:pPr>
            <a:r>
              <a:rPr lang="en-GB" dirty="0">
                <a:latin typeface="PrimaryCheynes" panose="020B0500000000000000" pitchFamily="34" charset="0"/>
              </a:rPr>
              <a:t>Try to remember how to spell the words</a:t>
            </a:r>
          </a:p>
          <a:p>
            <a:pPr>
              <a:buFontTx/>
              <a:buChar char="-"/>
            </a:pPr>
            <a:r>
              <a:rPr lang="en-GB" dirty="0">
                <a:latin typeface="PrimaryCheynes" panose="020B0500000000000000" pitchFamily="34" charset="0"/>
              </a:rPr>
              <a:t>Pick some words to write sentences</a:t>
            </a:r>
          </a:p>
          <a:p>
            <a:pPr marL="0" indent="0">
              <a:buNone/>
            </a:pPr>
            <a:endParaRPr lang="en-GB" dirty="0">
              <a:latin typeface="PrimaryCheynes" panose="020B0500000000000000" pitchFamily="34" charset="0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A6F48215-CAA6-4B1C-A24A-802183837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96865" y="3429000"/>
            <a:ext cx="2543556" cy="258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71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6"/>
    </mc:Choice>
    <mc:Fallback xmlns="">
      <p:transition spd="slow" advTm="170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41DBA-7E4F-42C0-9BF4-A051B05BB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9CDC03C-4A96-4AED-96A5-DCAB2065E7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109403"/>
              </p:ext>
            </p:extLst>
          </p:nvPr>
        </p:nvGraphicFramePr>
        <p:xfrm>
          <a:off x="1450480" y="2030193"/>
          <a:ext cx="9604374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7640">
                  <a:extLst>
                    <a:ext uri="{9D8B030D-6E8A-4147-A177-3AD203B41FA5}">
                      <a16:colId xmlns:a16="http://schemas.microsoft.com/office/drawing/2014/main" val="2162623516"/>
                    </a:ext>
                  </a:extLst>
                </a:gridCol>
                <a:gridCol w="3404382">
                  <a:extLst>
                    <a:ext uri="{9D8B030D-6E8A-4147-A177-3AD203B41FA5}">
                      <a16:colId xmlns:a16="http://schemas.microsoft.com/office/drawing/2014/main" val="2948775333"/>
                    </a:ext>
                  </a:extLst>
                </a:gridCol>
                <a:gridCol w="3782352">
                  <a:extLst>
                    <a:ext uri="{9D8B030D-6E8A-4147-A177-3AD203B41FA5}">
                      <a16:colId xmlns:a16="http://schemas.microsoft.com/office/drawing/2014/main" val="12776975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mild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hot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chilli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968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3796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000" dirty="0"/>
                        <a:t>jam</a:t>
                      </a:r>
                    </a:p>
                    <a:p>
                      <a:r>
                        <a:rPr lang="en-GB" sz="2000" dirty="0"/>
                        <a:t>pan</a:t>
                      </a:r>
                    </a:p>
                    <a:p>
                      <a:r>
                        <a:rPr lang="en-GB" sz="2000" dirty="0"/>
                        <a:t>van</a:t>
                      </a:r>
                    </a:p>
                    <a:p>
                      <a:r>
                        <a:rPr lang="en-GB" sz="2000" dirty="0"/>
                        <a:t>lip</a:t>
                      </a:r>
                    </a:p>
                    <a:p>
                      <a:r>
                        <a:rPr lang="en-GB" sz="2000" dirty="0"/>
                        <a:t>rig</a:t>
                      </a:r>
                    </a:p>
                    <a:p>
                      <a:r>
                        <a:rPr lang="en-GB" sz="2000" dirty="0"/>
                        <a:t>wig</a:t>
                      </a:r>
                    </a:p>
                    <a:p>
                      <a:r>
                        <a:rPr lang="en-GB" sz="2000" dirty="0"/>
                        <a:t>bad</a:t>
                      </a:r>
                    </a:p>
                    <a:p>
                      <a:r>
                        <a:rPr lang="en-GB" sz="2000" dirty="0"/>
                        <a:t>fat</a:t>
                      </a:r>
                    </a:p>
                    <a:p>
                      <a:r>
                        <a:rPr lang="en-GB" sz="2000" dirty="0"/>
                        <a:t>mad</a:t>
                      </a:r>
                    </a:p>
                    <a:p>
                      <a:r>
                        <a:rPr lang="en-GB" sz="2000" dirty="0"/>
                        <a:t>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tree</a:t>
                      </a:r>
                    </a:p>
                    <a:p>
                      <a:r>
                        <a:rPr lang="en-GB" sz="2000" dirty="0"/>
                        <a:t>sheep</a:t>
                      </a:r>
                    </a:p>
                    <a:p>
                      <a:r>
                        <a:rPr lang="en-GB" sz="2000" dirty="0"/>
                        <a:t>wheel</a:t>
                      </a:r>
                    </a:p>
                    <a:p>
                      <a:r>
                        <a:rPr lang="en-GB" sz="2000" dirty="0"/>
                        <a:t>feet</a:t>
                      </a:r>
                    </a:p>
                    <a:p>
                      <a:r>
                        <a:rPr lang="en-GB" sz="2000" dirty="0"/>
                        <a:t>queen</a:t>
                      </a:r>
                    </a:p>
                    <a:p>
                      <a:r>
                        <a:rPr lang="en-GB" sz="2000" dirty="0"/>
                        <a:t>sheet</a:t>
                      </a:r>
                    </a:p>
                    <a:p>
                      <a:r>
                        <a:rPr lang="en-GB" sz="2000" dirty="0"/>
                        <a:t>squeeze</a:t>
                      </a:r>
                    </a:p>
                    <a:p>
                      <a:r>
                        <a:rPr lang="en-GB" sz="2000" dirty="0"/>
                        <a:t>sneeze</a:t>
                      </a:r>
                    </a:p>
                    <a:p>
                      <a:r>
                        <a:rPr lang="en-GB" sz="2000" dirty="0"/>
                        <a:t>breeze</a:t>
                      </a:r>
                    </a:p>
                    <a:p>
                      <a:r>
                        <a:rPr lang="en-GB" sz="2000" dirty="0"/>
                        <a:t>street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bread</a:t>
                      </a:r>
                    </a:p>
                    <a:p>
                      <a:r>
                        <a:rPr lang="en-GB" sz="2000" dirty="0"/>
                        <a:t>spread</a:t>
                      </a:r>
                    </a:p>
                    <a:p>
                      <a:r>
                        <a:rPr lang="en-GB" sz="2000" dirty="0"/>
                        <a:t>thread</a:t>
                      </a:r>
                    </a:p>
                    <a:p>
                      <a:r>
                        <a:rPr lang="en-GB" sz="2000" dirty="0"/>
                        <a:t>feather</a:t>
                      </a:r>
                    </a:p>
                    <a:p>
                      <a:r>
                        <a:rPr lang="en-GB" sz="2000" dirty="0"/>
                        <a:t>breakfast</a:t>
                      </a:r>
                    </a:p>
                    <a:p>
                      <a:r>
                        <a:rPr lang="en-GB" sz="2000" dirty="0"/>
                        <a:t>pleasant</a:t>
                      </a:r>
                    </a:p>
                    <a:p>
                      <a:r>
                        <a:rPr lang="en-GB" sz="2000" dirty="0"/>
                        <a:t>leather</a:t>
                      </a:r>
                    </a:p>
                    <a:p>
                      <a:r>
                        <a:rPr lang="en-GB" sz="2000" dirty="0"/>
                        <a:t>please</a:t>
                      </a:r>
                    </a:p>
                    <a:p>
                      <a:r>
                        <a:rPr lang="en-GB" sz="2000" dirty="0"/>
                        <a:t>season</a:t>
                      </a:r>
                    </a:p>
                    <a:p>
                      <a:r>
                        <a:rPr lang="en-GB" sz="2000" dirty="0"/>
                        <a:t>dream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752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068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A4F11-9A9E-41BD-AEE9-4F2B9139B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37BDF-DDF4-475B-95B5-81E41C5CB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Complete the following number tasks on </a:t>
            </a:r>
            <a:r>
              <a:rPr lang="en-GB" dirty="0" err="1"/>
              <a:t>topmarks</a:t>
            </a:r>
            <a:r>
              <a:rPr lang="en-GB" dirty="0"/>
              <a:t>.</a:t>
            </a:r>
          </a:p>
          <a:p>
            <a:r>
              <a:rPr lang="en-GB" dirty="0"/>
              <a:t>Choose the mild, hot or chilli challenge.</a:t>
            </a:r>
          </a:p>
          <a:p>
            <a:r>
              <a:rPr lang="en-GB" dirty="0"/>
              <a:t>Don’t worry if you do have internet access, complete a number activity in your home learning pack.</a:t>
            </a:r>
          </a:p>
        </p:txBody>
      </p:sp>
    </p:spTree>
    <p:extLst>
      <p:ext uri="{BB962C8B-B14F-4D97-AF65-F5344CB8AC3E}">
        <p14:creationId xmlns:p14="http://schemas.microsoft.com/office/powerpoint/2010/main" val="237386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1FDE-4CC5-45B9-92A4-0D8FCA3C4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Numeracy</a:t>
            </a:r>
            <a:br>
              <a:rPr lang="en-GB" dirty="0"/>
            </a:br>
            <a:r>
              <a:rPr lang="en-GB" sz="3100" dirty="0">
                <a:hlinkClick r:id="rId2"/>
              </a:rPr>
              <a:t>https://www.topmarks.co.uk/maths-games/daily10</a:t>
            </a:r>
            <a:r>
              <a:rPr lang="en-GB" sz="3100" dirty="0"/>
              <a:t> 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40AF654-F6D8-49BC-85BA-45FAE44329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139285"/>
              </p:ext>
            </p:extLst>
          </p:nvPr>
        </p:nvGraphicFramePr>
        <p:xfrm>
          <a:off x="1450975" y="2016125"/>
          <a:ext cx="9604374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458">
                  <a:extLst>
                    <a:ext uri="{9D8B030D-6E8A-4147-A177-3AD203B41FA5}">
                      <a16:colId xmlns:a16="http://schemas.microsoft.com/office/drawing/2014/main" val="3470159113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1278062082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8211356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hot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chilli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544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81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latin typeface="PrimaryCheynes" panose="020B0500000000000000" pitchFamily="34" charset="0"/>
                        </a:rPr>
                        <a:t>Choose level 1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latin typeface="PrimaryCheynes" panose="020B0500000000000000" pitchFamily="34" charset="0"/>
                        </a:rPr>
                        <a:t>Choose subtraction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latin typeface="PrimaryCheynes" panose="020B0500000000000000" pitchFamily="34" charset="0"/>
                        </a:rPr>
                        <a:t>Choose up to 20- one less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latin typeface="PrimaryCheynes" panose="020B0500000000000000" pitchFamily="34" charset="0"/>
                        </a:rPr>
                        <a:t>Choose manual so you can control the time limit.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>
                          <a:latin typeface="PrimaryCheynes" panose="020B0500000000000000" pitchFamily="34" charset="0"/>
                        </a:rPr>
                        <a:t>Mark your answers at the end.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PrimaryCheynes" panose="020B0500000000000000" pitchFamily="34" charset="0"/>
                        </a:rPr>
                        <a:t>Choose level 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PrimaryCheynes" panose="020B0500000000000000" pitchFamily="34" charset="0"/>
                        </a:rPr>
                        <a:t>Choose subtraction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PrimaryCheynes" panose="020B0500000000000000" pitchFamily="34" charset="0"/>
                        </a:rPr>
                        <a:t>Choose “missing numbers: tens up to 100”.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latin typeface="PrimaryCheynes" panose="020B0500000000000000" pitchFamily="34" charset="0"/>
                        </a:rPr>
                        <a:t>Choose manual so you can control the time limit.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latin typeface="PrimaryCheynes" panose="020B0500000000000000" pitchFamily="34" charset="0"/>
                        </a:rPr>
                        <a:t>Mark your answers at the end.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PrimaryCheynes" panose="020B0500000000000000" pitchFamily="34" charset="0"/>
                        </a:rPr>
                        <a:t>Choose level 2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PrimaryCheynes" panose="020B0500000000000000" pitchFamily="34" charset="0"/>
                        </a:rPr>
                        <a:t>Choose subtraction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>
                          <a:latin typeface="PrimaryCheynes" panose="020B0500000000000000" pitchFamily="34" charset="0"/>
                        </a:rPr>
                        <a:t>Choose two digit numbers with decomposition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latin typeface="PrimaryCheynes" panose="020B0500000000000000" pitchFamily="34" charset="0"/>
                        </a:rPr>
                        <a:t>Choose manual so you can control the time limit.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800" dirty="0">
                          <a:latin typeface="PrimaryCheynes" panose="020B0500000000000000" pitchFamily="34" charset="0"/>
                        </a:rPr>
                        <a:t>Mark your answers at the end.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324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3611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4C75E2B-CACA-478C-B26B-182AF87A1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0FF2874-547C-4D14-9E18-28B19002F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CF827D-A163-47F7-BD87-34EB4FA7D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99D9A9-1DA8-433D-A9BC-FB48D93D4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5204C30-4ABA-4B2E-9D2B-9BEB77E44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D2F65F-F91E-49D5-A1AD-D5B532905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F66181-782C-4C48-B78C-3F7BD5F48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0960" y="1474969"/>
            <a:ext cx="2853278" cy="315167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Pe – cosmic kids</a:t>
            </a:r>
            <a:br>
              <a:rPr lang="en-US" dirty="0"/>
            </a:br>
            <a:br>
              <a:rPr lang="en-US" dirty="0"/>
            </a:br>
            <a:r>
              <a:rPr lang="en-US" sz="2400" dirty="0">
                <a:hlinkClick r:id="rId4"/>
              </a:rPr>
              <a:t>https://www.youtube.com/watch?v=U9Q6FKF12Qs</a:t>
            </a:r>
            <a:r>
              <a:rPr lang="en-US" sz="2400" dirty="0"/>
              <a:t> </a:t>
            </a:r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0BDFEB6-D2AA-410C-A693-EA7E9BBA3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0"/>
            <a:ext cx="7560115" cy="5149101"/>
            <a:chOff x="7463258" y="583365"/>
            <a:chExt cx="7560115" cy="518192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57821D8-3BF6-4948-8A87-8BBC164E4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0732DBE-4BC5-4FB2-8BF7-DE447BE6D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Online Media 3" title="Trolls | A Cosmic Kids Yoga Adventure!">
            <a:hlinkClick r:id="" action="ppaction://media"/>
            <a:extLst>
              <a:ext uri="{FF2B5EF4-FFF2-40B4-BE49-F238E27FC236}">
                <a16:creationId xmlns:a16="http://schemas.microsoft.com/office/drawing/2014/main" id="{EB967FD5-7BFF-42EE-A2D1-74A8EDD65D0B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271222" y="1282359"/>
            <a:ext cx="6282918" cy="353414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CBA4719-C30A-462C-A3A7-5D93A2B30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30857DA-DEF8-4780-BECA-1C22053442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040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2AE9A-952C-4B4D-B6B7-9ED08E3D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Night time prayer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4C375-6C2E-ED42-B450-2FD82B74D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0B385D"/>
                </a:solidFill>
                <a:latin typeface="PrimaryCheynes" panose="020B0500000000000000" pitchFamily="34" charset="0"/>
              </a:rPr>
              <a:t>God our Father, I come to say</a:t>
            </a:r>
            <a:r>
              <a:rPr lang="en-GB" sz="3200" dirty="0">
                <a:solidFill>
                  <a:srgbClr val="0B385D"/>
                </a:solidFill>
                <a:latin typeface="PrimaryCheynes" panose="020B0500000000000000" pitchFamily="34" charset="0"/>
              </a:rPr>
              <a:t> thank</a:t>
            </a:r>
            <a:r>
              <a:rPr lang="en-US" sz="3200" dirty="0">
                <a:solidFill>
                  <a:srgbClr val="0B385D"/>
                </a:solidFill>
                <a:latin typeface="PrimaryCheynes" panose="020B0500000000000000" pitchFamily="34" charset="0"/>
              </a:rPr>
              <a:t> you for your love today.</a:t>
            </a:r>
            <a:endParaRPr lang="en-GB" sz="3200" dirty="0">
              <a:solidFill>
                <a:srgbClr val="0B385D"/>
              </a:solidFill>
              <a:latin typeface="PrimaryCheynes" panose="020B0500000000000000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B385D"/>
                </a:solidFill>
                <a:latin typeface="PrimaryCheynes" panose="020B0500000000000000" pitchFamily="34" charset="0"/>
              </a:rPr>
              <a:t>Thank you for my family</a:t>
            </a:r>
            <a:r>
              <a:rPr lang="en-GB" sz="3200" dirty="0">
                <a:solidFill>
                  <a:srgbClr val="0B385D"/>
                </a:solidFill>
                <a:latin typeface="PrimaryCheynes" panose="020B0500000000000000" pitchFamily="34" charset="0"/>
              </a:rPr>
              <a:t> and </a:t>
            </a:r>
            <a:r>
              <a:rPr lang="en-US" sz="3200" dirty="0">
                <a:solidFill>
                  <a:srgbClr val="0B385D"/>
                </a:solidFill>
                <a:latin typeface="PrimaryCheynes" panose="020B0500000000000000" pitchFamily="34" charset="0"/>
              </a:rPr>
              <a:t> all the friends you give to me.</a:t>
            </a:r>
            <a:endParaRPr lang="en-GB" sz="3200" dirty="0">
              <a:solidFill>
                <a:srgbClr val="0B385D"/>
              </a:solidFill>
              <a:latin typeface="PrimaryCheynes" panose="020B0500000000000000" pitchFamily="34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0B385D"/>
                </a:solidFill>
                <a:latin typeface="PrimaryCheynes" panose="020B0500000000000000" pitchFamily="34" charset="0"/>
              </a:rPr>
              <a:t>Guard me in the dark of night</a:t>
            </a:r>
            <a:r>
              <a:rPr lang="en-GB" sz="3200" dirty="0">
                <a:solidFill>
                  <a:srgbClr val="0B385D"/>
                </a:solidFill>
                <a:latin typeface="PrimaryCheynes" panose="020B0500000000000000" pitchFamily="34" charset="0"/>
              </a:rPr>
              <a:t> and</a:t>
            </a:r>
            <a:r>
              <a:rPr lang="en-US" sz="3200" dirty="0">
                <a:solidFill>
                  <a:srgbClr val="0B385D"/>
                </a:solidFill>
                <a:latin typeface="PrimaryCheynes" panose="020B0500000000000000" pitchFamily="34" charset="0"/>
              </a:rPr>
              <a:t> in the morning send your light. Amen.</a:t>
            </a:r>
            <a:endParaRPr lang="en-GB" sz="3600" dirty="0">
              <a:latin typeface="PrimaryCheynes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65947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2575</TotalTime>
  <Words>387</Words>
  <Application>Microsoft Office PowerPoint</Application>
  <PresentationFormat>Widescreen</PresentationFormat>
  <Paragraphs>86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PrimaryCheynes</vt:lpstr>
      <vt:lpstr>Gallery</vt:lpstr>
      <vt:lpstr>St Mary’s RC primary school  Monday 11th January</vt:lpstr>
      <vt:lpstr>Morning Prayer</vt:lpstr>
      <vt:lpstr>Morning Challenge</vt:lpstr>
      <vt:lpstr>Literacy</vt:lpstr>
      <vt:lpstr>spelling</vt:lpstr>
      <vt:lpstr>Numeracy</vt:lpstr>
      <vt:lpstr>Numeracy https://www.topmarks.co.uk/maths-games/daily10 </vt:lpstr>
      <vt:lpstr>Pe – cosmic kids  https://www.youtube.com/watch?v=U9Q6FKF12Qs </vt:lpstr>
      <vt:lpstr>Night time prayer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Mary’s RC primary school  Monday 11th January</dc:title>
  <dc:creator>Lisa Murray</dc:creator>
  <cp:lastModifiedBy>Lisa Murray</cp:lastModifiedBy>
  <cp:revision>5</cp:revision>
  <dcterms:created xsi:type="dcterms:W3CDTF">2021-01-08T14:16:43Z</dcterms:created>
  <dcterms:modified xsi:type="dcterms:W3CDTF">2021-01-10T10:36:07Z</dcterms:modified>
</cp:coreProperties>
</file>