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0" r:id="rId7"/>
    <p:sldId id="261" r:id="rId8"/>
    <p:sldId id="257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9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FBED-6FFF-C448-992D-FF8FBB9597E9}" type="datetimeFigureOut">
              <a:rPr lang="en-US" smtClean="0"/>
              <a:t>01/02/21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BCA7-9737-214B-8EDE-449E9493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8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FBED-6FFF-C448-992D-FF8FBB9597E9}" type="datetimeFigureOut">
              <a:rPr lang="en-US" smtClean="0"/>
              <a:t>01/02/21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BCA7-9737-214B-8EDE-449E9493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13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FBED-6FFF-C448-992D-FF8FBB9597E9}" type="datetimeFigureOut">
              <a:rPr lang="en-US" smtClean="0"/>
              <a:t>01/02/21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BCA7-9737-214B-8EDE-449E9493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1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710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656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310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31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FBED-6FFF-C448-992D-FF8FBB9597E9}" type="datetimeFigureOut">
              <a:rPr lang="en-US" smtClean="0"/>
              <a:t>01/02/21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BCA7-9737-214B-8EDE-449E9493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12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FBED-6FFF-C448-992D-FF8FBB9597E9}" type="datetimeFigureOut">
              <a:rPr lang="en-US" smtClean="0"/>
              <a:t>01/02/21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BCA7-9737-214B-8EDE-449E9493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94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FBED-6FFF-C448-992D-FF8FBB9597E9}" type="datetimeFigureOut">
              <a:rPr lang="en-US" smtClean="0"/>
              <a:t>01/02/21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BCA7-9737-214B-8EDE-449E9493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81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FBED-6FFF-C448-992D-FF8FBB9597E9}" type="datetimeFigureOut">
              <a:rPr lang="en-US" smtClean="0"/>
              <a:t>01/02/21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BCA7-9737-214B-8EDE-449E9493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44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FBED-6FFF-C448-992D-FF8FBB9597E9}" type="datetimeFigureOut">
              <a:rPr lang="en-US" smtClean="0"/>
              <a:t>01/02/21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BCA7-9737-214B-8EDE-449E9493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3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FBED-6FFF-C448-992D-FF8FBB9597E9}" type="datetimeFigureOut">
              <a:rPr lang="en-US" smtClean="0"/>
              <a:t>01/02/21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BCA7-9737-214B-8EDE-449E9493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5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FBED-6FFF-C448-992D-FF8FBB9597E9}" type="datetimeFigureOut">
              <a:rPr lang="en-US" smtClean="0"/>
              <a:t>01/02/21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BCA7-9737-214B-8EDE-449E9493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2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FBED-6FFF-C448-992D-FF8FBB9597E9}" type="datetimeFigureOut">
              <a:rPr lang="en-US" smtClean="0"/>
              <a:t>01/02/21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BCA7-9737-214B-8EDE-449E9493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3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6"/>
            </a:gs>
            <a:gs pos="50000">
              <a:srgbClr val="FFFF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AFBED-6FFF-C448-992D-FF8FBB9597E9}" type="datetimeFigureOut">
              <a:rPr lang="en-US" smtClean="0"/>
              <a:t>01/02/21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4BCA7-9737-214B-8EDE-449E9493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6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www.youtube.com/watch?v=QUoqetH1iJo" TargetMode="Externa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4550" y="352425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Phosphate Inline"/>
                <a:cs typeface="Phosphate Inline"/>
              </a:rPr>
              <a:t>Andy Warhol </a:t>
            </a:r>
            <a:r>
              <a:rPr lang="en-US" dirty="0" err="1" smtClean="0">
                <a:latin typeface="Phosphate Inline"/>
                <a:cs typeface="Phosphate Inline"/>
              </a:rPr>
              <a:t>Popart</a:t>
            </a:r>
            <a:r>
              <a:rPr lang="en-US" dirty="0" smtClean="0">
                <a:latin typeface="Phosphate Inline"/>
                <a:cs typeface="Phosphate Inline"/>
              </a:rPr>
              <a:t>!</a:t>
            </a:r>
            <a:endParaRPr lang="en-US" dirty="0">
              <a:latin typeface="Phosphate Inline"/>
              <a:cs typeface="Phosphate Inlin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5" y="1822450"/>
            <a:ext cx="7902574" cy="3892550"/>
          </a:xfrm>
        </p:spPr>
        <p:txBody>
          <a:bodyPr>
            <a:normAutofit fontScale="62500" lnSpcReduction="20000"/>
          </a:bodyPr>
          <a:lstStyle/>
          <a:p>
            <a:r>
              <a:rPr lang="en-US" sz="45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Learning intention</a:t>
            </a:r>
          </a:p>
          <a:p>
            <a:pPr marL="685800" indent="-685800">
              <a:buFont typeface="Arial"/>
              <a:buChar char="•"/>
            </a:pPr>
            <a:r>
              <a:rPr lang="en-US" sz="45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 to </a:t>
            </a:r>
            <a:r>
              <a:rPr lang="en-US" sz="4500" b="1" dirty="0">
                <a:solidFill>
                  <a:schemeClr val="tx1"/>
                </a:solidFill>
                <a:latin typeface="Comic Sans MS"/>
                <a:cs typeface="Comic Sans MS"/>
              </a:rPr>
              <a:t>understand and apply the art style of Andy Warhol</a:t>
            </a:r>
            <a:endParaRPr lang="en-US" sz="4500" dirty="0" smtClean="0">
              <a:solidFill>
                <a:schemeClr val="tx1"/>
              </a:solidFill>
              <a:effectLst/>
              <a:latin typeface="Comic Sans MS"/>
              <a:cs typeface="Comic Sans MS"/>
            </a:endParaRPr>
          </a:p>
          <a:p>
            <a:r>
              <a:rPr lang="en-US" sz="4500" b="1" dirty="0">
                <a:solidFill>
                  <a:schemeClr val="tx1"/>
                </a:solidFill>
                <a:latin typeface="Comic Sans MS"/>
                <a:cs typeface="Comic Sans MS"/>
              </a:rPr>
              <a:t/>
            </a:r>
            <a:br>
              <a:rPr lang="en-US" sz="4500" b="1" dirty="0">
                <a:solidFill>
                  <a:schemeClr val="tx1"/>
                </a:solidFill>
                <a:latin typeface="Comic Sans MS"/>
                <a:cs typeface="Comic Sans MS"/>
              </a:rPr>
            </a:br>
            <a:endParaRPr lang="en-US" sz="4500" b="1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r>
              <a:rPr lang="en-US" sz="45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Success Criteria – </a:t>
            </a:r>
          </a:p>
          <a:p>
            <a:pPr marL="685800" indent="-685800">
              <a:buFont typeface="Arial"/>
              <a:buChar char="•"/>
            </a:pPr>
            <a:r>
              <a:rPr lang="en-US" sz="45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I </a:t>
            </a:r>
            <a:r>
              <a:rPr lang="en-US" sz="4500" b="1" dirty="0">
                <a:solidFill>
                  <a:schemeClr val="tx1"/>
                </a:solidFill>
                <a:latin typeface="Comic Sans MS"/>
                <a:cs typeface="Comic Sans MS"/>
              </a:rPr>
              <a:t>understand what </a:t>
            </a:r>
            <a:r>
              <a:rPr lang="en-US" sz="4500" b="1" dirty="0" err="1">
                <a:solidFill>
                  <a:schemeClr val="tx1"/>
                </a:solidFill>
                <a:latin typeface="Comic Sans MS"/>
                <a:cs typeface="Comic Sans MS"/>
              </a:rPr>
              <a:t>popart</a:t>
            </a:r>
            <a:r>
              <a:rPr lang="en-US" sz="4500" b="1" dirty="0">
                <a:solidFill>
                  <a:schemeClr val="tx1"/>
                </a:solidFill>
                <a:latin typeface="Comic Sans MS"/>
                <a:cs typeface="Comic Sans MS"/>
              </a:rPr>
              <a:t> is</a:t>
            </a:r>
            <a:endParaRPr lang="en-US" sz="4500" dirty="0" smtClean="0">
              <a:solidFill>
                <a:schemeClr val="tx1"/>
              </a:solidFill>
              <a:effectLst/>
              <a:latin typeface="Comic Sans MS"/>
              <a:cs typeface="Comic Sans MS"/>
            </a:endParaRPr>
          </a:p>
          <a:p>
            <a:pPr marL="685800" indent="-685800">
              <a:buFont typeface="Arial"/>
              <a:buChar char="•"/>
            </a:pPr>
            <a:r>
              <a:rPr lang="en-US" sz="45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I </a:t>
            </a:r>
            <a:r>
              <a:rPr lang="en-US" sz="4500" b="1" dirty="0">
                <a:solidFill>
                  <a:schemeClr val="tx1"/>
                </a:solidFill>
                <a:latin typeface="Comic Sans MS"/>
                <a:cs typeface="Comic Sans MS"/>
              </a:rPr>
              <a:t>can make a repeated image in the style of Andy Warhol.</a:t>
            </a:r>
            <a:endParaRPr lang="en-US" sz="4500" dirty="0" smtClean="0">
              <a:solidFill>
                <a:schemeClr val="tx1"/>
              </a:solidFill>
              <a:effectLst/>
              <a:latin typeface="Comic Sans MS"/>
              <a:cs typeface="Comic Sans M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98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sz="3600" dirty="0">
                <a:latin typeface="Comic Sans MS"/>
                <a:cs typeface="Comic Sans MS"/>
              </a:rPr>
              <a:t>Pop Art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/>
          <a:p>
            <a:pPr algn="ctr" eaLnBrk="1" hangingPunct="1"/>
            <a:r>
              <a:rPr lang="en-GB" dirty="0">
                <a:latin typeface="Comic Sans MS"/>
                <a:cs typeface="Comic Sans MS"/>
              </a:rPr>
              <a:t>Today we are learning about Pop Art.</a:t>
            </a:r>
          </a:p>
          <a:p>
            <a:pPr algn="ctr" eaLnBrk="1" hangingPunct="1"/>
            <a:endParaRPr lang="en-GB" dirty="0">
              <a:latin typeface="Comic Sans MS"/>
              <a:cs typeface="Comic Sans MS"/>
            </a:endParaRPr>
          </a:p>
          <a:p>
            <a:pPr algn="ctr" eaLnBrk="1" hangingPunct="1"/>
            <a:r>
              <a:rPr lang="en-GB" dirty="0">
                <a:latin typeface="Comic Sans MS"/>
                <a:cs typeface="Comic Sans MS"/>
              </a:rPr>
              <a:t>In this video, we are going to find out about a famous artist called</a:t>
            </a:r>
            <a:br>
              <a:rPr lang="en-GB" dirty="0">
                <a:latin typeface="Comic Sans MS"/>
                <a:cs typeface="Comic Sans MS"/>
              </a:rPr>
            </a:br>
            <a:r>
              <a:rPr lang="en-GB" dirty="0">
                <a:latin typeface="Comic Sans MS"/>
                <a:cs typeface="Comic Sans MS"/>
              </a:rPr>
              <a:t>Andy Warhol.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074863" y="3014663"/>
            <a:ext cx="4984750" cy="2805112"/>
            <a:chOff x="2075637" y="3015048"/>
            <a:chExt cx="4983196" cy="2804986"/>
          </a:xfrm>
        </p:grpSpPr>
        <p:pic>
          <p:nvPicPr>
            <p:cNvPr id="922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5637" y="3015048"/>
              <a:ext cx="4983196" cy="2804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973" y="3808125"/>
              <a:ext cx="1318054" cy="1295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>
            <a:hlinkClick r:id="rId4"/>
          </p:cNvPr>
          <p:cNvSpPr/>
          <p:nvPr/>
        </p:nvSpPr>
        <p:spPr>
          <a:xfrm>
            <a:off x="2074863" y="3014663"/>
            <a:ext cx="4984750" cy="28051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22" name="Rectangle 1"/>
          <p:cNvSpPr>
            <a:spLocks noChangeArrowheads="1"/>
          </p:cNvSpPr>
          <p:nvPr/>
        </p:nvSpPr>
        <p:spPr bwMode="auto">
          <a:xfrm>
            <a:off x="558800" y="6202363"/>
            <a:ext cx="80168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800" dirty="0">
                <a:latin typeface="Tuffy" charset="0"/>
                <a:cs typeface="Tuffy" charset="0"/>
              </a:rPr>
              <a:t>If the link isn't working, copy and paste this URL into your internet browser: </a:t>
            </a:r>
            <a:r>
              <a:rPr lang="en-GB" sz="800" dirty="0">
                <a:latin typeface="Tuffy" charset="0"/>
                <a:cs typeface="Tuffy" charset="0"/>
                <a:hlinkClick r:id="rId4"/>
              </a:rPr>
              <a:t>https://www.youtube.com/watch?v=</a:t>
            </a:r>
            <a:r>
              <a:rPr lang="en-GB" sz="800" dirty="0" smtClean="0">
                <a:latin typeface="Tuffy" charset="0"/>
                <a:cs typeface="Tuffy" charset="0"/>
                <a:hlinkClick r:id="rId4"/>
              </a:rPr>
              <a:t>QUoqetH1iJo</a:t>
            </a:r>
            <a:r>
              <a:rPr lang="en-GB" sz="800" dirty="0" smtClean="0">
                <a:latin typeface="Tuffy" charset="0"/>
                <a:cs typeface="Tuffy" charset="0"/>
              </a:rPr>
              <a:t> </a:t>
            </a:r>
            <a:endParaRPr lang="en-GB" sz="800" dirty="0">
              <a:latin typeface="Tuffy" charset="0"/>
              <a:cs typeface="Tuff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719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sz="3600" dirty="0">
                <a:latin typeface="Phosphate Inline"/>
                <a:cs typeface="Phosphate Inline"/>
              </a:rPr>
              <a:t>Andy Warhol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7" r="14201"/>
          <a:stretch>
            <a:fillRect/>
          </a:stretch>
        </p:blipFill>
        <p:spPr bwMode="auto">
          <a:xfrm>
            <a:off x="4883150" y="1449388"/>
            <a:ext cx="3389313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863600" y="1492250"/>
            <a:ext cx="1196975" cy="1195388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3402013" y="1492250"/>
            <a:ext cx="1195387" cy="1195388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2133600" y="1492250"/>
            <a:ext cx="1195388" cy="1195388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863600" y="1492250"/>
            <a:ext cx="3733800" cy="1195388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5650" y="1878013"/>
            <a:ext cx="39147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/>
          <a:p>
            <a:pPr algn="ctr" eaLnBrk="1" hangingPunct="1"/>
            <a:r>
              <a:rPr lang="en-GB">
                <a:cs typeface="Sassoon Infant Rg" charset="0"/>
              </a:rPr>
              <a:t>Andy Warhol was a Pop Artist.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63600" y="3028950"/>
            <a:ext cx="1196975" cy="1195388"/>
          </a:xfrm>
          <a:prstGeom prst="roundRect">
            <a:avLst/>
          </a:prstGeom>
          <a:solidFill>
            <a:srgbClr val="FEE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3402013" y="3028950"/>
            <a:ext cx="1195387" cy="1195388"/>
          </a:xfrm>
          <a:prstGeom prst="roundRect">
            <a:avLst/>
          </a:prstGeom>
          <a:solidFill>
            <a:srgbClr val="FEE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2133600" y="3028950"/>
            <a:ext cx="1195388" cy="1195388"/>
          </a:xfrm>
          <a:prstGeom prst="roundRect">
            <a:avLst/>
          </a:prstGeom>
          <a:solidFill>
            <a:srgbClr val="FEE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863600" y="3028950"/>
            <a:ext cx="3733800" cy="1195388"/>
          </a:xfrm>
          <a:prstGeom prst="roundRect">
            <a:avLst/>
          </a:prstGeom>
          <a:solidFill>
            <a:srgbClr val="FEE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073150" y="3151188"/>
            <a:ext cx="328136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/>
          <a:p>
            <a:pPr algn="ctr" eaLnBrk="1" hangingPunct="1"/>
            <a:r>
              <a:rPr lang="en-GB">
                <a:cs typeface="Sassoon Infant Rg" charset="0"/>
              </a:rPr>
              <a:t>He used a technique called screen printing to create lots of prints that look the same.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63600" y="4565650"/>
            <a:ext cx="1196975" cy="1196975"/>
          </a:xfrm>
          <a:prstGeom prst="roundRect">
            <a:avLst/>
          </a:prstGeom>
          <a:solidFill>
            <a:srgbClr val="88C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3402013" y="4565650"/>
            <a:ext cx="1195387" cy="1196975"/>
          </a:xfrm>
          <a:prstGeom prst="roundRect">
            <a:avLst/>
          </a:prstGeom>
          <a:solidFill>
            <a:srgbClr val="88C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2133600" y="4565650"/>
            <a:ext cx="1195388" cy="1196975"/>
          </a:xfrm>
          <a:prstGeom prst="roundRect">
            <a:avLst/>
          </a:prstGeom>
          <a:solidFill>
            <a:srgbClr val="88C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863600" y="4565650"/>
            <a:ext cx="3733800" cy="1196975"/>
          </a:xfrm>
          <a:prstGeom prst="roundRect">
            <a:avLst/>
          </a:prstGeom>
          <a:solidFill>
            <a:srgbClr val="88C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073150" y="4822825"/>
            <a:ext cx="328136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/>
          <a:p>
            <a:pPr algn="ctr" eaLnBrk="1" hangingPunct="1"/>
            <a:r>
              <a:rPr lang="en-GB">
                <a:cs typeface="Sassoon Infant Rg" charset="0"/>
              </a:rPr>
              <a:t>He often changed the colours of the pictures.</a:t>
            </a:r>
          </a:p>
        </p:txBody>
      </p:sp>
    </p:spTree>
    <p:extLst>
      <p:ext uri="{BB962C8B-B14F-4D97-AF65-F5344CB8AC3E}">
        <p14:creationId xmlns:p14="http://schemas.microsoft.com/office/powerpoint/2010/main" val="647236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76" presetID="21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1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5" grpId="0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3" grpId="0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7" grpId="2" animBg="1"/>
      <p:bldP spid="27" grpId="3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sz="3600">
                <a:latin typeface="Twinkl SemiBold" charset="0"/>
              </a:rPr>
              <a:t>Making Patterns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143500" y="1595438"/>
            <a:ext cx="688975" cy="1196975"/>
          </a:xfrm>
          <a:prstGeom prst="round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7681913" y="1595438"/>
            <a:ext cx="687387" cy="1196975"/>
          </a:xfrm>
          <a:prstGeom prst="round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6411913" y="1595438"/>
            <a:ext cx="688975" cy="1196975"/>
          </a:xfrm>
          <a:prstGeom prst="roundRect">
            <a:avLst/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5143500" y="1595438"/>
            <a:ext cx="3225800" cy="1196975"/>
          </a:xfrm>
          <a:prstGeom prst="roundRect">
            <a:avLst>
              <a:gd name="adj" fmla="val 9299"/>
            </a:avLst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5143500" y="1595438"/>
            <a:ext cx="3225800" cy="4248150"/>
          </a:xfrm>
          <a:prstGeom prst="roundRect">
            <a:avLst>
              <a:gd name="adj" fmla="val 3356"/>
            </a:avLst>
          </a:prstGeom>
          <a:solidFill>
            <a:srgbClr val="E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710238" y="2141538"/>
            <a:ext cx="2219325" cy="291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/>
          <a:p>
            <a:pPr algn="ctr" eaLnBrk="1" hangingPunct="1"/>
            <a:r>
              <a:rPr lang="en-GB" sz="2000" dirty="0">
                <a:solidFill>
                  <a:schemeClr val="bg1"/>
                </a:solidFill>
                <a:latin typeface="Comic Sans MS"/>
                <a:cs typeface="Comic Sans MS"/>
              </a:rPr>
              <a:t>Andy Warhol often used very bright colours in his work.</a:t>
            </a:r>
          </a:p>
          <a:p>
            <a:pPr algn="ctr" eaLnBrk="1" hangingPunct="1"/>
            <a:endParaRPr lang="en-GB" sz="2000" dirty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 algn="ctr" eaLnBrk="1" hangingPunct="1"/>
            <a:endParaRPr lang="en-GB" sz="2000" dirty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 algn="ctr" eaLnBrk="1" hangingPunct="1"/>
            <a:r>
              <a:rPr lang="en-GB" sz="2000" dirty="0">
                <a:solidFill>
                  <a:schemeClr val="bg1"/>
                </a:solidFill>
                <a:latin typeface="Comic Sans MS"/>
                <a:cs typeface="Comic Sans MS"/>
              </a:rPr>
              <a:t>He used repeated images to make patterns.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13"/>
          <a:stretch>
            <a:fillRect/>
          </a:stretch>
        </p:blipFill>
        <p:spPr bwMode="auto">
          <a:xfrm>
            <a:off x="922338" y="1595438"/>
            <a:ext cx="449738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604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sz="3600">
                <a:latin typeface="Twinkl SemiBold" charset="0"/>
              </a:rPr>
              <a:t>Famous Portraits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349375"/>
            <a:ext cx="3576637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4605338" y="1592263"/>
            <a:ext cx="1195387" cy="1668462"/>
          </a:xfrm>
          <a:prstGeom prst="roundRect">
            <a:avLst/>
          </a:prstGeom>
          <a:solidFill>
            <a:srgbClr val="2DB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7143750" y="1592263"/>
            <a:ext cx="1195388" cy="1668462"/>
          </a:xfrm>
          <a:prstGeom prst="roundRect">
            <a:avLst/>
          </a:prstGeom>
          <a:solidFill>
            <a:srgbClr val="2DB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5873750" y="1592263"/>
            <a:ext cx="1195388" cy="1668462"/>
          </a:xfrm>
          <a:prstGeom prst="roundRect">
            <a:avLst/>
          </a:prstGeom>
          <a:solidFill>
            <a:srgbClr val="2DB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4605338" y="1590675"/>
            <a:ext cx="3733800" cy="1668463"/>
          </a:xfrm>
          <a:prstGeom prst="roundRect">
            <a:avLst/>
          </a:prstGeom>
          <a:solidFill>
            <a:srgbClr val="2DB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813300" y="2084388"/>
            <a:ext cx="3281363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/>
          <a:p>
            <a:pPr algn="ctr" eaLnBrk="1" hangingPunct="1"/>
            <a:r>
              <a:rPr lang="en-GB">
                <a:cs typeface="Sassoon Infant Rg" charset="0"/>
              </a:rPr>
              <a:t>Warhol made lots of</a:t>
            </a:r>
            <a:br>
              <a:rPr lang="en-GB">
                <a:cs typeface="Sassoon Infant Rg" charset="0"/>
              </a:rPr>
            </a:br>
            <a:r>
              <a:rPr lang="en-GB">
                <a:cs typeface="Sassoon Infant Rg" charset="0"/>
              </a:rPr>
              <a:t>portraits of iconic people.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605338" y="3856038"/>
            <a:ext cx="1195387" cy="1668462"/>
          </a:xfrm>
          <a:prstGeom prst="roundRect">
            <a:avLst/>
          </a:prstGeom>
          <a:solidFill>
            <a:srgbClr val="88B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7143750" y="3856038"/>
            <a:ext cx="1195388" cy="1668462"/>
          </a:xfrm>
          <a:prstGeom prst="roundRect">
            <a:avLst/>
          </a:prstGeom>
          <a:solidFill>
            <a:srgbClr val="88B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5873750" y="3856038"/>
            <a:ext cx="1195388" cy="1668462"/>
          </a:xfrm>
          <a:prstGeom prst="roundRect">
            <a:avLst/>
          </a:prstGeom>
          <a:solidFill>
            <a:srgbClr val="88B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4605338" y="3856038"/>
            <a:ext cx="3733800" cy="1668462"/>
          </a:xfrm>
          <a:prstGeom prst="roundRect">
            <a:avLst/>
          </a:prstGeom>
          <a:solidFill>
            <a:srgbClr val="88B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813300" y="4479925"/>
            <a:ext cx="328136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/>
          <a:p>
            <a:pPr algn="ctr" eaLnBrk="1" hangingPunct="1"/>
            <a:r>
              <a:rPr lang="en-GB">
                <a:cs typeface="Sassoon Infant Rg" charset="0"/>
              </a:rPr>
              <a:t>Do you know who this is?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15015">
            <a:off x="4105275" y="5207000"/>
            <a:ext cx="15144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699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624" y="876301"/>
            <a:ext cx="3559175" cy="526573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He also used everyday objects in his artwork.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371" r="-1037"/>
          <a:stretch/>
        </p:blipFill>
        <p:spPr>
          <a:xfrm>
            <a:off x="169563" y="476250"/>
            <a:ext cx="4688186" cy="5665788"/>
          </a:xfrm>
        </p:spPr>
      </p:pic>
    </p:spTree>
    <p:extLst>
      <p:ext uri="{BB962C8B-B14F-4D97-AF65-F5344CB8AC3E}">
        <p14:creationId xmlns:p14="http://schemas.microsoft.com/office/powerpoint/2010/main" val="3616540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645" r="-10645"/>
          <a:stretch>
            <a:fillRect/>
          </a:stretch>
        </p:blipFill>
        <p:spPr>
          <a:xfrm>
            <a:off x="457200" y="981075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3783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7874" y="1528763"/>
            <a:ext cx="2828925" cy="3884612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omic Sans MS"/>
                <a:cs typeface="Comic Sans MS"/>
              </a:rPr>
              <a:t>Todays task is to design your own Andy Warhol Pop art! You can choose to do the cupcakes or donut template</a:t>
            </a:r>
            <a:endParaRPr lang="en-US" sz="3600" dirty="0">
              <a:latin typeface="Comic Sans MS"/>
              <a:cs typeface="Comic Sans M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715" r="32120" b="8383"/>
          <a:stretch/>
        </p:blipFill>
        <p:spPr>
          <a:xfrm>
            <a:off x="-221900" y="0"/>
            <a:ext cx="5932240" cy="6766380"/>
          </a:xfrm>
        </p:spPr>
      </p:pic>
    </p:spTree>
    <p:extLst>
      <p:ext uri="{BB962C8B-B14F-4D97-AF65-F5344CB8AC3E}">
        <p14:creationId xmlns:p14="http://schemas.microsoft.com/office/powerpoint/2010/main" val="2121513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48" y="798512"/>
            <a:ext cx="2857501" cy="5327651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mic Sans MS"/>
                <a:cs typeface="Comic Sans MS"/>
              </a:rPr>
              <a:t>Try to use lots of bright colours for the background and picture in each box. </a:t>
            </a:r>
            <a:endParaRPr lang="en-US" sz="3600" dirty="0">
              <a:latin typeface="Comic Sans MS"/>
              <a:cs typeface="Comic Sans MS"/>
            </a:endParaRPr>
          </a:p>
        </p:txBody>
      </p:sp>
      <p:pic>
        <p:nvPicPr>
          <p:cNvPr id="4" name="Content Placeholder 3" descr="Screen Shot 2021-02-01 at 15.53.49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6033" r="9027"/>
          <a:stretch/>
        </p:blipFill>
        <p:spPr>
          <a:xfrm>
            <a:off x="457200" y="539750"/>
            <a:ext cx="5546792" cy="558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54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185</Words>
  <Application>Microsoft Macintosh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Andy Warhol Popart!</vt:lpstr>
      <vt:lpstr>Pop Art</vt:lpstr>
      <vt:lpstr>Andy Warhol</vt:lpstr>
      <vt:lpstr>Making Patterns</vt:lpstr>
      <vt:lpstr>Famous Portraits</vt:lpstr>
      <vt:lpstr>He also used everyday objects in his artwork.</vt:lpstr>
      <vt:lpstr>PowerPoint Presentation</vt:lpstr>
      <vt:lpstr>Todays task is to design your own Andy Warhol Pop art! You can choose to do the cupcakes or donut template</vt:lpstr>
      <vt:lpstr>Try to use lots of bright colours for the background and picture in each box.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Andy Warhol Popart!</dc:title>
  <dc:creator>Fiona</dc:creator>
  <cp:lastModifiedBy>Fiona</cp:lastModifiedBy>
  <cp:revision>4</cp:revision>
  <dcterms:created xsi:type="dcterms:W3CDTF">2021-02-01T15:52:41Z</dcterms:created>
  <dcterms:modified xsi:type="dcterms:W3CDTF">2021-02-01T16:09:47Z</dcterms:modified>
</cp:coreProperties>
</file>