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4" r:id="rId3"/>
    <p:sldId id="264" r:id="rId4"/>
    <p:sldId id="280" r:id="rId5"/>
    <p:sldId id="279" r:id="rId6"/>
    <p:sldId id="288" r:id="rId7"/>
    <p:sldId id="269" r:id="rId8"/>
    <p:sldId id="278" r:id="rId9"/>
    <p:sldId id="289" r:id="rId10"/>
    <p:sldId id="281" r:id="rId11"/>
    <p:sldId id="282" r:id="rId12"/>
    <p:sldId id="270" r:id="rId13"/>
    <p:sldId id="287" r:id="rId14"/>
    <p:sldId id="286" r:id="rId15"/>
    <p:sldId id="271" r:id="rId16"/>
    <p:sldId id="272" r:id="rId17"/>
    <p:sldId id="290" r:id="rId18"/>
    <p:sldId id="291" r:id="rId19"/>
    <p:sldId id="274" r:id="rId20"/>
    <p:sldId id="277" r:id="rId21"/>
    <p:sldId id="285" r:id="rId22"/>
  </p:sldIdLst>
  <p:sldSz cx="9144000" cy="6858000" type="screen4x3"/>
  <p:notesSz cx="6858000" cy="9144000"/>
  <p:embeddedFontLst>
    <p:embeddedFont>
      <p:font typeface="PrimaryCheynes" panose="020B0500000000000000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 SemiBold" charset="0"/>
      <p:bold r:id="rId31"/>
    </p:embeddedFont>
    <p:embeddedFont>
      <p:font typeface="Twinkl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52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2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6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9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0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4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560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6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6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8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67" r:id="rId19"/>
    <p:sldLayoutId id="2147483663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Diary 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Li: We are learning to write a diary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16" name="Group 15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be written in </a:t>
                </a:r>
                <a:r>
                  <a:rPr lang="en-GB" sz="2000" b="1" u="sng" dirty="0">
                    <a:solidFill>
                      <a:schemeClr val="bg1"/>
                    </a:solidFill>
                  </a:rPr>
                  <a:t>the past tense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7" y="1027431"/>
            <a:ext cx="860186" cy="12164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399" y="2385753"/>
            <a:ext cx="7632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Look at the sentence below. How would you change it into the past tense?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I am so excited and I cannot sleep!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16" name="Group 15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be written in </a:t>
                </a:r>
                <a:r>
                  <a:rPr lang="en-GB" sz="2000" b="1" u="sng" dirty="0">
                    <a:solidFill>
                      <a:schemeClr val="bg1"/>
                    </a:solidFill>
                  </a:rPr>
                  <a:t>the past tense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7" y="1027431"/>
            <a:ext cx="860186" cy="12164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399" y="2385753"/>
            <a:ext cx="7632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Look at the sentence below. How would you change it into the past tense?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 am so excited and I cannot sleep!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I</a:t>
            </a:r>
            <a:r>
              <a:rPr lang="en-GB" sz="2800" dirty="0" smtClean="0"/>
              <a:t> </a:t>
            </a:r>
            <a:r>
              <a:rPr lang="en-GB" sz="2800" b="1" u="sng" dirty="0">
                <a:solidFill>
                  <a:srgbClr val="18A0DB"/>
                </a:solidFill>
              </a:rPr>
              <a:t>was</a:t>
            </a:r>
            <a:r>
              <a:rPr lang="en-GB" sz="2800" dirty="0"/>
              <a:t> so excited and I </a:t>
            </a:r>
            <a:r>
              <a:rPr lang="en-GB" sz="2800" b="1" u="sng" dirty="0">
                <a:solidFill>
                  <a:srgbClr val="18A0DB"/>
                </a:solidFill>
              </a:rPr>
              <a:t>could not</a:t>
            </a:r>
            <a:r>
              <a:rPr lang="en-GB" sz="2800" u="sng" dirty="0"/>
              <a:t> </a:t>
            </a:r>
            <a:r>
              <a:rPr lang="en-GB" sz="2800" dirty="0"/>
              <a:t>sleep</a:t>
            </a:r>
            <a:r>
              <a:rPr lang="en-GB" sz="2800" dirty="0" smtClean="0"/>
              <a:t>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00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7462" y="606458"/>
            <a:ext cx="7749811" cy="5911907"/>
            <a:chOff x="1912690" y="651637"/>
            <a:chExt cx="4001549" cy="1938992"/>
          </a:xfrm>
        </p:grpSpPr>
        <p:sp>
          <p:nvSpPr>
            <p:cNvPr id="5" name="Rectangle 4"/>
            <p:cNvSpPr/>
            <p:nvPr/>
          </p:nvSpPr>
          <p:spPr>
            <a:xfrm>
              <a:off x="1912690" y="1275127"/>
              <a:ext cx="4001549" cy="662730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3747" y="651637"/>
              <a:ext cx="3736846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use the words ‘I’, ‘my’, ‘we’ and ‘our’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1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7499" y="2242225"/>
            <a:ext cx="70090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These words are special because they tell us the diary is being</a:t>
            </a:r>
            <a:br>
              <a:rPr lang="en-US" sz="2400" dirty="0"/>
            </a:br>
            <a:r>
              <a:rPr lang="en-US" sz="2400" dirty="0"/>
              <a:t>written </a:t>
            </a:r>
            <a:r>
              <a:rPr lang="en-US" sz="2400" b="1" dirty="0"/>
              <a:t>by</a:t>
            </a:r>
            <a:r>
              <a:rPr lang="en-US" sz="2400" dirty="0"/>
              <a:t> someone and they are talking about </a:t>
            </a:r>
            <a:r>
              <a:rPr lang="en-US" sz="2400" b="1" dirty="0"/>
              <a:t>themselves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algn="ctr"/>
            <a:r>
              <a:rPr lang="en-US" sz="2400" dirty="0"/>
              <a:t>We call this kind of writing ‘</a:t>
            </a:r>
            <a:r>
              <a:rPr lang="en-US" sz="2400" b="1" dirty="0"/>
              <a:t>first person</a:t>
            </a:r>
            <a:r>
              <a:rPr lang="en-US" sz="2400" dirty="0"/>
              <a:t>’. Look at these two examples. Which one uses the correct words to be written in </a:t>
            </a:r>
            <a:r>
              <a:rPr lang="en-US" sz="2800" dirty="0"/>
              <a:t>‘</a:t>
            </a:r>
            <a:r>
              <a:rPr lang="en-US" sz="2800" b="1" dirty="0"/>
              <a:t>first person</a:t>
            </a:r>
            <a:r>
              <a:rPr lang="en-US" sz="2800" dirty="0"/>
              <a:t>’?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use the words ‘I’, ‘my’, ‘we’ and ‘our’</a:t>
                </a: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83" y="1098547"/>
            <a:ext cx="1082394" cy="92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2734" y="2407665"/>
            <a:ext cx="70090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dirty="0"/>
              <a:t> played with the new football I got for </a:t>
            </a:r>
            <a:r>
              <a:rPr lang="en-US" sz="2400" b="1" dirty="0"/>
              <a:t>my</a:t>
            </a:r>
            <a:r>
              <a:rPr lang="en-US" sz="2400" dirty="0"/>
              <a:t> birthday.</a:t>
            </a:r>
            <a:br>
              <a:rPr lang="en-US" sz="2400" dirty="0"/>
            </a:br>
            <a:r>
              <a:rPr lang="en-US" sz="2400" dirty="0"/>
              <a:t>When </a:t>
            </a:r>
            <a:r>
              <a:rPr lang="en-US" sz="2400" b="1" dirty="0"/>
              <a:t>my</a:t>
            </a:r>
            <a:r>
              <a:rPr lang="en-US" sz="2400" dirty="0"/>
              <a:t> brother came home, </a:t>
            </a:r>
            <a:r>
              <a:rPr lang="en-US" sz="2400" b="1" dirty="0"/>
              <a:t>we</a:t>
            </a:r>
            <a:r>
              <a:rPr lang="en-US" sz="2400" dirty="0"/>
              <a:t> went inside </a:t>
            </a:r>
            <a:r>
              <a:rPr lang="en-US" sz="2400" b="1" dirty="0"/>
              <a:t>our</a:t>
            </a:r>
            <a:r>
              <a:rPr lang="en-US" sz="2400" dirty="0"/>
              <a:t> house. </a:t>
            </a:r>
            <a:r>
              <a:rPr lang="en-US" sz="2400" b="1" dirty="0">
                <a:solidFill>
                  <a:schemeClr val="bg1"/>
                </a:solidFill>
              </a:rPr>
              <a:t>First person!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US" sz="1600" dirty="0"/>
              <a:t>    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67" y="5510453"/>
            <a:ext cx="1351612" cy="134754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use the words ‘I’, ‘my’, ‘we’ and ‘our’</a:t>
                </a: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83" y="1098547"/>
            <a:ext cx="1082394" cy="9255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02299" y="3576848"/>
            <a:ext cx="2855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First person!</a:t>
            </a:r>
            <a:br>
              <a:rPr lang="en-US" sz="2000" b="1" dirty="0">
                <a:solidFill>
                  <a:schemeClr val="accent5"/>
                </a:solidFill>
              </a:rPr>
            </a:br>
            <a:endParaRPr lang="en-GB" sz="2000" dirty="0"/>
          </a:p>
        </p:txBody>
      </p:sp>
      <p:sp>
        <p:nvSpPr>
          <p:cNvPr id="27" name="Rectangle 26"/>
          <p:cNvSpPr/>
          <p:nvPr/>
        </p:nvSpPr>
        <p:spPr>
          <a:xfrm>
            <a:off x="457198" y="4305471"/>
            <a:ext cx="7973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She</a:t>
            </a:r>
            <a:r>
              <a:rPr lang="en-US" sz="2400" dirty="0"/>
              <a:t> played with the new football she got for </a:t>
            </a:r>
            <a:r>
              <a:rPr lang="en-US" sz="2400" b="1" dirty="0"/>
              <a:t>her</a:t>
            </a:r>
            <a:r>
              <a:rPr lang="en-US" sz="2400" dirty="0"/>
              <a:t> birthday.</a:t>
            </a:r>
            <a:br>
              <a:rPr lang="en-US" sz="2400" dirty="0"/>
            </a:br>
            <a:r>
              <a:rPr lang="en-US" sz="2400" dirty="0"/>
              <a:t>When </a:t>
            </a:r>
            <a:r>
              <a:rPr lang="en-US" sz="2400" b="1" dirty="0"/>
              <a:t>her</a:t>
            </a:r>
            <a:r>
              <a:rPr lang="en-US" sz="2400" dirty="0"/>
              <a:t> brother got home, </a:t>
            </a:r>
            <a:r>
              <a:rPr lang="en-US" sz="2400" b="1" dirty="0"/>
              <a:t>they</a:t>
            </a:r>
            <a:r>
              <a:rPr lang="en-US" sz="2400" dirty="0"/>
              <a:t> went inside </a:t>
            </a:r>
            <a:r>
              <a:rPr lang="en-US" sz="2400" b="1" dirty="0"/>
              <a:t>their</a:t>
            </a:r>
            <a:r>
              <a:rPr lang="en-US" sz="2400" dirty="0"/>
              <a:t> house. </a:t>
            </a:r>
            <a:r>
              <a:rPr lang="en-US" sz="2400" b="1" dirty="0">
                <a:solidFill>
                  <a:schemeClr val="bg1"/>
                </a:solidFill>
              </a:rPr>
              <a:t>Not first person!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3247" y="5705854"/>
            <a:ext cx="2265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Not first person!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010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6917" y="1988665"/>
            <a:ext cx="46501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When we write a diary, we have to make</a:t>
            </a:r>
            <a:br>
              <a:rPr lang="en-US" sz="2800" dirty="0"/>
            </a:br>
            <a:r>
              <a:rPr lang="en-US" sz="2800" dirty="0"/>
              <a:t>the reader think we were really there.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0555" y="4441428"/>
            <a:ext cx="559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We can do this by including lots of detail and description.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9931" y="1229949"/>
            <a:ext cx="6614720" cy="662730"/>
            <a:chOff x="1912690" y="1275127"/>
            <a:chExt cx="4001549" cy="662730"/>
          </a:xfrm>
        </p:grpSpPr>
        <p:sp>
          <p:nvSpPr>
            <p:cNvPr id="5" name="Rectangle 4"/>
            <p:cNvSpPr/>
            <p:nvPr/>
          </p:nvSpPr>
          <p:spPr>
            <a:xfrm>
              <a:off x="1912690" y="1275127"/>
              <a:ext cx="4001549" cy="662730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3659" y="1421076"/>
              <a:ext cx="355693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write as if you were there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8" y="1035172"/>
            <a:ext cx="1354169" cy="1118790"/>
          </a:xfrm>
          <a:prstGeom prst="ellipse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152725" y="1035172"/>
            <a:ext cx="1350793" cy="111154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1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544" y="2181658"/>
            <a:ext cx="6520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 a diary, we usually write about the events of our day in the order they happened, starting with what we did first when we woke up</a:t>
            </a:r>
          </a:p>
          <a:p>
            <a:pPr algn="ctr"/>
            <a:r>
              <a:rPr lang="en-US" sz="2800" dirty="0"/>
              <a:t>and finishing with the end of our day.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39094" y="4782941"/>
            <a:ext cx="6057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only include the most important or interesting events.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97149" y="990896"/>
            <a:ext cx="6349702" cy="1111542"/>
            <a:chOff x="755773" y="990896"/>
            <a:chExt cx="6349702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1740715" y="1229949"/>
              <a:ext cx="5364760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11751" y="1401787"/>
                <a:ext cx="35569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put the most important events in order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755773" y="990896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64" y="1215607"/>
              <a:ext cx="827651" cy="66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544" y="2181658"/>
            <a:ext cx="652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We can help to do this </a:t>
            </a:r>
            <a:r>
              <a:rPr lang="en-US" sz="2800" dirty="0"/>
              <a:t>using words </a:t>
            </a:r>
            <a:r>
              <a:rPr lang="en-US" sz="2800" dirty="0" smtClean="0"/>
              <a:t>such </a:t>
            </a:r>
            <a:r>
              <a:rPr lang="en-US" sz="2800" dirty="0"/>
              <a:t>as </a:t>
            </a:r>
            <a:r>
              <a:rPr lang="en-US" sz="2800" dirty="0" smtClean="0"/>
              <a:t>‘first’, ‘next’ </a:t>
            </a:r>
            <a:r>
              <a:rPr lang="en-US" sz="2800" dirty="0"/>
              <a:t>and ‘then’.</a:t>
            </a:r>
          </a:p>
          <a:p>
            <a:pPr algn="ctr"/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97149" y="990896"/>
            <a:ext cx="6349702" cy="1111542"/>
            <a:chOff x="755773" y="990896"/>
            <a:chExt cx="6349702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1740715" y="1229949"/>
              <a:ext cx="5364760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11751" y="1401787"/>
                <a:ext cx="35569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put the most important events in order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755773" y="990896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64" y="1215607"/>
              <a:ext cx="827651" cy="662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5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544" y="2181658"/>
            <a:ext cx="652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We can help to do this </a:t>
            </a:r>
            <a:r>
              <a:rPr lang="en-US" sz="2800" dirty="0"/>
              <a:t>using words </a:t>
            </a:r>
            <a:r>
              <a:rPr lang="en-US" sz="2800" dirty="0" smtClean="0"/>
              <a:t>such </a:t>
            </a:r>
            <a:r>
              <a:rPr lang="en-US" sz="2800" dirty="0"/>
              <a:t>as </a:t>
            </a:r>
            <a:r>
              <a:rPr lang="en-US" sz="2800" dirty="0" smtClean="0"/>
              <a:t>‘first’, ‘next’ </a:t>
            </a:r>
            <a:r>
              <a:rPr lang="en-US" sz="2800" dirty="0"/>
              <a:t>and ‘then’.</a:t>
            </a:r>
          </a:p>
          <a:p>
            <a:pPr algn="ctr"/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97149" y="990896"/>
            <a:ext cx="6349702" cy="1111542"/>
            <a:chOff x="755773" y="990896"/>
            <a:chExt cx="6349702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1740715" y="1229949"/>
              <a:ext cx="5364760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11751" y="1401787"/>
                <a:ext cx="35569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put the most important events in order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755773" y="990896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64" y="1215607"/>
              <a:ext cx="827651" cy="66212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306779" y="3366547"/>
            <a:ext cx="652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If we just use one word, such as ‘and’ to link the events</a:t>
            </a:r>
            <a:br>
              <a:rPr lang="en-US" sz="2800" dirty="0"/>
            </a:br>
            <a:r>
              <a:rPr lang="en-US" sz="2800" dirty="0"/>
              <a:t>in our diary it can get very boring!</a:t>
            </a:r>
          </a:p>
        </p:txBody>
      </p:sp>
    </p:spTree>
    <p:extLst>
      <p:ext uri="{BB962C8B-B14F-4D97-AF65-F5344CB8AC3E}">
        <p14:creationId xmlns:p14="http://schemas.microsoft.com/office/powerpoint/2010/main" val="37674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1544" y="2181658"/>
            <a:ext cx="652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diary is usually a secret place to write how you feel about what has happened to you in the day.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97148" y="990896"/>
            <a:ext cx="6349703" cy="1111542"/>
            <a:chOff x="755772" y="990896"/>
            <a:chExt cx="6349703" cy="1111542"/>
          </a:xfrm>
        </p:grpSpPr>
        <p:grpSp>
          <p:nvGrpSpPr>
            <p:cNvPr id="4" name="Group 3"/>
            <p:cNvGrpSpPr/>
            <p:nvPr/>
          </p:nvGrpSpPr>
          <p:grpSpPr>
            <a:xfrm>
              <a:off x="1740715" y="1229949"/>
              <a:ext cx="5364760" cy="662730"/>
              <a:chOff x="1912690" y="1275127"/>
              <a:chExt cx="4001549" cy="66273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11751" y="1401787"/>
                <a:ext cx="35569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describe feelings</a:t>
                </a: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755772" y="990896"/>
              <a:ext cx="1346051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87" y="1020190"/>
            <a:ext cx="1339212" cy="1082248"/>
          </a:xfrm>
          <a:prstGeom prst="ellipse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7149" y="3982722"/>
            <a:ext cx="6520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In a diary, you might include feelings, hopes or fears that you wouldn’t want anyone to know about.</a:t>
            </a:r>
          </a:p>
        </p:txBody>
      </p:sp>
    </p:spTree>
    <p:extLst>
      <p:ext uri="{BB962C8B-B14F-4D97-AF65-F5344CB8AC3E}">
        <p14:creationId xmlns:p14="http://schemas.microsoft.com/office/powerpoint/2010/main" val="10795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Li: We are learning to write a diary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can write in sentences and use capital letters, fingers spaces and full stops.</a:t>
            </a:r>
          </a:p>
          <a:p>
            <a:r>
              <a:rPr lang="en-GB" dirty="0" smtClean="0"/>
              <a:t>I can form my letters correctly.</a:t>
            </a:r>
          </a:p>
          <a:p>
            <a:r>
              <a:rPr lang="en-GB" dirty="0" smtClean="0"/>
              <a:t>I can use the word ‘and’ to make my sentences longer.</a:t>
            </a:r>
          </a:p>
          <a:p>
            <a:r>
              <a:rPr lang="en-GB" dirty="0" smtClean="0"/>
              <a:t>I can use some of the features of diary writing.</a:t>
            </a:r>
          </a:p>
        </p:txBody>
      </p:sp>
    </p:spTree>
    <p:extLst>
      <p:ext uri="{BB962C8B-B14F-4D97-AF65-F5344CB8AC3E}">
        <p14:creationId xmlns:p14="http://schemas.microsoft.com/office/powerpoint/2010/main" val="3474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Checklist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4772" y="1070250"/>
            <a:ext cx="7524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Can you remember all the things you need to do to write a fantastic diary entry?</a:t>
            </a: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457198" y="1415885"/>
            <a:ext cx="8220075" cy="338314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Diary writing must...</a:t>
            </a:r>
            <a:endParaRPr lang="en-GB" sz="18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59252" y="4009745"/>
            <a:ext cx="5922283" cy="393084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about the most important events in order;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68483" y="1836709"/>
            <a:ext cx="6684534" cy="854480"/>
            <a:chOff x="868483" y="1836709"/>
            <a:chExt cx="6684534" cy="854480"/>
          </a:xfrm>
        </p:grpSpPr>
        <p:sp>
          <p:nvSpPr>
            <p:cNvPr id="5" name="Rectangle 4"/>
            <p:cNvSpPr/>
            <p:nvPr/>
          </p:nvSpPr>
          <p:spPr>
            <a:xfrm>
              <a:off x="1257836" y="2075762"/>
              <a:ext cx="6295181" cy="393084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68483" y="1836709"/>
              <a:ext cx="6612463" cy="854480"/>
              <a:chOff x="868483" y="1836709"/>
              <a:chExt cx="6612463" cy="85448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68483" y="1836709"/>
                <a:ext cx="854480" cy="854480"/>
                <a:chOff x="804772" y="1836709"/>
                <a:chExt cx="854480" cy="85448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4772" y="1836709"/>
                  <a:ext cx="854480" cy="8544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2948" y="2003833"/>
                  <a:ext cx="684075" cy="541972"/>
                </a:xfrm>
                <a:prstGeom prst="rect">
                  <a:avLst/>
                </a:prstGeom>
              </p:spPr>
            </p:pic>
          </p:grpSp>
          <p:sp>
            <p:nvSpPr>
              <p:cNvPr id="19" name="TextBox 18"/>
              <p:cNvSpPr txBox="1"/>
              <p:nvPr/>
            </p:nvSpPr>
            <p:spPr>
              <a:xfrm>
                <a:off x="1708910" y="2089737"/>
                <a:ext cx="577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write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the date and/or time; </a:t>
                </a:r>
                <a:endParaRPr lang="en-US" dirty="0">
                  <a:solidFill>
                    <a:schemeClr val="bg1"/>
                  </a:solidFill>
                  <a:sym typeface="Wingdings"/>
                </a:endParaRP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630734" y="4592777"/>
            <a:ext cx="5922283" cy="393084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feelings;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555181" y="3349855"/>
            <a:ext cx="5922283" cy="393084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write </a:t>
            </a:r>
            <a:r>
              <a:rPr lang="en-US" sz="2000" dirty="0"/>
              <a:t>as if I was </a:t>
            </a:r>
            <a:r>
              <a:rPr lang="en-US" sz="2000" dirty="0" smtClean="0"/>
              <a:t>there</a:t>
            </a:r>
            <a:r>
              <a:rPr lang="en-US" sz="2000" dirty="0" smtClean="0"/>
              <a:t>: ‘I’, </a:t>
            </a:r>
            <a:r>
              <a:rPr lang="en-US" sz="2000" dirty="0"/>
              <a:t>‘my’, ‘we’ and ‘our’;</a:t>
            </a:r>
            <a:endParaRPr lang="en-GB" sz="2000" dirty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30734" y="2488238"/>
            <a:ext cx="6573174" cy="872233"/>
            <a:chOff x="1630734" y="2488238"/>
            <a:chExt cx="6573174" cy="872233"/>
          </a:xfrm>
        </p:grpSpPr>
        <p:sp>
          <p:nvSpPr>
            <p:cNvPr id="64" name="Rectangle 63"/>
            <p:cNvSpPr/>
            <p:nvPr/>
          </p:nvSpPr>
          <p:spPr>
            <a:xfrm>
              <a:off x="1630734" y="2707402"/>
              <a:ext cx="5922283" cy="393084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 written in the </a:t>
              </a:r>
              <a:r>
                <a:rPr lang="en-GB" b="1" dirty="0"/>
                <a:t>past te</a:t>
              </a:r>
              <a:r>
                <a:rPr lang="en-GB" dirty="0"/>
                <a:t>n</a:t>
              </a:r>
              <a:r>
                <a:rPr lang="en-GB" b="1" dirty="0"/>
                <a:t>se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349428" y="2488238"/>
              <a:ext cx="854480" cy="872233"/>
              <a:chOff x="7488830" y="2488238"/>
              <a:chExt cx="854480" cy="87223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7488830" y="2502414"/>
                <a:ext cx="854480" cy="8544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6866" y="2488238"/>
                <a:ext cx="616769" cy="8722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5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Li: We are learning to write a diary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can write in sentences.</a:t>
            </a:r>
          </a:p>
          <a:p>
            <a:r>
              <a:rPr lang="en-GB" dirty="0" smtClean="0"/>
              <a:t>I can use capital letters, fingers spaces and full stops.</a:t>
            </a:r>
          </a:p>
          <a:p>
            <a:r>
              <a:rPr lang="en-GB" dirty="0" smtClean="0"/>
              <a:t>I can form my letters correctly.</a:t>
            </a:r>
          </a:p>
          <a:p>
            <a:r>
              <a:rPr lang="en-GB" dirty="0" smtClean="0"/>
              <a:t>I can use the word ‘and’ to make my sentences longer.</a:t>
            </a:r>
          </a:p>
        </p:txBody>
      </p:sp>
    </p:spTree>
    <p:extLst>
      <p:ext uri="{BB962C8B-B14F-4D97-AF65-F5344CB8AC3E}">
        <p14:creationId xmlns:p14="http://schemas.microsoft.com/office/powerpoint/2010/main" val="13751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5086" y="2214692"/>
            <a:ext cx="5813571" cy="3322041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Writing a Diary Entry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0420"/>
          <a:stretch/>
        </p:blipFill>
        <p:spPr>
          <a:xfrm>
            <a:off x="457198" y="1644618"/>
            <a:ext cx="2808515" cy="2231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5930" y="2444551"/>
            <a:ext cx="488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When you write a diary entry, you are writing about a day in the life of a real person or character.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5086" y="2214692"/>
            <a:ext cx="5813571" cy="3322041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Writing a Diary Entry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0420"/>
          <a:stretch/>
        </p:blipFill>
        <p:spPr>
          <a:xfrm>
            <a:off x="457198" y="1644618"/>
            <a:ext cx="2808515" cy="2231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5930" y="2444551"/>
            <a:ext cx="488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diary entry needs to sound as if the person or character has written it, so it needs to be written from </a:t>
            </a:r>
            <a:r>
              <a:rPr lang="en-US" sz="3200" b="1" u="sng" dirty="0">
                <a:solidFill>
                  <a:schemeClr val="bg1"/>
                </a:solidFill>
              </a:rPr>
              <a:t>their point of view</a:t>
            </a:r>
            <a:r>
              <a:rPr lang="en-US" sz="3200" u="sng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5086" y="2214692"/>
            <a:ext cx="5813571" cy="3322041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Writing a Diary Entry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0420"/>
          <a:stretch/>
        </p:blipFill>
        <p:spPr>
          <a:xfrm>
            <a:off x="457198" y="1644618"/>
            <a:ext cx="2808515" cy="2231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5930" y="2444551"/>
            <a:ext cx="48827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It also needs to be exciting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and interesting to read.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To get this right,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just follow a few easy steps...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57646" y="2261914"/>
            <a:ext cx="7680960" cy="2375399"/>
            <a:chOff x="1912690" y="1275127"/>
            <a:chExt cx="4001549" cy="662730"/>
          </a:xfrm>
        </p:grpSpPr>
        <p:sp>
          <p:nvSpPr>
            <p:cNvPr id="6" name="Rectangle 5"/>
            <p:cNvSpPr/>
            <p:nvPr/>
          </p:nvSpPr>
          <p:spPr>
            <a:xfrm>
              <a:off x="1912690" y="1275127"/>
              <a:ext cx="4001549" cy="662730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33747" y="1419339"/>
              <a:ext cx="3736846" cy="4035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include the date and/or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4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3" y="2479419"/>
            <a:ext cx="5740815" cy="217826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350466" y="2520422"/>
            <a:ext cx="142613" cy="952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0519" y="4794212"/>
            <a:ext cx="8053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or it can be included in the first few sentences of a diary entry like this...</a:t>
            </a:r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‘It is past </a:t>
            </a:r>
            <a:r>
              <a:rPr lang="en-US" sz="1600" b="1" u="sng" dirty="0"/>
              <a:t>midnight</a:t>
            </a:r>
            <a:r>
              <a:rPr lang="en-US" sz="1600" dirty="0"/>
              <a:t> but I am still wide awake because my day has been so exciting.’</a:t>
            </a:r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This is important because it tells the reader exactly </a:t>
            </a:r>
            <a:r>
              <a:rPr lang="en-US" sz="1600" b="1" dirty="0"/>
              <a:t>when</a:t>
            </a:r>
            <a:r>
              <a:rPr lang="en-US" sz="1600" dirty="0"/>
              <a:t> the diary is being written.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7207" y="2214625"/>
            <a:ext cx="6029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date or time can be written at the top of the page like this...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16" name="Group 15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include the date and/or time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31" y="1223031"/>
            <a:ext cx="700614" cy="7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Diary Writing Must...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7207" y="2214625"/>
            <a:ext cx="60295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When we write a diary, we write in the past tense. This is because we are writing about something that has </a:t>
            </a:r>
            <a:br>
              <a:rPr lang="en-GB" sz="3200" dirty="0"/>
            </a:br>
            <a:r>
              <a:rPr lang="en-GB" sz="3200" dirty="0"/>
              <a:t>already happened.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08209" y="1035172"/>
            <a:ext cx="5927582" cy="1111542"/>
            <a:chOff x="1152726" y="1035172"/>
            <a:chExt cx="5927582" cy="1111542"/>
          </a:xfrm>
        </p:grpSpPr>
        <p:grpSp>
          <p:nvGrpSpPr>
            <p:cNvPr id="16" name="Group 15"/>
            <p:cNvGrpSpPr/>
            <p:nvPr/>
          </p:nvGrpSpPr>
          <p:grpSpPr>
            <a:xfrm>
              <a:off x="2114026" y="1229949"/>
              <a:ext cx="4966282" cy="662730"/>
              <a:chOff x="1912690" y="1275127"/>
              <a:chExt cx="4001549" cy="66273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12690" y="1275127"/>
                <a:ext cx="4001549" cy="662730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33747" y="1421076"/>
                <a:ext cx="373684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chemeClr val="bg1"/>
                    </a:solidFill>
                  </a:rPr>
                  <a:t>be written in </a:t>
                </a:r>
                <a:r>
                  <a:rPr lang="en-GB" sz="2000" b="1" u="sng" dirty="0">
                    <a:solidFill>
                      <a:schemeClr val="bg1"/>
                    </a:solidFill>
                  </a:rPr>
                  <a:t>the past tense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152726" y="1035172"/>
              <a:ext cx="1111542" cy="11115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87" y="1027431"/>
            <a:ext cx="860186" cy="12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757646" y="2261914"/>
            <a:ext cx="7680960" cy="2375399"/>
            <a:chOff x="1912690" y="1275127"/>
            <a:chExt cx="4001549" cy="662730"/>
          </a:xfrm>
        </p:grpSpPr>
        <p:sp>
          <p:nvSpPr>
            <p:cNvPr id="4" name="Rectangle 3"/>
            <p:cNvSpPr/>
            <p:nvPr/>
          </p:nvSpPr>
          <p:spPr>
            <a:xfrm>
              <a:off x="1912690" y="1275127"/>
              <a:ext cx="4001549" cy="662730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33747" y="1419339"/>
              <a:ext cx="3736846" cy="4035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Be Written in the </a:t>
              </a:r>
              <a:r>
                <a:rPr lang="en-US" sz="4400" b="1" u="sng" dirty="0" smtClean="0">
                  <a:solidFill>
                    <a:schemeClr val="bg1"/>
                  </a:solidFill>
                </a:rPr>
                <a:t>past tense</a:t>
              </a:r>
              <a:endParaRPr lang="en-US" sz="4400" b="1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3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2">
      <a:majorFont>
        <a:latin typeface="PrimaryCheynes"/>
        <a:ea typeface=""/>
        <a:cs typeface=""/>
      </a:majorFont>
      <a:minorFont>
        <a:latin typeface="PrimaryCheyne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562</TotalTime>
  <Words>906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PrimaryCheynes</vt:lpstr>
      <vt:lpstr>Arial</vt:lpstr>
      <vt:lpstr>Calibri</vt:lpstr>
      <vt:lpstr>Twinkl SemiBold</vt:lpstr>
      <vt:lpstr>Wingdings</vt:lpstr>
      <vt:lpstr>Twinkl</vt:lpstr>
      <vt:lpstr>Sassoon Infant Rg</vt:lpstr>
      <vt:lpstr>Organic</vt:lpstr>
      <vt:lpstr>Diary Writing</vt:lpstr>
      <vt:lpstr>Li: We are learning to write a diary</vt:lpstr>
      <vt:lpstr>Writing a Diary Entry</vt:lpstr>
      <vt:lpstr>Writing a Diary Entry</vt:lpstr>
      <vt:lpstr>Writing a Diary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Li: We are learning to write a diary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Heald</dc:creator>
  <cp:lastModifiedBy>Stephanie Flynn</cp:lastModifiedBy>
  <cp:revision>44</cp:revision>
  <dcterms:created xsi:type="dcterms:W3CDTF">2018-06-28T11:09:17Z</dcterms:created>
  <dcterms:modified xsi:type="dcterms:W3CDTF">2021-01-19T16:25:38Z</dcterms:modified>
</cp:coreProperties>
</file>