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D1D3E-4BE7-4B18-A956-07050FF36CFD}" v="47" dt="2021-01-19T11:08:41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ca Callaghan" userId="3f333d7e-1548-4460-8da8-c685db9e3259" providerId="ADAL" clId="{CCAD1D3E-4BE7-4B18-A956-07050FF36CFD}"/>
    <pc:docChg chg="custSel addSld modSld">
      <pc:chgData name="Bianca Callaghan" userId="3f333d7e-1548-4460-8da8-c685db9e3259" providerId="ADAL" clId="{CCAD1D3E-4BE7-4B18-A956-07050FF36CFD}" dt="2021-01-19T11:10:50.930" v="124" actId="1076"/>
      <pc:docMkLst>
        <pc:docMk/>
      </pc:docMkLst>
      <pc:sldChg chg="addSp delSp modSp mod modTransition modAnim">
        <pc:chgData name="Bianca Callaghan" userId="3f333d7e-1548-4460-8da8-c685db9e3259" providerId="ADAL" clId="{CCAD1D3E-4BE7-4B18-A956-07050FF36CFD}" dt="2021-01-19T11:05:08.879" v="109" actId="20577"/>
        <pc:sldMkLst>
          <pc:docMk/>
          <pc:sldMk cId="1000962715" sldId="256"/>
        </pc:sldMkLst>
        <pc:spChg chg="mod">
          <ac:chgData name="Bianca Callaghan" userId="3f333d7e-1548-4460-8da8-c685db9e3259" providerId="ADAL" clId="{CCAD1D3E-4BE7-4B18-A956-07050FF36CFD}" dt="2021-01-19T11:05:08.879" v="109" actId="20577"/>
          <ac:spMkLst>
            <pc:docMk/>
            <pc:sldMk cId="1000962715" sldId="256"/>
            <ac:spMk id="6" creationId="{CEBDF83A-571A-4DCB-955F-84A733B10586}"/>
          </ac:spMkLst>
        </pc:spChg>
        <pc:spChg chg="mod">
          <ac:chgData name="Bianca Callaghan" userId="3f333d7e-1548-4460-8da8-c685db9e3259" providerId="ADAL" clId="{CCAD1D3E-4BE7-4B18-A956-07050FF36CFD}" dt="2021-01-19T10:27:38.426" v="72" actId="20577"/>
          <ac:spMkLst>
            <pc:docMk/>
            <pc:sldMk cId="1000962715" sldId="256"/>
            <ac:spMk id="8" creationId="{A061520D-74ED-4DC5-922E-612AC46E2D53}"/>
          </ac:spMkLst>
        </pc:spChg>
        <pc:picChg chg="add del mod">
          <ac:chgData name="Bianca Callaghan" userId="3f333d7e-1548-4460-8da8-c685db9e3259" providerId="ADAL" clId="{CCAD1D3E-4BE7-4B18-A956-07050FF36CFD}" dt="2021-01-19T10:44:36.314" v="91"/>
          <ac:picMkLst>
            <pc:docMk/>
            <pc:sldMk cId="1000962715" sldId="256"/>
            <ac:picMk id="2" creationId="{6FA76DDB-89F5-43B5-89C2-85DE0DEB31D7}"/>
          </ac:picMkLst>
        </pc:picChg>
        <pc:picChg chg="add mod">
          <ac:chgData name="Bianca Callaghan" userId="3f333d7e-1548-4460-8da8-c685db9e3259" providerId="ADAL" clId="{CCAD1D3E-4BE7-4B18-A956-07050FF36CFD}" dt="2021-01-19T10:59:17.470" v="94" actId="1076"/>
          <ac:picMkLst>
            <pc:docMk/>
            <pc:sldMk cId="1000962715" sldId="256"/>
            <ac:picMk id="3" creationId="{8A525BE2-956E-43B7-85FA-CEF4EB689BD8}"/>
          </ac:picMkLst>
        </pc:picChg>
        <pc:picChg chg="mod">
          <ac:chgData name="Bianca Callaghan" userId="3f333d7e-1548-4460-8da8-c685db9e3259" providerId="ADAL" clId="{CCAD1D3E-4BE7-4B18-A956-07050FF36CFD}" dt="2021-01-19T10:27:13.737" v="53" actId="1076"/>
          <ac:picMkLst>
            <pc:docMk/>
            <pc:sldMk cId="1000962715" sldId="256"/>
            <ac:picMk id="18" creationId="{1DA9AE33-82A7-4AD4-A9E7-DE4A782DCC63}"/>
          </ac:picMkLst>
        </pc:picChg>
        <pc:picChg chg="mod">
          <ac:chgData name="Bianca Callaghan" userId="3f333d7e-1548-4460-8da8-c685db9e3259" providerId="ADAL" clId="{CCAD1D3E-4BE7-4B18-A956-07050FF36CFD}" dt="2021-01-19T10:26:41.867" v="44" actId="1076"/>
          <ac:picMkLst>
            <pc:docMk/>
            <pc:sldMk cId="1000962715" sldId="256"/>
            <ac:picMk id="19" creationId="{0532BC1B-0919-4098-9B6D-B3B814E2557A}"/>
          </ac:picMkLst>
        </pc:picChg>
        <pc:picChg chg="mod">
          <ac:chgData name="Bianca Callaghan" userId="3f333d7e-1548-4460-8da8-c685db9e3259" providerId="ADAL" clId="{CCAD1D3E-4BE7-4B18-A956-07050FF36CFD}" dt="2021-01-19T10:27:16.855" v="54" actId="1076"/>
          <ac:picMkLst>
            <pc:docMk/>
            <pc:sldMk cId="1000962715" sldId="256"/>
            <ac:picMk id="20" creationId="{085BB97D-1C46-4419-AA64-4F7C259624F5}"/>
          </ac:picMkLst>
        </pc:picChg>
        <pc:picChg chg="mod">
          <ac:chgData name="Bianca Callaghan" userId="3f333d7e-1548-4460-8da8-c685db9e3259" providerId="ADAL" clId="{CCAD1D3E-4BE7-4B18-A956-07050FF36CFD}" dt="2021-01-19T10:27:18.665" v="55" actId="1076"/>
          <ac:picMkLst>
            <pc:docMk/>
            <pc:sldMk cId="1000962715" sldId="256"/>
            <ac:picMk id="21" creationId="{87DD0E37-B014-4496-BEFF-68A576B68A0A}"/>
          </ac:picMkLst>
        </pc:picChg>
        <pc:picChg chg="mod">
          <ac:chgData name="Bianca Callaghan" userId="3f333d7e-1548-4460-8da8-c685db9e3259" providerId="ADAL" clId="{CCAD1D3E-4BE7-4B18-A956-07050FF36CFD}" dt="2021-01-19T10:27:20.003" v="56" actId="1076"/>
          <ac:picMkLst>
            <pc:docMk/>
            <pc:sldMk cId="1000962715" sldId="256"/>
            <ac:picMk id="22" creationId="{537DD888-B042-4186-A687-B8A00AFECE06}"/>
          </ac:picMkLst>
        </pc:picChg>
        <pc:picChg chg="mod">
          <ac:chgData name="Bianca Callaghan" userId="3f333d7e-1548-4460-8da8-c685db9e3259" providerId="ADAL" clId="{CCAD1D3E-4BE7-4B18-A956-07050FF36CFD}" dt="2021-01-19T10:27:21.357" v="57" actId="1076"/>
          <ac:picMkLst>
            <pc:docMk/>
            <pc:sldMk cId="1000962715" sldId="256"/>
            <ac:picMk id="23" creationId="{32277565-3D26-40CD-95FC-35C2A878032B}"/>
          </ac:picMkLst>
        </pc:picChg>
        <pc:picChg chg="mod">
          <ac:chgData name="Bianca Callaghan" userId="3f333d7e-1548-4460-8da8-c685db9e3259" providerId="ADAL" clId="{CCAD1D3E-4BE7-4B18-A956-07050FF36CFD}" dt="2021-01-19T10:27:22.516" v="58" actId="1076"/>
          <ac:picMkLst>
            <pc:docMk/>
            <pc:sldMk cId="1000962715" sldId="256"/>
            <ac:picMk id="24" creationId="{A1CEEA60-B1F9-4D22-A93E-95DA15B9BF54}"/>
          </ac:picMkLst>
        </pc:picChg>
        <pc:picChg chg="mod">
          <ac:chgData name="Bianca Callaghan" userId="3f333d7e-1548-4460-8da8-c685db9e3259" providerId="ADAL" clId="{CCAD1D3E-4BE7-4B18-A956-07050FF36CFD}" dt="2021-01-19T10:26:37.015" v="41" actId="1076"/>
          <ac:picMkLst>
            <pc:docMk/>
            <pc:sldMk cId="1000962715" sldId="256"/>
            <ac:picMk id="25" creationId="{8FE80A1F-AA4B-4434-8789-9B5F116B5C32}"/>
          </ac:picMkLst>
        </pc:picChg>
        <pc:picChg chg="mod">
          <ac:chgData name="Bianca Callaghan" userId="3f333d7e-1548-4460-8da8-c685db9e3259" providerId="ADAL" clId="{CCAD1D3E-4BE7-4B18-A956-07050FF36CFD}" dt="2021-01-19T10:27:23.859" v="59" actId="1076"/>
          <ac:picMkLst>
            <pc:docMk/>
            <pc:sldMk cId="1000962715" sldId="256"/>
            <ac:picMk id="26" creationId="{0C276318-3617-453D-8B3E-CACBA3059D39}"/>
          </ac:picMkLst>
        </pc:picChg>
        <pc:picChg chg="del">
          <ac:chgData name="Bianca Callaghan" userId="3f333d7e-1548-4460-8da8-c685db9e3259" providerId="ADAL" clId="{CCAD1D3E-4BE7-4B18-A956-07050FF36CFD}" dt="2021-01-19T10:25:25.717" v="26" actId="21"/>
          <ac:picMkLst>
            <pc:docMk/>
            <pc:sldMk cId="1000962715" sldId="256"/>
            <ac:picMk id="28" creationId="{DE779196-A5FE-4EEA-8D3F-C1BF8D0E8C00}"/>
          </ac:picMkLst>
        </pc:picChg>
        <pc:picChg chg="del">
          <ac:chgData name="Bianca Callaghan" userId="3f333d7e-1548-4460-8da8-c685db9e3259" providerId="ADAL" clId="{CCAD1D3E-4BE7-4B18-A956-07050FF36CFD}" dt="2021-01-19T10:25:36.261" v="29" actId="21"/>
          <ac:picMkLst>
            <pc:docMk/>
            <pc:sldMk cId="1000962715" sldId="256"/>
            <ac:picMk id="29" creationId="{FD8F0D59-4C28-4F9F-948D-0A6B9EBC6825}"/>
          </ac:picMkLst>
        </pc:picChg>
        <pc:picChg chg="mod">
          <ac:chgData name="Bianca Callaghan" userId="3f333d7e-1548-4460-8da8-c685db9e3259" providerId="ADAL" clId="{CCAD1D3E-4BE7-4B18-A956-07050FF36CFD}" dt="2021-01-19T10:26:38.730" v="42" actId="1076"/>
          <ac:picMkLst>
            <pc:docMk/>
            <pc:sldMk cId="1000962715" sldId="256"/>
            <ac:picMk id="1026" creationId="{AD29F449-09AF-482C-9F83-87923092E297}"/>
          </ac:picMkLst>
        </pc:picChg>
        <pc:picChg chg="del">
          <ac:chgData name="Bianca Callaghan" userId="3f333d7e-1548-4460-8da8-c685db9e3259" providerId="ADAL" clId="{CCAD1D3E-4BE7-4B18-A956-07050FF36CFD}" dt="2021-01-19T10:25:12.397" v="20" actId="21"/>
          <ac:picMkLst>
            <pc:docMk/>
            <pc:sldMk cId="1000962715" sldId="256"/>
            <ac:picMk id="1028" creationId="{C7CE8E40-0F04-465E-86A1-4545968E3ACE}"/>
          </ac:picMkLst>
        </pc:picChg>
      </pc:sldChg>
      <pc:sldChg chg="addSp delSp modSp new mod delAnim">
        <pc:chgData name="Bianca Callaghan" userId="3f333d7e-1548-4460-8da8-c685db9e3259" providerId="ADAL" clId="{CCAD1D3E-4BE7-4B18-A956-07050FF36CFD}" dt="2021-01-19T11:10:50.930" v="124" actId="1076"/>
        <pc:sldMkLst>
          <pc:docMk/>
          <pc:sldMk cId="574578885" sldId="257"/>
        </pc:sldMkLst>
        <pc:spChg chg="del">
          <ac:chgData name="Bianca Callaghan" userId="3f333d7e-1548-4460-8da8-c685db9e3259" providerId="ADAL" clId="{CCAD1D3E-4BE7-4B18-A956-07050FF36CFD}" dt="2021-01-19T10:24:52.125" v="15" actId="478"/>
          <ac:spMkLst>
            <pc:docMk/>
            <pc:sldMk cId="574578885" sldId="257"/>
            <ac:spMk id="2" creationId="{F5B69322-74CB-4669-AF98-87B9690327F9}"/>
          </ac:spMkLst>
        </pc:spChg>
        <pc:spChg chg="del">
          <ac:chgData name="Bianca Callaghan" userId="3f333d7e-1548-4460-8da8-c685db9e3259" providerId="ADAL" clId="{CCAD1D3E-4BE7-4B18-A956-07050FF36CFD}" dt="2021-01-19T10:24:54.033" v="16" actId="478"/>
          <ac:spMkLst>
            <pc:docMk/>
            <pc:sldMk cId="574578885" sldId="257"/>
            <ac:spMk id="3" creationId="{659AD560-57EE-435C-B6B7-30844B949ADE}"/>
          </ac:spMkLst>
        </pc:spChg>
        <pc:spChg chg="add mod">
          <ac:chgData name="Bianca Callaghan" userId="3f333d7e-1548-4460-8da8-c685db9e3259" providerId="ADAL" clId="{CCAD1D3E-4BE7-4B18-A956-07050FF36CFD}" dt="2021-01-19T10:28:14.673" v="89" actId="14100"/>
          <ac:spMkLst>
            <pc:docMk/>
            <pc:sldMk cId="574578885" sldId="257"/>
            <ac:spMk id="5" creationId="{9E1BB414-78E0-4356-AFEB-13D7686D5444}"/>
          </ac:spMkLst>
        </pc:spChg>
        <pc:spChg chg="add mod">
          <ac:chgData name="Bianca Callaghan" userId="3f333d7e-1548-4460-8da8-c685db9e3259" providerId="ADAL" clId="{CCAD1D3E-4BE7-4B18-A956-07050FF36CFD}" dt="2021-01-19T11:05:16.076" v="120" actId="20577"/>
          <ac:spMkLst>
            <pc:docMk/>
            <pc:sldMk cId="574578885" sldId="257"/>
            <ac:spMk id="10" creationId="{ACFAFFE3-CD3C-4A11-AA2C-8B13555B0DE1}"/>
          </ac:spMkLst>
        </pc:spChg>
        <pc:picChg chg="add mod">
          <ac:chgData name="Bianca Callaghan" userId="3f333d7e-1548-4460-8da8-c685db9e3259" providerId="ADAL" clId="{CCAD1D3E-4BE7-4B18-A956-07050FF36CFD}" dt="2021-01-19T10:27:51.082" v="75" actId="1076"/>
          <ac:picMkLst>
            <pc:docMk/>
            <pc:sldMk cId="574578885" sldId="257"/>
            <ac:picMk id="6" creationId="{7F58A995-5891-4CB8-81FA-7A7F0C613F44}"/>
          </ac:picMkLst>
        </pc:picChg>
        <pc:picChg chg="add mod">
          <ac:chgData name="Bianca Callaghan" userId="3f333d7e-1548-4460-8da8-c685db9e3259" providerId="ADAL" clId="{CCAD1D3E-4BE7-4B18-A956-07050FF36CFD}" dt="2021-01-19T10:27:52.409" v="76" actId="1076"/>
          <ac:picMkLst>
            <pc:docMk/>
            <pc:sldMk cId="574578885" sldId="257"/>
            <ac:picMk id="7" creationId="{5EAB3E9E-29A3-4A76-B685-B2725FBD8F89}"/>
          </ac:picMkLst>
        </pc:picChg>
        <pc:picChg chg="add mod">
          <ac:chgData name="Bianca Callaghan" userId="3f333d7e-1548-4460-8da8-c685db9e3259" providerId="ADAL" clId="{CCAD1D3E-4BE7-4B18-A956-07050FF36CFD}" dt="2021-01-19T10:27:53.985" v="77" actId="1076"/>
          <ac:picMkLst>
            <pc:docMk/>
            <pc:sldMk cId="574578885" sldId="257"/>
            <ac:picMk id="8" creationId="{DBCC41B3-D82B-42A3-B682-EAAFD6CBAC90}"/>
          </ac:picMkLst>
        </pc:picChg>
        <pc:picChg chg="add mod">
          <ac:chgData name="Bianca Callaghan" userId="3f333d7e-1548-4460-8da8-c685db9e3259" providerId="ADAL" clId="{CCAD1D3E-4BE7-4B18-A956-07050FF36CFD}" dt="2021-01-19T10:25:49.994" v="33"/>
          <ac:picMkLst>
            <pc:docMk/>
            <pc:sldMk cId="574578885" sldId="257"/>
            <ac:picMk id="9" creationId="{4484B551-D4A6-4294-ADCD-65F0B639D528}"/>
          </ac:picMkLst>
        </pc:picChg>
        <pc:picChg chg="add del mod">
          <ac:chgData name="Bianca Callaghan" userId="3f333d7e-1548-4460-8da8-c685db9e3259" providerId="ADAL" clId="{CCAD1D3E-4BE7-4B18-A956-07050FF36CFD}" dt="2021-01-19T11:00:14.347" v="96" actId="478"/>
          <ac:picMkLst>
            <pc:docMk/>
            <pc:sldMk cId="574578885" sldId="257"/>
            <ac:picMk id="11" creationId="{C30132A0-5C82-493E-A687-06F3A7648DB2}"/>
          </ac:picMkLst>
        </pc:picChg>
        <pc:picChg chg="add del mod">
          <ac:chgData name="Bianca Callaghan" userId="3f333d7e-1548-4460-8da8-c685db9e3259" providerId="ADAL" clId="{CCAD1D3E-4BE7-4B18-A956-07050FF36CFD}" dt="2021-01-19T11:05:24.004" v="122" actId="478"/>
          <ac:picMkLst>
            <pc:docMk/>
            <pc:sldMk cId="574578885" sldId="257"/>
            <ac:picMk id="12" creationId="{7DF88BF7-053F-4777-B2A1-E2D534B7AD65}"/>
          </ac:picMkLst>
        </pc:picChg>
        <pc:picChg chg="add mod">
          <ac:chgData name="Bianca Callaghan" userId="3f333d7e-1548-4460-8da8-c685db9e3259" providerId="ADAL" clId="{CCAD1D3E-4BE7-4B18-A956-07050FF36CFD}" dt="2021-01-19T11:10:50.930" v="124" actId="1076"/>
          <ac:picMkLst>
            <pc:docMk/>
            <pc:sldMk cId="574578885" sldId="257"/>
            <ac:picMk id="13" creationId="{44DF7AA5-D679-4141-9CDD-6EE6F1D0A9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EFF8-7035-4BEF-8700-697D96193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746CA-737D-47AE-8421-7B61A84C1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8E292-CD8F-4A73-A5A4-1F166867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F00FD-ACAE-4892-8CB2-8258D0BE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6928E-97B4-408E-A8CE-C7FC7236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20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EE10-4113-43BB-91DF-5043CC79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7E77E-C989-4831-9D06-CAE6855FD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974F-9661-4FCA-8D12-0E699FA86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882-D381-4BE5-9563-8CB6CCD8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B38A9-770B-4FE9-A018-75750F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6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588F4F-AF67-4F47-853A-70A5874C6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2DB04-8C9A-46CD-BCD5-A2E589C07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193D7-2C24-40B6-9818-02A86A2F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677AD-153E-41C7-9AC2-DB72A64C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0D694-7A7C-4343-B310-5A061E4D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9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21ED-7482-4353-86C2-0B9B0F10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9BCD7-21E4-4853-85EA-E17ACF1D4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0A87-5CD3-48C5-91FE-8D0D5014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CB82F-BBB9-40FF-8B0A-CEDC298A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420D8-A69E-4A2B-BE0C-80692DE6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75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AA154-F0D0-4316-9F90-F1E8C6AB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4623-7F4E-4CB0-BB5D-E31B79A6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B3C97-06AD-4513-806B-72BCAE3E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377B9-F560-44DE-9DEB-1B577BE7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62CE1-D750-464B-9523-6AA52C48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08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F2E4-A7EB-472E-8D28-69BF2670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BFDED-02B6-4B25-BF3F-AA2A34B83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42B78-1902-4D98-BBC5-809E227B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6450B-EC6A-499B-83FC-F2282093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FF7A7-A7A1-4924-9E15-D0730D4E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A915A-0D8E-4A3B-BA3A-A0547F24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1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3ABA-C248-414E-A4BB-9B2FD7A8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AD183-A0DC-4D86-86B5-864C57937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A6ECB-E95E-469B-9D2A-E40A654F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878A8-394B-4135-B602-6E0EC6256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D3A85-3B46-4667-BB51-EE5107210F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5ABDB3-D6C4-4E1D-9A04-F3F52D38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24234-4648-4D8D-A8FE-7380B768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A87468-78DF-4FDC-9389-1730D008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2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6CBFD-4C1C-4E6F-A0A6-8814C236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1F711-8CF3-4945-9F9A-60621BE4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3A557-4F6D-49A3-8FE0-23956C3B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783BA-24AE-415A-8580-B85C9984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97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1ED0C-E88A-4AD9-8CD3-A96D149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B8F63-A6D4-4F2A-901C-7A0F5CBF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DC6B-8B3F-43A0-ABED-08F3F916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8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1054-FFBA-4EDC-8619-F0E0098C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030A-AD8F-45DB-9C3A-D5B24DF2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1B09F-A803-40DE-9024-3F2E77295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50E2-62CE-4EA6-B81D-EB2B3C33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8FEE1-1F9E-4598-A5D6-80E25499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B1091-64D5-44EA-922C-6790CE55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79B1-86F1-4A81-87DB-2EDFA0C9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FA43D0-90D5-47D1-BCD2-01FA53F9D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CC8E9-3012-4D0D-90AE-332BFBC60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401AA-534F-4421-A36F-825C8FB9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FFF-1BFB-4DD2-AD83-7A74E95B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2C2DF-3FF0-4FE1-A154-9EC26A06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72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70ECC-AC56-4751-8E76-AA28BA68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B98D0-72D4-4F84-B63C-218978F0D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04566-378D-439C-BA57-CF96CACF7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7E93-7534-493B-AC21-AD7002E34E7B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85CAA-22CE-4FC6-B32B-3994FD176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4B12-94FA-472E-98CC-2EA970D8A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1F00F-4F6B-4154-B6C8-47BC446CD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4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490E1C-FB86-4363-BA76-E502C26E3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9" b="86021"/>
          <a:stretch/>
        </p:blipFill>
        <p:spPr>
          <a:xfrm>
            <a:off x="1332128" y="387044"/>
            <a:ext cx="9441890" cy="963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BDF83A-571A-4DCB-955F-84A733B10586}"/>
              </a:ext>
            </a:extLst>
          </p:cNvPr>
          <p:cNvSpPr/>
          <p:nvPr/>
        </p:nvSpPr>
        <p:spPr>
          <a:xfrm>
            <a:off x="3886343" y="387044"/>
            <a:ext cx="4333460" cy="9634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PrimaryCheynes" panose="020B0500000000000000" pitchFamily="34" charset="0"/>
              </a:rPr>
              <a:t>Multiplying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1520D-74ED-4DC5-922E-612AC46E2D53}"/>
              </a:ext>
            </a:extLst>
          </p:cNvPr>
          <p:cNvSpPr txBox="1"/>
          <p:nvPr/>
        </p:nvSpPr>
        <p:spPr>
          <a:xfrm>
            <a:off x="126609" y="1915521"/>
            <a:ext cx="1191533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PrimaryCheynes" panose="020B0500000000000000" pitchFamily="34" charset="0"/>
              </a:rPr>
              <a:t>Multiplication is counting equal sets.</a:t>
            </a: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r>
              <a:rPr lang="en-GB" sz="2400" dirty="0">
                <a:latin typeface="PrimaryCheynes" panose="020B0500000000000000" pitchFamily="34" charset="0"/>
              </a:rPr>
              <a:t>Practise counting in 2’s</a:t>
            </a:r>
          </a:p>
          <a:p>
            <a:endParaRPr lang="en-GB" sz="2800" dirty="0">
              <a:latin typeface="PrimaryCheynes" panose="020B0500000000000000" pitchFamily="34" charset="0"/>
            </a:endParaRPr>
          </a:p>
          <a:p>
            <a:r>
              <a:rPr lang="en-GB" sz="2800" dirty="0">
                <a:latin typeface="PrimaryCheynes" panose="020B0500000000000000" pitchFamily="34" charset="0"/>
              </a:rPr>
              <a:t>                                          2      4     6     8     10    12    14    16    18    20 </a:t>
            </a: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r>
              <a:rPr lang="en-GB" sz="2400" dirty="0">
                <a:latin typeface="PrimaryCheynes" panose="020B0500000000000000" pitchFamily="34" charset="0"/>
              </a:rPr>
              <a:t>Can you count in 10’s?</a:t>
            </a:r>
          </a:p>
          <a:p>
            <a:r>
              <a:rPr lang="en-GB" sz="2400" dirty="0">
                <a:latin typeface="PrimaryCheynes" panose="020B0500000000000000" pitchFamily="34" charset="0"/>
              </a:rPr>
              <a:t>				</a:t>
            </a: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endParaRPr lang="en-GB" sz="2400" dirty="0">
              <a:latin typeface="PrimaryCheynes" panose="020B0500000000000000" pitchFamily="34" charset="0"/>
            </a:endParaRPr>
          </a:p>
          <a:p>
            <a:endParaRPr lang="en-GB" sz="2400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1026" name="Picture 2" descr="Two Dots Vector SVG Icon - SVG Repo">
            <a:extLst>
              <a:ext uri="{FF2B5EF4-FFF2-40B4-BE49-F238E27FC236}">
                <a16:creationId xmlns:a16="http://schemas.microsoft.com/office/drawing/2014/main" id="{AD29F449-09AF-482C-9F83-87923092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11" y="2953094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wo Dots Vector SVG Icon - SVG Repo">
            <a:extLst>
              <a:ext uri="{FF2B5EF4-FFF2-40B4-BE49-F238E27FC236}">
                <a16:creationId xmlns:a16="http://schemas.microsoft.com/office/drawing/2014/main" id="{1DA9AE33-82A7-4AD4-A9E7-DE4A782D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75" y="2589612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wo Dots Vector SVG Icon - SVG Repo">
            <a:extLst>
              <a:ext uri="{FF2B5EF4-FFF2-40B4-BE49-F238E27FC236}">
                <a16:creationId xmlns:a16="http://schemas.microsoft.com/office/drawing/2014/main" id="{0532BC1B-0919-4098-9B6D-B3B814E2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87" y="2953094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wo Dots Vector SVG Icon - SVG Repo">
            <a:extLst>
              <a:ext uri="{FF2B5EF4-FFF2-40B4-BE49-F238E27FC236}">
                <a16:creationId xmlns:a16="http://schemas.microsoft.com/office/drawing/2014/main" id="{085BB97D-1C46-4419-AA64-4F7C2596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78" y="2542647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wo Dots Vector SVG Icon - SVG Repo">
            <a:extLst>
              <a:ext uri="{FF2B5EF4-FFF2-40B4-BE49-F238E27FC236}">
                <a16:creationId xmlns:a16="http://schemas.microsoft.com/office/drawing/2014/main" id="{87DD0E37-B014-4496-BEFF-68A576B6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02" y="2953094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wo Dots Vector SVG Icon - SVG Repo">
            <a:extLst>
              <a:ext uri="{FF2B5EF4-FFF2-40B4-BE49-F238E27FC236}">
                <a16:creationId xmlns:a16="http://schemas.microsoft.com/office/drawing/2014/main" id="{537DD888-B042-4186-A687-B8A00AFE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60" y="2483594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wo Dots Vector SVG Icon - SVG Repo">
            <a:extLst>
              <a:ext uri="{FF2B5EF4-FFF2-40B4-BE49-F238E27FC236}">
                <a16:creationId xmlns:a16="http://schemas.microsoft.com/office/drawing/2014/main" id="{32277565-3D26-40CD-95FC-35C2A878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01" y="3126333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wo Dots Vector SVG Icon - SVG Repo">
            <a:extLst>
              <a:ext uri="{FF2B5EF4-FFF2-40B4-BE49-F238E27FC236}">
                <a16:creationId xmlns:a16="http://schemas.microsoft.com/office/drawing/2014/main" id="{A1CEEA60-B1F9-4D22-A93E-95DA15B9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259" y="2508767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wo Dots Vector SVG Icon - SVG Repo">
            <a:extLst>
              <a:ext uri="{FF2B5EF4-FFF2-40B4-BE49-F238E27FC236}">
                <a16:creationId xmlns:a16="http://schemas.microsoft.com/office/drawing/2014/main" id="{8FE80A1F-AA4B-4434-8789-9B5F116B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92" y="2508767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wo Dots Vector SVG Icon - SVG Repo">
            <a:extLst>
              <a:ext uri="{FF2B5EF4-FFF2-40B4-BE49-F238E27FC236}">
                <a16:creationId xmlns:a16="http://schemas.microsoft.com/office/drawing/2014/main" id="{0C276318-3617-453D-8B3E-CACBA305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416" y="3061835"/>
            <a:ext cx="590902" cy="5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A525BE2-956E-43B7-85FA-CEF4EB68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0487" y="4863549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16"/>
    </mc:Choice>
    <mc:Fallback>
      <p:transition spd="slow" advTm="13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1BB414-78E0-4356-AFEB-13D7686D5444}"/>
              </a:ext>
            </a:extLst>
          </p:cNvPr>
          <p:cNvSpPr txBox="1"/>
          <p:nvPr/>
        </p:nvSpPr>
        <p:spPr>
          <a:xfrm>
            <a:off x="318052" y="1634774"/>
            <a:ext cx="11290851" cy="4553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PrimaryCheyn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objects from your home such as</a:t>
            </a:r>
            <a:r>
              <a:rPr lang="en-GB" sz="2400" dirty="0">
                <a:effectLst/>
                <a:latin typeface="PrimaryCheyn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PrimaryCheyn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lego</a:t>
            </a:r>
            <a:r>
              <a:rPr lang="en-GB" sz="2400" dirty="0">
                <a:effectLst/>
                <a:latin typeface="PrimaryCheyn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pieces, cereal hoops, crayons. Can you split them into equal groups. For example 3 sets of 2</a:t>
            </a:r>
          </a:p>
          <a:p>
            <a:endParaRPr lang="en-GB" sz="1800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1800" dirty="0">
              <a:effectLst/>
              <a:latin typeface="PrimaryCheynes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effectLst/>
                <a:latin typeface="PrimaryCheynes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with more examples and complete the worksheet. </a:t>
            </a:r>
          </a:p>
        </p:txBody>
      </p:sp>
      <p:pic>
        <p:nvPicPr>
          <p:cNvPr id="6" name="Picture 4" descr="Crayons clipart large crayon, Crayons large crayon Transparent FREE for  download on WebStockReview 2021">
            <a:extLst>
              <a:ext uri="{FF2B5EF4-FFF2-40B4-BE49-F238E27FC236}">
                <a16:creationId xmlns:a16="http://schemas.microsoft.com/office/drawing/2014/main" id="{7F58A995-5891-4CB8-81FA-7A7F0C613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r="49433"/>
          <a:stretch/>
        </p:blipFill>
        <p:spPr bwMode="auto">
          <a:xfrm>
            <a:off x="7139695" y="2556666"/>
            <a:ext cx="750495" cy="11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rayons clipart large crayon, Crayons large crayon Transparent FREE for  download on WebStockReview 2021">
            <a:extLst>
              <a:ext uri="{FF2B5EF4-FFF2-40B4-BE49-F238E27FC236}">
                <a16:creationId xmlns:a16="http://schemas.microsoft.com/office/drawing/2014/main" id="{5EAB3E9E-29A3-4A76-B685-B2725FBD8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r="49433"/>
          <a:stretch/>
        </p:blipFill>
        <p:spPr bwMode="auto">
          <a:xfrm>
            <a:off x="8404399" y="2556666"/>
            <a:ext cx="750495" cy="11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rayons clipart large crayon, Crayons large crayon Transparent FREE for  download on WebStockReview 2021">
            <a:extLst>
              <a:ext uri="{FF2B5EF4-FFF2-40B4-BE49-F238E27FC236}">
                <a16:creationId xmlns:a16="http://schemas.microsoft.com/office/drawing/2014/main" id="{DBCC41B3-D82B-42A3-B682-EAAFD6CBA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r="49433"/>
          <a:stretch/>
        </p:blipFill>
        <p:spPr bwMode="auto">
          <a:xfrm>
            <a:off x="9658210" y="2510499"/>
            <a:ext cx="750495" cy="11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4B551-D4A6-4294-ADCD-65F0B639D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9" b="86021"/>
          <a:stretch/>
        </p:blipFill>
        <p:spPr>
          <a:xfrm>
            <a:off x="1332128" y="387044"/>
            <a:ext cx="9441890" cy="963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FAFFE3-CD3C-4A11-AA2C-8B13555B0DE1}"/>
              </a:ext>
            </a:extLst>
          </p:cNvPr>
          <p:cNvSpPr/>
          <p:nvPr/>
        </p:nvSpPr>
        <p:spPr>
          <a:xfrm>
            <a:off x="3776870" y="373792"/>
            <a:ext cx="4333460" cy="9634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PrimaryCheynes" panose="020B0500000000000000" pitchFamily="34" charset="0"/>
              </a:rPr>
              <a:t>Multiplying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44DF7AA5-D679-4141-9CDD-6EE6F1D0A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1391" y="3221934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41"/>
    </mc:Choice>
    <mc:Fallback>
      <p:transition spd="slow" advTm="10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7BD20589442348A008E5D5E6AF0B3E" ma:contentTypeVersion="2" ma:contentTypeDescription="Create a new document." ma:contentTypeScope="" ma:versionID="00d8bb1528ff35703560c539bea1fbf9">
  <xsd:schema xmlns:xsd="http://www.w3.org/2001/XMLSchema" xmlns:xs="http://www.w3.org/2001/XMLSchema" xmlns:p="http://schemas.microsoft.com/office/2006/metadata/properties" xmlns:ns3="7d07ddc0-0671-4cbe-bc29-9fb9338ba24a" targetNamespace="http://schemas.microsoft.com/office/2006/metadata/properties" ma:root="true" ma:fieldsID="f2d170451ea7e81e4c51cedafa1d2058" ns3:_="">
    <xsd:import namespace="7d07ddc0-0671-4cbe-bc29-9fb9338ba2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7ddc0-0671-4cbe-bc29-9fb9338ba2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408AF8-D87A-4304-90E3-2B09AB0E8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07ddc0-0671-4cbe-bc29-9fb9338ba2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6DFE71-CD35-4EA3-9C80-BBF124F4D7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4C93CB-2C82-416F-B95E-958117A3331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71</Words>
  <Application>Microsoft Office PowerPoint</Application>
  <PresentationFormat>Widescreen</PresentationFormat>
  <Paragraphs>30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PrimaryCheynes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Callaghan</dc:creator>
  <cp:lastModifiedBy>Bianca Callaghan</cp:lastModifiedBy>
  <cp:revision>4</cp:revision>
  <dcterms:created xsi:type="dcterms:W3CDTF">2021-01-14T14:42:17Z</dcterms:created>
  <dcterms:modified xsi:type="dcterms:W3CDTF">2021-01-19T11:10:57Z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0x010100E27BD20589442348A008E5D5E6AF0B3E</vt:lpwstr>
  </property>
</Properties>
</file>