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2" r:id="rId6"/>
    <p:sldId id="273" r:id="rId7"/>
    <p:sldId id="276" r:id="rId8"/>
    <p:sldId id="268" r:id="rId9"/>
    <p:sldId id="263" r:id="rId10"/>
    <p:sldId id="264" r:id="rId11"/>
    <p:sldId id="265" r:id="rId12"/>
    <p:sldId id="266" r:id="rId13"/>
    <p:sldId id="267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64"/>
  </p:normalViewPr>
  <p:slideViewPr>
    <p:cSldViewPr snapToGrid="0" snapToObjects="1">
      <p:cViewPr varScale="1">
        <p:scale>
          <a:sx n="103" d="100"/>
          <a:sy n="103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3590-BC9C-184E-B4DE-9A4CEBA0E18C}" type="datetimeFigureOut">
              <a:rPr lang="en-US" smtClean="0"/>
              <a:t>12/01/21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EE13A-D323-8C45-8121-33CBC2F5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©Janet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13A-D323-8C45-8121-33CBC2F53D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DF05-B6C1-B247-AC74-7DC68D958939}" type="datetimeFigureOut">
              <a:rPr lang="en-US" smtClean="0"/>
              <a:pPr/>
              <a:t>12/01/21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86EF-4CD9-6045-AF8F-7FADB8047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01.jpg"/>
          <p:cNvPicPr>
            <a:picLocks noChangeAspect="1"/>
          </p:cNvPicPr>
          <p:nvPr/>
        </p:nvPicPr>
        <p:blipFill rotWithShape="1">
          <a:blip r:embed="rId2"/>
          <a:srcRect r="34468"/>
          <a:stretch/>
        </p:blipFill>
        <p:spPr>
          <a:xfrm>
            <a:off x="0" y="-1"/>
            <a:ext cx="5992226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5781" y="846749"/>
            <a:ext cx="39187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Silly Sandwich </a:t>
            </a:r>
          </a:p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 lesson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643529" y="0"/>
            <a:ext cx="12452534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683570" y="0"/>
            <a:ext cx="12469964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743846" y="0"/>
            <a:ext cx="12665845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639723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21288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3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150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6375" y="498445"/>
            <a:ext cx="24225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of these sandwiches has things on it you might want to eat. The other has things you definitely do not want to eat. That would be a very silly sandwich!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95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748" y="1533022"/>
            <a:ext cx="3902252" cy="3419978"/>
          </a:xfrm>
        </p:spPr>
        <p:txBody>
          <a:bodyPr/>
          <a:lstStyle/>
          <a:p>
            <a:r>
              <a:rPr lang="en-US" dirty="0" smtClean="0"/>
              <a:t>This is an ice cream sandwich!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2"/>
          <a:stretch/>
        </p:blipFill>
        <p:spPr>
          <a:xfrm>
            <a:off x="0" y="0"/>
            <a:ext cx="54990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82042" y="0"/>
            <a:ext cx="12484513" cy="68660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73</Words>
  <Application>Microsoft Macintosh PowerPoint</Application>
  <PresentationFormat>On-screen Show (4:3)</PresentationFormat>
  <Paragraphs>18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an ice cream sandwich!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johnson</dc:creator>
  <cp:lastModifiedBy>Fiona</cp:lastModifiedBy>
  <cp:revision>17</cp:revision>
  <dcterms:created xsi:type="dcterms:W3CDTF">2016-04-29T17:55:28Z</dcterms:created>
  <dcterms:modified xsi:type="dcterms:W3CDTF">2021-01-12T10:53:07Z</dcterms:modified>
</cp:coreProperties>
</file>