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1" r:id="rId2"/>
    <p:sldId id="282" r:id="rId3"/>
    <p:sldId id="279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ink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FE2"/>
    <a:srgbClr val="9DDCF9"/>
    <a:srgbClr val="FFFFFF"/>
    <a:srgbClr val="ACDDFC"/>
    <a:srgbClr val="80C1EB"/>
    <a:srgbClr val="18A0DB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568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7B58D7C-7C6D-4E5F-A3DC-B999AC8D2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FC8CE0-9AC8-4A2E-8A43-067B5FC1A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B7AC9FC-3E83-DD41-A021-D30AD044280E}" type="datetimeFigureOut">
              <a:rPr lang="en-GB"/>
              <a:pPr/>
              <a:t>11/01/21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8AA3C7-D3DB-4EDF-8F83-60FAE30BDA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44307E-DA81-4429-B583-22F8944951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168A76F-0848-CF40-84EE-B47CEA65EF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0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9DFEFDE-A76F-4EEF-821F-3FC621B3B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C7A2C2-72BB-4CA3-8F4B-13BF6D8A1E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AF7822D-CAFE-9140-A3BC-ECDFBB488EB1}" type="datetimeFigureOut">
              <a:rPr lang="en-GB"/>
              <a:pPr/>
              <a:t>11/01/21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BEE5DC0-EC0B-45F2-AFE1-E1FD51B21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652A231-F4B6-45EE-8188-29A8DC0D7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7CF4B-8E28-444A-B276-C2E8BA8F09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BD216-DAD5-45C0-8AD5-625EC08C6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7C5204A-D61F-EE47-9220-378FF3BF71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1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1CE6AC6F-C6E5-44AB-8A6F-F74BB9FB139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7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="" xmlns:a16="http://schemas.microsoft.com/office/drawing/2014/main" id="{35C07FDE-8B2E-448E-98B9-4A109BDA0D1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9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79D0EE2C-F92C-4C07-AB6D-EC26BF4913C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EAA8497B-4A62-4B00-A43A-8C5A779D0A6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8AC95E9-9ADC-477B-B764-7FD4ED96CA2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6167B77-5C37-40A7-969E-50E936FDDA9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4DDA175D-4CDD-4795-88E2-AE4BD76A194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30536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30B409-02C1-4E4F-B729-82FF3711BE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7628"/>
      </p:ext>
    </p:extLst>
  </p:cSld>
  <p:clrMapOvr>
    <a:masterClrMapping/>
  </p:clrMapOvr>
  <p:transition xmlns:p14="http://schemas.microsoft.com/office/powerpoint/2010/main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mXMofxtDPU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Fe9bnYRzFv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76" y="2398100"/>
            <a:ext cx="8162925" cy="1150938"/>
          </a:xfrm>
        </p:spPr>
        <p:txBody>
          <a:bodyPr/>
          <a:lstStyle/>
          <a:p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Today is Monday 18</a:t>
            </a:r>
            <a:r>
              <a:rPr lang="en-US" baseline="30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th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 January</a:t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18.01.2020</a:t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Today we are </a:t>
            </a:r>
            <a:r>
              <a:rPr lang="en-GB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revising our days of the week and months of the year before we learn more about </a:t>
            </a:r>
            <a:r>
              <a:rPr lang="en-GB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telling the time</a:t>
            </a:r>
            <a:r>
              <a:rPr lang="en-GB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. 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3273261"/>
      </p:ext>
    </p:extLst>
  </p:cSld>
  <p:clrMapOvr>
    <a:masterClrMapping/>
  </p:clrMapOvr>
  <p:transition xmlns:p14="http://schemas.microsoft.com/office/powerpoint/2010/main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49B1AD-DE8F-4CBA-BC72-19D5E703E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07" y="1473201"/>
            <a:ext cx="6533054" cy="4619624"/>
          </a:xfrm>
          <a:prstGeom prst="roundRect">
            <a:avLst>
              <a:gd name="adj" fmla="val 8264"/>
            </a:avLst>
          </a:prstGeom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46513"/>
            <a:ext cx="41529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79688"/>
            <a:ext cx="3759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August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B324A3-6DB7-4D7D-9E7D-2E8F6793A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24" y="1473201"/>
            <a:ext cx="6541821" cy="4619624"/>
          </a:xfrm>
          <a:prstGeom prst="roundRect">
            <a:avLst>
              <a:gd name="adj" fmla="val 8264"/>
            </a:avLst>
          </a:prstGeom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984500"/>
            <a:ext cx="23320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416300"/>
            <a:ext cx="14620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141913"/>
            <a:ext cx="10033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6D4F81-22B3-4B5F-8708-A2797EF68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65" y="1573943"/>
            <a:ext cx="6551539" cy="4518882"/>
          </a:xfrm>
          <a:prstGeom prst="roundRect">
            <a:avLst>
              <a:gd name="adj" fmla="val 8264"/>
            </a:avLst>
          </a:prstGeom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816"/>
          <a:stretch>
            <a:fillRect/>
          </a:stretch>
        </p:blipFill>
        <p:spPr bwMode="auto">
          <a:xfrm>
            <a:off x="2098675" y="3449638"/>
            <a:ext cx="32575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October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1B8D4B-4E05-4762-8DE6-A3A0B7E2B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24" y="1473201"/>
            <a:ext cx="6541821" cy="4619624"/>
          </a:xfrm>
          <a:prstGeom prst="roundRect">
            <a:avLst>
              <a:gd name="adj" fmla="val 8264"/>
            </a:avLst>
          </a:prstGeom>
        </p:spPr>
      </p:pic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73500"/>
            <a:ext cx="2238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November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16B511-1E79-41CF-9F97-4A2E84561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5" y="1473200"/>
            <a:ext cx="6532290" cy="4619084"/>
          </a:xfrm>
          <a:prstGeom prst="roundRect">
            <a:avLst>
              <a:gd name="adj" fmla="val 7556"/>
            </a:avLst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December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755650" y="1473200"/>
            <a:ext cx="7632700" cy="4911725"/>
            <a:chOff x="755650" y="1473201"/>
            <a:chExt cx="7632700" cy="491244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9944D6F-7898-4627-81EB-F6952275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707" y="1473201"/>
              <a:ext cx="6533054" cy="4619624"/>
            </a:xfrm>
            <a:prstGeom prst="roundRect">
              <a:avLst>
                <a:gd name="adj" fmla="val 8264"/>
              </a:avLst>
            </a:prstGeom>
          </p:spPr>
        </p:pic>
        <p:pic>
          <p:nvPicPr>
            <p:cNvPr id="2048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436" y="1639018"/>
              <a:ext cx="4191832" cy="394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425523"/>
              <a:ext cx="2669037" cy="266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350" y="3073573"/>
              <a:ext cx="2286000" cy="331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88" y="1647644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726" y="2467507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783" y="3259706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575" y="1569053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268" y="2747209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40" y="1639018"/>
              <a:ext cx="212083" cy="2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352675"/>
            <a:ext cx="2111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2644775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535951"/>
            <a:ext cx="8220075" cy="994306"/>
          </a:xfrm>
        </p:spPr>
        <p:txBody>
          <a:bodyPr/>
          <a:lstStyle/>
          <a:p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Now complete the worksheet putting the months of the year in the correct order.</a:t>
            </a:r>
            <a:b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You will find the worksheet on our glow blog. 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60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6633"/>
            <a:ext cx="9442530" cy="1150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  <a:hlinkClick r:id="rId2"/>
              </a:rPr>
              <a:t>https://www.youtube.com/watch?v=mXMofxtDPUQ</a:t>
            </a: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Watch this video then answer these questions:</a:t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day comes after Saturday?</a:t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day comes before Tuesday?</a:t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day comes after Wednesday?</a:t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day comes before Saturday?</a:t>
            </a:r>
            <a:b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2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days are the weekend?</a:t>
            </a:r>
            <a:endParaRPr lang="en-US" sz="2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609120"/>
      </p:ext>
    </p:extLst>
  </p:cSld>
  <p:clrMapOvr>
    <a:masterClrMapping/>
  </p:clrMapOvr>
  <p:transition xmlns:p14="http://schemas.microsoft.com/office/powerpoint/2010/main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1" y="2825543"/>
            <a:ext cx="8220075" cy="994306"/>
          </a:xfrm>
        </p:spPr>
        <p:txBody>
          <a:bodyPr/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We also need to know our months of the year!</a:t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Watch this </a:t>
            </a:r>
            <a: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video:</a:t>
            </a:r>
            <a:b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  <a:hlinkClick r:id="rId2"/>
              </a:rPr>
              <a:t>https://www.youtube.com/watch?v=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  <a:hlinkClick r:id="rId2"/>
              </a:rPr>
              <a:t>Fe9bnYRzFvk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Which month is your birthday in?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518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January</a:t>
            </a: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1292225" y="1473200"/>
            <a:ext cx="7096125" cy="4835525"/>
            <a:chOff x="1291465" y="1473201"/>
            <a:chExt cx="7096885" cy="483552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65BD829-DCA5-4325-8EE8-BE90786D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465" y="1473201"/>
              <a:ext cx="6551539" cy="4619624"/>
            </a:xfrm>
            <a:prstGeom prst="roundRect">
              <a:avLst>
                <a:gd name="adj" fmla="val 8264"/>
              </a:avLst>
            </a:prstGeom>
          </p:spPr>
        </p:pic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713" y="3617283"/>
              <a:ext cx="1857637" cy="269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February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1282700" y="1473200"/>
            <a:ext cx="7632700" cy="5313363"/>
            <a:chOff x="755650" y="779610"/>
            <a:chExt cx="7632701" cy="531321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DD73C4A-EE87-47F4-8E28-6D060F29B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779610"/>
              <a:ext cx="6533054" cy="4619624"/>
            </a:xfrm>
            <a:prstGeom prst="roundRect">
              <a:avLst>
                <a:gd name="adj" fmla="val 8264"/>
              </a:avLst>
            </a:prstGeom>
          </p:spPr>
        </p:pic>
        <p:pic>
          <p:nvPicPr>
            <p:cNvPr id="1024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59" y="1684973"/>
              <a:ext cx="4678992" cy="440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154507"/>
              <a:ext cx="3143490" cy="193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93C980F-F3B3-4901-951E-A90D92E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6" y="1478749"/>
            <a:ext cx="6534408" cy="4614076"/>
          </a:xfrm>
          <a:prstGeom prst="roundRect">
            <a:avLst>
              <a:gd name="adj" fmla="val 8473"/>
            </a:avLst>
          </a:prstGeom>
        </p:spPr>
      </p:pic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March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April</a:t>
            </a:r>
            <a:endParaRPr lang="en-GB" sz="3600">
              <a:latin typeface="Twinkl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0D708A-8B2F-4138-B83A-1D00A85D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6" y="1473201"/>
            <a:ext cx="6534408" cy="4619624"/>
          </a:xfrm>
          <a:prstGeom prst="roundRect">
            <a:avLst>
              <a:gd name="adj" fmla="val 8264"/>
            </a:avLst>
          </a:prstGeom>
          <a:solidFill>
            <a:srgbClr val="9DDCF9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May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D5382D-AD7A-4469-81C7-7CFD69E16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24" y="1473201"/>
            <a:ext cx="6541821" cy="4619624"/>
          </a:xfrm>
          <a:prstGeom prst="roundRect">
            <a:avLst>
              <a:gd name="adj" fmla="val 8264"/>
            </a:avLst>
          </a:prstGeom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830763"/>
            <a:ext cx="26701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31963"/>
            <a:ext cx="27701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3686175"/>
            <a:ext cx="1108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4400">
                <a:latin typeface="Twinkl SemiBold" charset="0"/>
              </a:rPr>
              <a:t>June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65F0A8-25A4-4D90-BDAB-DA11EAD3C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07" y="1473201"/>
            <a:ext cx="6533054" cy="4619624"/>
          </a:xfrm>
          <a:prstGeom prst="roundRect">
            <a:avLst>
              <a:gd name="adj" fmla="val 8264"/>
            </a:avLst>
          </a:prstGeom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19300"/>
            <a:ext cx="15128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30363"/>
            <a:ext cx="194468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019300"/>
            <a:ext cx="21145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660525"/>
            <a:ext cx="609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1337</TotalTime>
  <Words>54</Words>
  <Application>Microsoft Macintosh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Today is Monday 18th January 18.01.2020  Today we are revising our days of the week and months of the year before we learn more about telling the time. </vt:lpstr>
      <vt:lpstr>https://www.youtube.com/watch?v=mXMofxtDPUQ   Watch this video then answer these questions:  What day comes after Saturday? What day comes before Tuesday? What day comes after Wednesday? What day comes before Saturday? What days are the weekend?</vt:lpstr>
      <vt:lpstr>We also need to know our months of the year!  Watch this video: https://www.youtube.com/watch?v=Fe9bnYRzFvk   Which month is your birthday in?</vt:lpstr>
      <vt:lpstr>January</vt:lpstr>
      <vt:lpstr>February</vt:lpstr>
      <vt:lpstr>March</vt:lpstr>
      <vt:lpstr>April</vt:lpstr>
      <vt:lpstr>May</vt:lpstr>
      <vt:lpstr>June</vt:lpstr>
      <vt:lpstr>July</vt:lpstr>
      <vt:lpstr>August</vt:lpstr>
      <vt:lpstr>September</vt:lpstr>
      <vt:lpstr>October</vt:lpstr>
      <vt:lpstr>November</vt:lpstr>
      <vt:lpstr>December</vt:lpstr>
      <vt:lpstr>Now complete the worksheet putting the months of the year in the correct order.  You will find the worksheet on our glow blog.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Fiona</cp:lastModifiedBy>
  <cp:revision>164</cp:revision>
  <dcterms:created xsi:type="dcterms:W3CDTF">2014-10-01T16:09:27Z</dcterms:created>
  <dcterms:modified xsi:type="dcterms:W3CDTF">2021-01-11T11:32:41Z</dcterms:modified>
</cp:coreProperties>
</file>