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363" r:id="rId2"/>
    <p:sldId id="349" r:id="rId3"/>
    <p:sldId id="364" r:id="rId4"/>
    <p:sldId id="352" r:id="rId5"/>
    <p:sldId id="365" r:id="rId6"/>
    <p:sldId id="351" r:id="rId7"/>
    <p:sldId id="366" r:id="rId8"/>
    <p:sldId id="367" r:id="rId9"/>
    <p:sldId id="35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05FC-A79B-4DD9-88A7-C3E1CEA0633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884A-064C-45C6-B04C-C1C2F0301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36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05FC-A79B-4DD9-88A7-C3E1CEA0633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884A-064C-45C6-B04C-C1C2F0301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002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05FC-A79B-4DD9-88A7-C3E1CEA0633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884A-064C-45C6-B04C-C1C2F0301AAF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0828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05FC-A79B-4DD9-88A7-C3E1CEA0633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884A-064C-45C6-B04C-C1C2F0301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290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05FC-A79B-4DD9-88A7-C3E1CEA0633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884A-064C-45C6-B04C-C1C2F0301AAF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6667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05FC-A79B-4DD9-88A7-C3E1CEA0633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884A-064C-45C6-B04C-C1C2F0301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128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05FC-A79B-4DD9-88A7-C3E1CEA0633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884A-064C-45C6-B04C-C1C2F0301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656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05FC-A79B-4DD9-88A7-C3E1CEA0633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884A-064C-45C6-B04C-C1C2F0301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468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BAFD2067-54A3-4DCB-8C4A-5CFA472834A6}"/>
              </a:ext>
            </a:extLst>
          </p:cNvPr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5758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BAFD2067-54A3-4DCB-8C4A-5CFA472834A6}"/>
              </a:ext>
            </a:extLst>
          </p:cNvPr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38797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BAFD2067-54A3-4DCB-8C4A-5CFA472834A6}"/>
              </a:ext>
            </a:extLst>
          </p:cNvPr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025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05FC-A79B-4DD9-88A7-C3E1CEA0633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884A-064C-45C6-B04C-C1C2F0301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2065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BAFD2067-54A3-4DCB-8C4A-5CFA472834A6}"/>
              </a:ext>
            </a:extLst>
          </p:cNvPr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37822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BAFD2067-54A3-4DCB-8C4A-5CFA472834A6}"/>
              </a:ext>
            </a:extLst>
          </p:cNvPr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99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05FC-A79B-4DD9-88A7-C3E1CEA0633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884A-064C-45C6-B04C-C1C2F0301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17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05FC-A79B-4DD9-88A7-C3E1CEA0633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884A-064C-45C6-B04C-C1C2F0301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14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05FC-A79B-4DD9-88A7-C3E1CEA0633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884A-064C-45C6-B04C-C1C2F0301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37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05FC-A79B-4DD9-88A7-C3E1CEA0633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884A-064C-45C6-B04C-C1C2F0301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375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05FC-A79B-4DD9-88A7-C3E1CEA0633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884A-064C-45C6-B04C-C1C2F0301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008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05FC-A79B-4DD9-88A7-C3E1CEA0633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884A-064C-45C6-B04C-C1C2F0301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31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05FC-A79B-4DD9-88A7-C3E1CEA0633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884A-064C-45C6-B04C-C1C2F0301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667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B05FC-A79B-4DD9-88A7-C3E1CEA0633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EB884A-064C-45C6-B04C-C1C2F0301A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134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61" r:id="rId18"/>
    <p:sldLayoutId id="2147483662" r:id="rId19"/>
    <p:sldLayoutId id="2147483663" r:id="rId20"/>
    <p:sldLayoutId id="2147483664" r:id="rId2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5" name="Rectangle 84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3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5" name="Isosceles Triangle 94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7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9" name="Isosceles Triangle 98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3DB097-E440-45EA-B17B-B9B5BD161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+mj-lt"/>
              </a:rPr>
              <a:t>Place Value Activities</a:t>
            </a:r>
          </a:p>
        </p:txBody>
      </p:sp>
      <p:pic>
        <p:nvPicPr>
          <p:cNvPr id="46082" name="Picture 2" descr="Place value explained for primary school parents | TheSchoolRun">
            <a:extLst>
              <a:ext uri="{FF2B5EF4-FFF2-40B4-BE49-F238E27FC236}">
                <a16:creationId xmlns:a16="http://schemas.microsoft.com/office/drawing/2014/main" id="{99372BE8-4C9C-4753-84BE-CE7D289CD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8382" y="2341752"/>
            <a:ext cx="4488460" cy="246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C23ADB8-3CF2-425D-BC7E-824ACE2A6D12}"/>
              </a:ext>
            </a:extLst>
          </p:cNvPr>
          <p:cNvSpPr txBox="1"/>
          <p:nvPr/>
        </p:nvSpPr>
        <p:spPr>
          <a:xfrm>
            <a:off x="7181725" y="2837329"/>
            <a:ext cx="4512988" cy="33179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rgbClr val="FFFFFF"/>
                </a:solidFill>
              </a:rPr>
              <a:t>Complete the activities on the following slides. If possible, complete the activities on paper and then check your answers.</a:t>
            </a:r>
          </a:p>
        </p:txBody>
      </p:sp>
    </p:spTree>
    <p:extLst>
      <p:ext uri="{BB962C8B-B14F-4D97-AF65-F5344CB8AC3E}">
        <p14:creationId xmlns:p14="http://schemas.microsoft.com/office/powerpoint/2010/main" val="3113519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9">
            <a:extLst>
              <a:ext uri="{FF2B5EF4-FFF2-40B4-BE49-F238E27FC236}">
                <a16:creationId xmlns:a16="http://schemas.microsoft.com/office/drawing/2014/main" id="{435F3587-780D-49FB-8BBC-D602DF3B5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25" y="1225551"/>
            <a:ext cx="38417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GB" altLang="en-US"/>
              <a:t>Which number is represented here?</a:t>
            </a:r>
          </a:p>
        </p:txBody>
      </p:sp>
      <p:sp>
        <p:nvSpPr>
          <p:cNvPr id="20483" name="Rectangle 5">
            <a:extLst>
              <a:ext uri="{FF2B5EF4-FFF2-40B4-BE49-F238E27FC236}">
                <a16:creationId xmlns:a16="http://schemas.microsoft.com/office/drawing/2014/main" id="{A78B292F-E93A-4283-AA5F-124CCDD7D2FC}"/>
              </a:ext>
            </a:extLst>
          </p:cNvPr>
          <p:cNvSpPr>
            <a:spLocks/>
          </p:cNvSpPr>
          <p:nvPr/>
        </p:nvSpPr>
        <p:spPr bwMode="auto">
          <a:xfrm>
            <a:off x="2063750" y="457200"/>
            <a:ext cx="80645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108000" rIns="108000" bIns="10800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winkl SemiBold" charset="0"/>
              </a:rPr>
              <a:t>Identify Numbers</a:t>
            </a:r>
            <a:endParaRPr lang="en-GB" altLang="en-US" sz="2400">
              <a:solidFill>
                <a:schemeClr val="tx1"/>
              </a:solidFill>
              <a:latin typeface="Twinkl SemiBold" charset="0"/>
            </a:endParaRPr>
          </a:p>
        </p:txBody>
      </p:sp>
      <p:pic>
        <p:nvPicPr>
          <p:cNvPr id="20486" name="Picture 4">
            <a:extLst>
              <a:ext uri="{FF2B5EF4-FFF2-40B4-BE49-F238E27FC236}">
                <a16:creationId xmlns:a16="http://schemas.microsoft.com/office/drawing/2014/main" id="{A1B0F997-C534-40BE-A015-5AD7DCF5D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176" y="1855789"/>
            <a:ext cx="957263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3">
            <a:extLst>
              <a:ext uri="{FF2B5EF4-FFF2-40B4-BE49-F238E27FC236}">
                <a16:creationId xmlns:a16="http://schemas.microsoft.com/office/drawing/2014/main" id="{8D8C12CC-4F11-4BF9-ADE2-9EC1D6771B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1855789"/>
            <a:ext cx="9588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14">
            <a:extLst>
              <a:ext uri="{FF2B5EF4-FFF2-40B4-BE49-F238E27FC236}">
                <a16:creationId xmlns:a16="http://schemas.microsoft.com/office/drawing/2014/main" id="{4BDD90B9-B22F-413D-B3B2-376774379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176" y="2870200"/>
            <a:ext cx="9572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5">
            <a:extLst>
              <a:ext uri="{FF2B5EF4-FFF2-40B4-BE49-F238E27FC236}">
                <a16:creationId xmlns:a16="http://schemas.microsoft.com/office/drawing/2014/main" id="{993CA423-EF3B-4638-8EA0-AA95E82FDA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870200"/>
            <a:ext cx="9588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16">
            <a:extLst>
              <a:ext uri="{FF2B5EF4-FFF2-40B4-BE49-F238E27FC236}">
                <a16:creationId xmlns:a16="http://schemas.microsoft.com/office/drawing/2014/main" id="{19D10559-EFD9-46A9-A268-E51EE8B30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088" y="3883025"/>
            <a:ext cx="9588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8DC865D-7051-4BA4-9B9A-1DDED82503D5}"/>
              </a:ext>
            </a:extLst>
          </p:cNvPr>
          <p:cNvSpPr/>
          <p:nvPr/>
        </p:nvSpPr>
        <p:spPr>
          <a:xfrm>
            <a:off x="6105525" y="2105025"/>
            <a:ext cx="706438" cy="70643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983DD60-F539-49A3-AC06-7DE8BFFAF958}"/>
              </a:ext>
            </a:extLst>
          </p:cNvPr>
          <p:cNvSpPr/>
          <p:nvPr/>
        </p:nvSpPr>
        <p:spPr>
          <a:xfrm>
            <a:off x="6105525" y="2962275"/>
            <a:ext cx="706438" cy="70643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C12C298-3695-4C48-BC9B-4A6343220495}"/>
              </a:ext>
            </a:extLst>
          </p:cNvPr>
          <p:cNvSpPr/>
          <p:nvPr/>
        </p:nvSpPr>
        <p:spPr>
          <a:xfrm>
            <a:off x="6105525" y="3819525"/>
            <a:ext cx="706438" cy="70643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AE4712E-8761-4904-842C-4C18C5F3E56B}"/>
              </a:ext>
            </a:extLst>
          </p:cNvPr>
          <p:cNvSpPr/>
          <p:nvPr/>
        </p:nvSpPr>
        <p:spPr>
          <a:xfrm>
            <a:off x="7113588" y="2085976"/>
            <a:ext cx="95250" cy="1090613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FE32915-F651-4D10-9A9E-493C6C018BA8}"/>
              </a:ext>
            </a:extLst>
          </p:cNvPr>
          <p:cNvSpPr/>
          <p:nvPr/>
        </p:nvSpPr>
        <p:spPr>
          <a:xfrm>
            <a:off x="7364413" y="2085976"/>
            <a:ext cx="95250" cy="1090613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DAAD7B9-34FF-443B-94C1-3CAC54D411AD}"/>
              </a:ext>
            </a:extLst>
          </p:cNvPr>
          <p:cNvSpPr/>
          <p:nvPr/>
        </p:nvSpPr>
        <p:spPr>
          <a:xfrm>
            <a:off x="7615239" y="2085976"/>
            <a:ext cx="96837" cy="1090613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770A7C3-6FDA-48DA-A646-2474D5EC0695}"/>
              </a:ext>
            </a:extLst>
          </p:cNvPr>
          <p:cNvSpPr/>
          <p:nvPr/>
        </p:nvSpPr>
        <p:spPr>
          <a:xfrm>
            <a:off x="7867650" y="2085976"/>
            <a:ext cx="95250" cy="1090613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F0665C3-C38F-4233-92F8-45DC6FB80E85}"/>
              </a:ext>
            </a:extLst>
          </p:cNvPr>
          <p:cNvSpPr/>
          <p:nvPr/>
        </p:nvSpPr>
        <p:spPr>
          <a:xfrm>
            <a:off x="8118475" y="2085976"/>
            <a:ext cx="95250" cy="1090613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6152B12-CE7D-41D5-8F9C-88D1DAF6F279}"/>
              </a:ext>
            </a:extLst>
          </p:cNvPr>
          <p:cNvSpPr/>
          <p:nvPr/>
        </p:nvSpPr>
        <p:spPr>
          <a:xfrm>
            <a:off x="8369300" y="2085976"/>
            <a:ext cx="95250" cy="1090613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28DF73C-101C-4CAB-917E-B3E174EEC7F5}"/>
              </a:ext>
            </a:extLst>
          </p:cNvPr>
          <p:cNvSpPr/>
          <p:nvPr/>
        </p:nvSpPr>
        <p:spPr>
          <a:xfrm>
            <a:off x="8624888" y="2085976"/>
            <a:ext cx="95250" cy="1090613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59B0DCA-F44E-42EB-8619-0A1760767C0D}"/>
              </a:ext>
            </a:extLst>
          </p:cNvPr>
          <p:cNvSpPr/>
          <p:nvPr/>
        </p:nvSpPr>
        <p:spPr>
          <a:xfrm>
            <a:off x="8890000" y="3084514"/>
            <a:ext cx="96838" cy="92075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9">
            <a:extLst>
              <a:ext uri="{FF2B5EF4-FFF2-40B4-BE49-F238E27FC236}">
                <a16:creationId xmlns:a16="http://schemas.microsoft.com/office/drawing/2014/main" id="{435F3587-780D-49FB-8BBC-D602DF3B5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25" y="1225551"/>
            <a:ext cx="38417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GB" altLang="en-US"/>
              <a:t>Which number is represented here?</a:t>
            </a:r>
          </a:p>
        </p:txBody>
      </p:sp>
      <p:sp>
        <p:nvSpPr>
          <p:cNvPr id="20483" name="Rectangle 5">
            <a:extLst>
              <a:ext uri="{FF2B5EF4-FFF2-40B4-BE49-F238E27FC236}">
                <a16:creationId xmlns:a16="http://schemas.microsoft.com/office/drawing/2014/main" id="{A78B292F-E93A-4283-AA5F-124CCDD7D2FC}"/>
              </a:ext>
            </a:extLst>
          </p:cNvPr>
          <p:cNvSpPr>
            <a:spLocks/>
          </p:cNvSpPr>
          <p:nvPr/>
        </p:nvSpPr>
        <p:spPr bwMode="auto">
          <a:xfrm>
            <a:off x="2063750" y="457200"/>
            <a:ext cx="80645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108000" rIns="108000" bIns="10800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winkl SemiBold" charset="0"/>
              </a:rPr>
              <a:t>Identify Numbers</a:t>
            </a:r>
            <a:endParaRPr lang="en-GB" altLang="en-US" sz="2400">
              <a:solidFill>
                <a:schemeClr val="tx1"/>
              </a:solidFill>
              <a:latin typeface="Twinkl SemiBold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D85ABD-B660-478C-947A-202AB65EA4E5}"/>
              </a:ext>
            </a:extLst>
          </p:cNvPr>
          <p:cNvSpPr/>
          <p:nvPr/>
        </p:nvSpPr>
        <p:spPr>
          <a:xfrm>
            <a:off x="2176464" y="5784851"/>
            <a:ext cx="1189037" cy="436563"/>
          </a:xfrm>
          <a:prstGeom prst="rect">
            <a:avLst/>
          </a:prstGeom>
          <a:solidFill>
            <a:srgbClr val="8AC5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Answer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E8606B-A3A5-4FA2-ACF9-50BE4E55B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7269" y="4710114"/>
            <a:ext cx="1037465" cy="699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en-US" sz="3000" b="1">
                <a:solidFill>
                  <a:schemeClr val="tx1"/>
                </a:solidFill>
              </a:rPr>
              <a:t>5371</a:t>
            </a:r>
          </a:p>
        </p:txBody>
      </p:sp>
      <p:pic>
        <p:nvPicPr>
          <p:cNvPr id="20486" name="Picture 4">
            <a:extLst>
              <a:ext uri="{FF2B5EF4-FFF2-40B4-BE49-F238E27FC236}">
                <a16:creationId xmlns:a16="http://schemas.microsoft.com/office/drawing/2014/main" id="{A1B0F997-C534-40BE-A015-5AD7DCF5D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176" y="1855789"/>
            <a:ext cx="957263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3">
            <a:extLst>
              <a:ext uri="{FF2B5EF4-FFF2-40B4-BE49-F238E27FC236}">
                <a16:creationId xmlns:a16="http://schemas.microsoft.com/office/drawing/2014/main" id="{8D8C12CC-4F11-4BF9-ADE2-9EC1D6771B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1855789"/>
            <a:ext cx="9588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14">
            <a:extLst>
              <a:ext uri="{FF2B5EF4-FFF2-40B4-BE49-F238E27FC236}">
                <a16:creationId xmlns:a16="http://schemas.microsoft.com/office/drawing/2014/main" id="{4BDD90B9-B22F-413D-B3B2-376774379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176" y="2870200"/>
            <a:ext cx="9572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5">
            <a:extLst>
              <a:ext uri="{FF2B5EF4-FFF2-40B4-BE49-F238E27FC236}">
                <a16:creationId xmlns:a16="http://schemas.microsoft.com/office/drawing/2014/main" id="{993CA423-EF3B-4638-8EA0-AA95E82FDA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870200"/>
            <a:ext cx="9588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16">
            <a:extLst>
              <a:ext uri="{FF2B5EF4-FFF2-40B4-BE49-F238E27FC236}">
                <a16:creationId xmlns:a16="http://schemas.microsoft.com/office/drawing/2014/main" id="{19D10559-EFD9-46A9-A268-E51EE8B30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088" y="3883025"/>
            <a:ext cx="9588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8DC865D-7051-4BA4-9B9A-1DDED82503D5}"/>
              </a:ext>
            </a:extLst>
          </p:cNvPr>
          <p:cNvSpPr/>
          <p:nvPr/>
        </p:nvSpPr>
        <p:spPr>
          <a:xfrm>
            <a:off x="6105525" y="2105025"/>
            <a:ext cx="706438" cy="70643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983DD60-F539-49A3-AC06-7DE8BFFAF958}"/>
              </a:ext>
            </a:extLst>
          </p:cNvPr>
          <p:cNvSpPr/>
          <p:nvPr/>
        </p:nvSpPr>
        <p:spPr>
          <a:xfrm>
            <a:off x="6105525" y="2962275"/>
            <a:ext cx="706438" cy="70643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C12C298-3695-4C48-BC9B-4A6343220495}"/>
              </a:ext>
            </a:extLst>
          </p:cNvPr>
          <p:cNvSpPr/>
          <p:nvPr/>
        </p:nvSpPr>
        <p:spPr>
          <a:xfrm>
            <a:off x="6105525" y="3819525"/>
            <a:ext cx="706438" cy="70643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AE4712E-8761-4904-842C-4C18C5F3E56B}"/>
              </a:ext>
            </a:extLst>
          </p:cNvPr>
          <p:cNvSpPr/>
          <p:nvPr/>
        </p:nvSpPr>
        <p:spPr>
          <a:xfrm>
            <a:off x="7113588" y="2085976"/>
            <a:ext cx="95250" cy="1090613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FE32915-F651-4D10-9A9E-493C6C018BA8}"/>
              </a:ext>
            </a:extLst>
          </p:cNvPr>
          <p:cNvSpPr/>
          <p:nvPr/>
        </p:nvSpPr>
        <p:spPr>
          <a:xfrm>
            <a:off x="7364413" y="2085976"/>
            <a:ext cx="95250" cy="1090613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DAAD7B9-34FF-443B-94C1-3CAC54D411AD}"/>
              </a:ext>
            </a:extLst>
          </p:cNvPr>
          <p:cNvSpPr/>
          <p:nvPr/>
        </p:nvSpPr>
        <p:spPr>
          <a:xfrm>
            <a:off x="7615239" y="2085976"/>
            <a:ext cx="96837" cy="1090613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770A7C3-6FDA-48DA-A646-2474D5EC0695}"/>
              </a:ext>
            </a:extLst>
          </p:cNvPr>
          <p:cNvSpPr/>
          <p:nvPr/>
        </p:nvSpPr>
        <p:spPr>
          <a:xfrm>
            <a:off x="7867650" y="2085976"/>
            <a:ext cx="95250" cy="1090613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F0665C3-C38F-4233-92F8-45DC6FB80E85}"/>
              </a:ext>
            </a:extLst>
          </p:cNvPr>
          <p:cNvSpPr/>
          <p:nvPr/>
        </p:nvSpPr>
        <p:spPr>
          <a:xfrm>
            <a:off x="8118475" y="2085976"/>
            <a:ext cx="95250" cy="1090613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6152B12-CE7D-41D5-8F9C-88D1DAF6F279}"/>
              </a:ext>
            </a:extLst>
          </p:cNvPr>
          <p:cNvSpPr/>
          <p:nvPr/>
        </p:nvSpPr>
        <p:spPr>
          <a:xfrm>
            <a:off x="8369300" y="2085976"/>
            <a:ext cx="95250" cy="1090613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28DF73C-101C-4CAB-917E-B3E174EEC7F5}"/>
              </a:ext>
            </a:extLst>
          </p:cNvPr>
          <p:cNvSpPr/>
          <p:nvPr/>
        </p:nvSpPr>
        <p:spPr>
          <a:xfrm>
            <a:off x="8624888" y="2085976"/>
            <a:ext cx="95250" cy="1090613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59B0DCA-F44E-42EB-8619-0A1760767C0D}"/>
              </a:ext>
            </a:extLst>
          </p:cNvPr>
          <p:cNvSpPr/>
          <p:nvPr/>
        </p:nvSpPr>
        <p:spPr>
          <a:xfrm>
            <a:off x="8890000" y="3084514"/>
            <a:ext cx="96838" cy="92075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62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>
            <a:extLst>
              <a:ext uri="{FF2B5EF4-FFF2-40B4-BE49-F238E27FC236}">
                <a16:creationId xmlns:a16="http://schemas.microsoft.com/office/drawing/2014/main" id="{35621FFC-6A7D-4A2C-90A3-AB1962288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25" y="1225551"/>
            <a:ext cx="38417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GB" altLang="en-US"/>
              <a:t>Which number is represented here?</a:t>
            </a:r>
          </a:p>
        </p:txBody>
      </p:sp>
      <p:sp>
        <p:nvSpPr>
          <p:cNvPr id="21507" name="Rectangle 5">
            <a:extLst>
              <a:ext uri="{FF2B5EF4-FFF2-40B4-BE49-F238E27FC236}">
                <a16:creationId xmlns:a16="http://schemas.microsoft.com/office/drawing/2014/main" id="{878A03CD-3AC4-4756-A183-FFDE5882418F}"/>
              </a:ext>
            </a:extLst>
          </p:cNvPr>
          <p:cNvSpPr>
            <a:spLocks/>
          </p:cNvSpPr>
          <p:nvPr/>
        </p:nvSpPr>
        <p:spPr bwMode="auto">
          <a:xfrm>
            <a:off x="2063750" y="457200"/>
            <a:ext cx="80645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108000" rIns="108000" bIns="10800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winkl SemiBold" charset="0"/>
              </a:rPr>
              <a:t>Identify Numbers</a:t>
            </a:r>
            <a:endParaRPr lang="en-GB" altLang="en-US" sz="2400">
              <a:solidFill>
                <a:schemeClr val="tx1"/>
              </a:solidFill>
              <a:latin typeface="Twinkl SemiBold" charset="0"/>
            </a:endParaRPr>
          </a:p>
        </p:txBody>
      </p:sp>
      <p:pic>
        <p:nvPicPr>
          <p:cNvPr id="21510" name="Picture 4">
            <a:extLst>
              <a:ext uri="{FF2B5EF4-FFF2-40B4-BE49-F238E27FC236}">
                <a16:creationId xmlns:a16="http://schemas.microsoft.com/office/drawing/2014/main" id="{878681F2-3810-4F5D-B83D-3446A40839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488" y="1885951"/>
            <a:ext cx="9588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14">
            <a:extLst>
              <a:ext uri="{FF2B5EF4-FFF2-40B4-BE49-F238E27FC236}">
                <a16:creationId xmlns:a16="http://schemas.microsoft.com/office/drawing/2014/main" id="{E5229F18-6776-4AA2-B2BB-1E9A0A15A5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488" y="2898776"/>
            <a:ext cx="9588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16">
            <a:extLst>
              <a:ext uri="{FF2B5EF4-FFF2-40B4-BE49-F238E27FC236}">
                <a16:creationId xmlns:a16="http://schemas.microsoft.com/office/drawing/2014/main" id="{8E61BDDD-EC1E-4B9F-A474-ACC1B31DBD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488" y="3913189"/>
            <a:ext cx="9588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C328010B-99F9-46CD-AEAF-DAE5952686A6}"/>
              </a:ext>
            </a:extLst>
          </p:cNvPr>
          <p:cNvSpPr/>
          <p:nvPr/>
        </p:nvSpPr>
        <p:spPr>
          <a:xfrm>
            <a:off x="6875463" y="3429001"/>
            <a:ext cx="95250" cy="93663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BBF9B7C-C78C-4DD4-A102-66D44EDEB00F}"/>
              </a:ext>
            </a:extLst>
          </p:cNvPr>
          <p:cNvSpPr/>
          <p:nvPr/>
        </p:nvSpPr>
        <p:spPr>
          <a:xfrm>
            <a:off x="6875463" y="3241676"/>
            <a:ext cx="95250" cy="93663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85C69A1-5A2C-4DB1-8231-B52C6FE774BA}"/>
              </a:ext>
            </a:extLst>
          </p:cNvPr>
          <p:cNvSpPr/>
          <p:nvPr/>
        </p:nvSpPr>
        <p:spPr>
          <a:xfrm>
            <a:off x="6875463" y="3055939"/>
            <a:ext cx="95250" cy="92075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4F065A5-E1FB-4C5A-8C24-45262F004778}"/>
              </a:ext>
            </a:extLst>
          </p:cNvPr>
          <p:cNvSpPr/>
          <p:nvPr/>
        </p:nvSpPr>
        <p:spPr>
          <a:xfrm>
            <a:off x="7054850" y="3429001"/>
            <a:ext cx="95250" cy="93663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D03327B-A799-4E1F-BD16-548CE201476C}"/>
              </a:ext>
            </a:extLst>
          </p:cNvPr>
          <p:cNvSpPr/>
          <p:nvPr/>
        </p:nvSpPr>
        <p:spPr>
          <a:xfrm>
            <a:off x="7054850" y="3241676"/>
            <a:ext cx="95250" cy="93663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3FE011F-568A-434A-B631-37C44F656BA4}"/>
              </a:ext>
            </a:extLst>
          </p:cNvPr>
          <p:cNvSpPr/>
          <p:nvPr/>
        </p:nvSpPr>
        <p:spPr>
          <a:xfrm>
            <a:off x="7054850" y="3055939"/>
            <a:ext cx="95250" cy="92075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>
            <a:extLst>
              <a:ext uri="{FF2B5EF4-FFF2-40B4-BE49-F238E27FC236}">
                <a16:creationId xmlns:a16="http://schemas.microsoft.com/office/drawing/2014/main" id="{35621FFC-6A7D-4A2C-90A3-AB1962288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25" y="1225551"/>
            <a:ext cx="38417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GB" altLang="en-US"/>
              <a:t>Which number is represented here?</a:t>
            </a:r>
          </a:p>
        </p:txBody>
      </p:sp>
      <p:sp>
        <p:nvSpPr>
          <p:cNvPr id="21507" name="Rectangle 5">
            <a:extLst>
              <a:ext uri="{FF2B5EF4-FFF2-40B4-BE49-F238E27FC236}">
                <a16:creationId xmlns:a16="http://schemas.microsoft.com/office/drawing/2014/main" id="{878A03CD-3AC4-4756-A183-FFDE5882418F}"/>
              </a:ext>
            </a:extLst>
          </p:cNvPr>
          <p:cNvSpPr>
            <a:spLocks/>
          </p:cNvSpPr>
          <p:nvPr/>
        </p:nvSpPr>
        <p:spPr bwMode="auto">
          <a:xfrm>
            <a:off x="2063750" y="457200"/>
            <a:ext cx="80645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108000" rIns="108000" bIns="10800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winkl SemiBold" charset="0"/>
              </a:rPr>
              <a:t>Identify Numbers</a:t>
            </a:r>
            <a:endParaRPr lang="en-GB" altLang="en-US" sz="2400">
              <a:solidFill>
                <a:schemeClr val="tx1"/>
              </a:solidFill>
              <a:latin typeface="Twinkl SemiBold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6423DEC-F98D-4FD5-BB94-DA0AF2E9B417}"/>
              </a:ext>
            </a:extLst>
          </p:cNvPr>
          <p:cNvSpPr/>
          <p:nvPr/>
        </p:nvSpPr>
        <p:spPr>
          <a:xfrm>
            <a:off x="2176464" y="5784851"/>
            <a:ext cx="1189037" cy="436563"/>
          </a:xfrm>
          <a:prstGeom prst="rect">
            <a:avLst/>
          </a:prstGeom>
          <a:solidFill>
            <a:srgbClr val="8AC5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Answer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94BF12-6A50-4A04-AC8D-0C84B026B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7270" y="4997451"/>
            <a:ext cx="1037463" cy="699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en-US" sz="3000" b="1">
                <a:solidFill>
                  <a:schemeClr val="tx1"/>
                </a:solidFill>
              </a:rPr>
              <a:t>3006</a:t>
            </a:r>
          </a:p>
        </p:txBody>
      </p:sp>
      <p:pic>
        <p:nvPicPr>
          <p:cNvPr id="21510" name="Picture 4">
            <a:extLst>
              <a:ext uri="{FF2B5EF4-FFF2-40B4-BE49-F238E27FC236}">
                <a16:creationId xmlns:a16="http://schemas.microsoft.com/office/drawing/2014/main" id="{878681F2-3810-4F5D-B83D-3446A40839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488" y="1885951"/>
            <a:ext cx="9588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14">
            <a:extLst>
              <a:ext uri="{FF2B5EF4-FFF2-40B4-BE49-F238E27FC236}">
                <a16:creationId xmlns:a16="http://schemas.microsoft.com/office/drawing/2014/main" id="{E5229F18-6776-4AA2-B2BB-1E9A0A15A5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488" y="2898776"/>
            <a:ext cx="9588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16">
            <a:extLst>
              <a:ext uri="{FF2B5EF4-FFF2-40B4-BE49-F238E27FC236}">
                <a16:creationId xmlns:a16="http://schemas.microsoft.com/office/drawing/2014/main" id="{8E61BDDD-EC1E-4B9F-A474-ACC1B31DBD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488" y="3913189"/>
            <a:ext cx="9588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C328010B-99F9-46CD-AEAF-DAE5952686A6}"/>
              </a:ext>
            </a:extLst>
          </p:cNvPr>
          <p:cNvSpPr/>
          <p:nvPr/>
        </p:nvSpPr>
        <p:spPr>
          <a:xfrm>
            <a:off x="6875463" y="3429001"/>
            <a:ext cx="95250" cy="93663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BBF9B7C-C78C-4DD4-A102-66D44EDEB00F}"/>
              </a:ext>
            </a:extLst>
          </p:cNvPr>
          <p:cNvSpPr/>
          <p:nvPr/>
        </p:nvSpPr>
        <p:spPr>
          <a:xfrm>
            <a:off x="6875463" y="3241676"/>
            <a:ext cx="95250" cy="93663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85C69A1-5A2C-4DB1-8231-B52C6FE774BA}"/>
              </a:ext>
            </a:extLst>
          </p:cNvPr>
          <p:cNvSpPr/>
          <p:nvPr/>
        </p:nvSpPr>
        <p:spPr>
          <a:xfrm>
            <a:off x="6875463" y="3055939"/>
            <a:ext cx="95250" cy="92075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4F065A5-E1FB-4C5A-8C24-45262F004778}"/>
              </a:ext>
            </a:extLst>
          </p:cNvPr>
          <p:cNvSpPr/>
          <p:nvPr/>
        </p:nvSpPr>
        <p:spPr>
          <a:xfrm>
            <a:off x="7054850" y="3429001"/>
            <a:ext cx="95250" cy="93663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D03327B-A799-4E1F-BD16-548CE201476C}"/>
              </a:ext>
            </a:extLst>
          </p:cNvPr>
          <p:cNvSpPr/>
          <p:nvPr/>
        </p:nvSpPr>
        <p:spPr>
          <a:xfrm>
            <a:off x="7054850" y="3241676"/>
            <a:ext cx="95250" cy="93663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3FE011F-568A-434A-B631-37C44F656BA4}"/>
              </a:ext>
            </a:extLst>
          </p:cNvPr>
          <p:cNvSpPr/>
          <p:nvPr/>
        </p:nvSpPr>
        <p:spPr>
          <a:xfrm>
            <a:off x="7054850" y="3055939"/>
            <a:ext cx="95250" cy="92075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87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9">
            <a:extLst>
              <a:ext uri="{FF2B5EF4-FFF2-40B4-BE49-F238E27FC236}">
                <a16:creationId xmlns:a16="http://schemas.microsoft.com/office/drawing/2014/main" id="{BFEFC905-0037-4BD6-8400-F564DB08C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25" y="1225551"/>
            <a:ext cx="38417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GB" altLang="en-US"/>
              <a:t>Which number is represented here?</a:t>
            </a:r>
          </a:p>
        </p:txBody>
      </p:sp>
      <p:sp>
        <p:nvSpPr>
          <p:cNvPr id="22531" name="Rectangle 5">
            <a:extLst>
              <a:ext uri="{FF2B5EF4-FFF2-40B4-BE49-F238E27FC236}">
                <a16:creationId xmlns:a16="http://schemas.microsoft.com/office/drawing/2014/main" id="{4ADDA695-5C7A-4B65-8C0B-E19DBFEBC9D5}"/>
              </a:ext>
            </a:extLst>
          </p:cNvPr>
          <p:cNvSpPr>
            <a:spLocks/>
          </p:cNvSpPr>
          <p:nvPr/>
        </p:nvSpPr>
        <p:spPr bwMode="auto">
          <a:xfrm>
            <a:off x="2063750" y="457200"/>
            <a:ext cx="80645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108000" rIns="108000" bIns="10800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winkl SemiBold" charset="0"/>
              </a:rPr>
              <a:t>Identify Numbers</a:t>
            </a:r>
            <a:endParaRPr lang="en-GB" altLang="en-US" sz="2400">
              <a:solidFill>
                <a:schemeClr val="tx1"/>
              </a:solidFill>
              <a:latin typeface="Twinkl SemiBold" charset="0"/>
            </a:endParaRPr>
          </a:p>
        </p:txBody>
      </p:sp>
      <p:pic>
        <p:nvPicPr>
          <p:cNvPr id="22533" name="Picture 4">
            <a:extLst>
              <a:ext uri="{FF2B5EF4-FFF2-40B4-BE49-F238E27FC236}">
                <a16:creationId xmlns:a16="http://schemas.microsoft.com/office/drawing/2014/main" id="{1D331E7F-7003-4699-9E11-57E3B9D67E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855789"/>
            <a:ext cx="9588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13">
            <a:extLst>
              <a:ext uri="{FF2B5EF4-FFF2-40B4-BE49-F238E27FC236}">
                <a16:creationId xmlns:a16="http://schemas.microsoft.com/office/drawing/2014/main" id="{9196D607-FB48-418C-8E2B-196EFB0F7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263" y="1855789"/>
            <a:ext cx="957262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14">
            <a:extLst>
              <a:ext uri="{FF2B5EF4-FFF2-40B4-BE49-F238E27FC236}">
                <a16:creationId xmlns:a16="http://schemas.microsoft.com/office/drawing/2014/main" id="{0D88FD19-C695-431E-96DB-59C2FE17D9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870200"/>
            <a:ext cx="9588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15">
            <a:extLst>
              <a:ext uri="{FF2B5EF4-FFF2-40B4-BE49-F238E27FC236}">
                <a16:creationId xmlns:a16="http://schemas.microsoft.com/office/drawing/2014/main" id="{E062AE1D-1652-403B-B138-5C4849A14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263" y="2870200"/>
            <a:ext cx="9572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16">
            <a:extLst>
              <a:ext uri="{FF2B5EF4-FFF2-40B4-BE49-F238E27FC236}">
                <a16:creationId xmlns:a16="http://schemas.microsoft.com/office/drawing/2014/main" id="{0D27037F-0AB8-416B-91EB-D499874256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726" y="3883025"/>
            <a:ext cx="9572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5FCE402-0A5E-4065-B1F1-4E7950686B24}"/>
              </a:ext>
            </a:extLst>
          </p:cNvPr>
          <p:cNvSpPr/>
          <p:nvPr/>
        </p:nvSpPr>
        <p:spPr>
          <a:xfrm>
            <a:off x="7408864" y="2601914"/>
            <a:ext cx="706437" cy="7064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3B354DC-7DFE-4E60-839F-0198BDDC49BF}"/>
              </a:ext>
            </a:extLst>
          </p:cNvPr>
          <p:cNvSpPr/>
          <p:nvPr/>
        </p:nvSpPr>
        <p:spPr>
          <a:xfrm>
            <a:off x="7408864" y="3459164"/>
            <a:ext cx="706437" cy="7064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22540" name="Picture 21">
            <a:extLst>
              <a:ext uri="{FF2B5EF4-FFF2-40B4-BE49-F238E27FC236}">
                <a16:creationId xmlns:a16="http://schemas.microsoft.com/office/drawing/2014/main" id="{039F2309-42BA-46CE-B934-37BF2D08B0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263" y="3883025"/>
            <a:ext cx="9572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2" name="Picture 25">
            <a:extLst>
              <a:ext uri="{FF2B5EF4-FFF2-40B4-BE49-F238E27FC236}">
                <a16:creationId xmlns:a16="http://schemas.microsoft.com/office/drawing/2014/main" id="{0E0E87AA-D96F-4D4E-BCF0-E42B7749B0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288" y="1855789"/>
            <a:ext cx="9588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3" name="Picture 26">
            <a:extLst>
              <a:ext uri="{FF2B5EF4-FFF2-40B4-BE49-F238E27FC236}">
                <a16:creationId xmlns:a16="http://schemas.microsoft.com/office/drawing/2014/main" id="{F1303B4F-E9F6-4345-9EB7-56ED2CA249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288" y="2870200"/>
            <a:ext cx="9588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4" name="Picture 27">
            <a:extLst>
              <a:ext uri="{FF2B5EF4-FFF2-40B4-BE49-F238E27FC236}">
                <a16:creationId xmlns:a16="http://schemas.microsoft.com/office/drawing/2014/main" id="{CB5CF8CF-97A3-48C9-8664-43998D9AA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600" y="3883025"/>
            <a:ext cx="9588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9">
            <a:extLst>
              <a:ext uri="{FF2B5EF4-FFF2-40B4-BE49-F238E27FC236}">
                <a16:creationId xmlns:a16="http://schemas.microsoft.com/office/drawing/2014/main" id="{BFEFC905-0037-4BD6-8400-F564DB08C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25" y="1225551"/>
            <a:ext cx="38417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GB" altLang="en-US"/>
              <a:t>Which number is represented here?</a:t>
            </a:r>
          </a:p>
        </p:txBody>
      </p:sp>
      <p:sp>
        <p:nvSpPr>
          <p:cNvPr id="22531" name="Rectangle 5">
            <a:extLst>
              <a:ext uri="{FF2B5EF4-FFF2-40B4-BE49-F238E27FC236}">
                <a16:creationId xmlns:a16="http://schemas.microsoft.com/office/drawing/2014/main" id="{4ADDA695-5C7A-4B65-8C0B-E19DBFEBC9D5}"/>
              </a:ext>
            </a:extLst>
          </p:cNvPr>
          <p:cNvSpPr>
            <a:spLocks/>
          </p:cNvSpPr>
          <p:nvPr/>
        </p:nvSpPr>
        <p:spPr bwMode="auto">
          <a:xfrm>
            <a:off x="2063750" y="457200"/>
            <a:ext cx="80645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108000" rIns="108000" bIns="10800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winkl SemiBold" charset="0"/>
              </a:rPr>
              <a:t>Identify Numbers</a:t>
            </a:r>
            <a:endParaRPr lang="en-GB" altLang="en-US" sz="2400">
              <a:solidFill>
                <a:schemeClr val="tx1"/>
              </a:solidFill>
              <a:latin typeface="Twinkl SemiBold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B7D8EE-45F5-474E-AC0E-5635C5A19C16}"/>
              </a:ext>
            </a:extLst>
          </p:cNvPr>
          <p:cNvSpPr/>
          <p:nvPr/>
        </p:nvSpPr>
        <p:spPr>
          <a:xfrm>
            <a:off x="2176464" y="5784851"/>
            <a:ext cx="1189037" cy="436563"/>
          </a:xfrm>
          <a:prstGeom prst="rect">
            <a:avLst/>
          </a:prstGeom>
          <a:solidFill>
            <a:srgbClr val="8AC5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Answer</a:t>
            </a:r>
          </a:p>
        </p:txBody>
      </p:sp>
      <p:pic>
        <p:nvPicPr>
          <p:cNvPr id="22533" name="Picture 4">
            <a:extLst>
              <a:ext uri="{FF2B5EF4-FFF2-40B4-BE49-F238E27FC236}">
                <a16:creationId xmlns:a16="http://schemas.microsoft.com/office/drawing/2014/main" id="{1D331E7F-7003-4699-9E11-57E3B9D67E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855789"/>
            <a:ext cx="9588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13">
            <a:extLst>
              <a:ext uri="{FF2B5EF4-FFF2-40B4-BE49-F238E27FC236}">
                <a16:creationId xmlns:a16="http://schemas.microsoft.com/office/drawing/2014/main" id="{9196D607-FB48-418C-8E2B-196EFB0F7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263" y="1855789"/>
            <a:ext cx="957262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14">
            <a:extLst>
              <a:ext uri="{FF2B5EF4-FFF2-40B4-BE49-F238E27FC236}">
                <a16:creationId xmlns:a16="http://schemas.microsoft.com/office/drawing/2014/main" id="{0D88FD19-C695-431E-96DB-59C2FE17D9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870200"/>
            <a:ext cx="9588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15">
            <a:extLst>
              <a:ext uri="{FF2B5EF4-FFF2-40B4-BE49-F238E27FC236}">
                <a16:creationId xmlns:a16="http://schemas.microsoft.com/office/drawing/2014/main" id="{E062AE1D-1652-403B-B138-5C4849A14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263" y="2870200"/>
            <a:ext cx="9572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16">
            <a:extLst>
              <a:ext uri="{FF2B5EF4-FFF2-40B4-BE49-F238E27FC236}">
                <a16:creationId xmlns:a16="http://schemas.microsoft.com/office/drawing/2014/main" id="{0D27037F-0AB8-416B-91EB-D499874256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726" y="3883025"/>
            <a:ext cx="9572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5FCE402-0A5E-4065-B1F1-4E7950686B24}"/>
              </a:ext>
            </a:extLst>
          </p:cNvPr>
          <p:cNvSpPr/>
          <p:nvPr/>
        </p:nvSpPr>
        <p:spPr>
          <a:xfrm>
            <a:off x="7408864" y="2601914"/>
            <a:ext cx="706437" cy="7064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3B354DC-7DFE-4E60-839F-0198BDDC49BF}"/>
              </a:ext>
            </a:extLst>
          </p:cNvPr>
          <p:cNvSpPr/>
          <p:nvPr/>
        </p:nvSpPr>
        <p:spPr>
          <a:xfrm>
            <a:off x="7408864" y="3459164"/>
            <a:ext cx="706437" cy="7064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22540" name="Picture 21">
            <a:extLst>
              <a:ext uri="{FF2B5EF4-FFF2-40B4-BE49-F238E27FC236}">
                <a16:creationId xmlns:a16="http://schemas.microsoft.com/office/drawing/2014/main" id="{039F2309-42BA-46CE-B934-37BF2D08B0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263" y="3883025"/>
            <a:ext cx="9572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2BBBC1F-D259-4CDA-A4B3-7A5902ED4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7269" y="4997451"/>
            <a:ext cx="1037463" cy="699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en-US" sz="3000" b="1">
                <a:solidFill>
                  <a:schemeClr val="tx1"/>
                </a:solidFill>
              </a:rPr>
              <a:t>9200</a:t>
            </a:r>
          </a:p>
        </p:txBody>
      </p:sp>
      <p:pic>
        <p:nvPicPr>
          <p:cNvPr id="22542" name="Picture 25">
            <a:extLst>
              <a:ext uri="{FF2B5EF4-FFF2-40B4-BE49-F238E27FC236}">
                <a16:creationId xmlns:a16="http://schemas.microsoft.com/office/drawing/2014/main" id="{0E0E87AA-D96F-4D4E-BCF0-E42B7749B0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288" y="1855789"/>
            <a:ext cx="9588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3" name="Picture 26">
            <a:extLst>
              <a:ext uri="{FF2B5EF4-FFF2-40B4-BE49-F238E27FC236}">
                <a16:creationId xmlns:a16="http://schemas.microsoft.com/office/drawing/2014/main" id="{F1303B4F-E9F6-4345-9EB7-56ED2CA249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288" y="2870200"/>
            <a:ext cx="9588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4" name="Picture 27">
            <a:extLst>
              <a:ext uri="{FF2B5EF4-FFF2-40B4-BE49-F238E27FC236}">
                <a16:creationId xmlns:a16="http://schemas.microsoft.com/office/drawing/2014/main" id="{CB5CF8CF-97A3-48C9-8664-43998D9AA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600" y="3883025"/>
            <a:ext cx="9588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313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9">
            <a:extLst>
              <a:ext uri="{FF2B5EF4-FFF2-40B4-BE49-F238E27FC236}">
                <a16:creationId xmlns:a16="http://schemas.microsoft.com/office/drawing/2014/main" id="{110DF13E-11F6-4FE7-AAED-4D99C02FE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7594" y="1225551"/>
            <a:ext cx="7096816" cy="71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GB" altLang="en-US" dirty="0"/>
              <a:t>Use Base 10 (Dienes) drawings to represent the following numbers.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GB" altLang="en-US" dirty="0"/>
              <a:t>Click to the next slide to see the answers.</a:t>
            </a:r>
          </a:p>
        </p:txBody>
      </p:sp>
      <p:sp>
        <p:nvSpPr>
          <p:cNvPr id="23555" name="Rectangle 5">
            <a:extLst>
              <a:ext uri="{FF2B5EF4-FFF2-40B4-BE49-F238E27FC236}">
                <a16:creationId xmlns:a16="http://schemas.microsoft.com/office/drawing/2014/main" id="{4E1B5E51-23DA-4BD0-9C35-D4722BCF59FB}"/>
              </a:ext>
            </a:extLst>
          </p:cNvPr>
          <p:cNvSpPr>
            <a:spLocks/>
          </p:cNvSpPr>
          <p:nvPr/>
        </p:nvSpPr>
        <p:spPr bwMode="auto">
          <a:xfrm>
            <a:off x="2063750" y="457200"/>
            <a:ext cx="80645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108000" rIns="108000" bIns="10800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dirty="0">
                <a:latin typeface="Twinkl SemiBold" charset="0"/>
              </a:rPr>
              <a:t>Representing Numbers Using Base 10</a:t>
            </a:r>
            <a:endParaRPr lang="en-GB" altLang="en-US" sz="2400" dirty="0">
              <a:solidFill>
                <a:schemeClr val="tx1"/>
              </a:solidFill>
              <a:latin typeface="Twinkl SemiBold" charset="0"/>
            </a:endParaRPr>
          </a:p>
        </p:txBody>
      </p:sp>
      <p:sp>
        <p:nvSpPr>
          <p:cNvPr id="23556" name="Rectangle 9">
            <a:extLst>
              <a:ext uri="{FF2B5EF4-FFF2-40B4-BE49-F238E27FC236}">
                <a16:creationId xmlns:a16="http://schemas.microsoft.com/office/drawing/2014/main" id="{D2D56F1E-3116-4F68-9844-1AE6AE93A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3613" y="2120900"/>
            <a:ext cx="754062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9pPr>
          </a:lstStyle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GB" altLang="en-US" sz="2000"/>
              <a:t>1038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GB" altLang="en-US" sz="2000"/>
              <a:t>2115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GB" altLang="en-US" sz="2000"/>
              <a:t>3516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GB" altLang="en-US" sz="2000"/>
              <a:t>4388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GB" altLang="en-US" sz="2000"/>
              <a:t>5402</a:t>
            </a:r>
          </a:p>
        </p:txBody>
      </p:sp>
    </p:spTree>
    <p:extLst>
      <p:ext uri="{BB962C8B-B14F-4D97-AF65-F5344CB8AC3E}">
        <p14:creationId xmlns:p14="http://schemas.microsoft.com/office/powerpoint/2010/main" val="508625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9">
            <a:extLst>
              <a:ext uri="{FF2B5EF4-FFF2-40B4-BE49-F238E27FC236}">
                <a16:creationId xmlns:a16="http://schemas.microsoft.com/office/drawing/2014/main" id="{110DF13E-11F6-4FE7-AAED-4D99C02FE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5670" y="1225551"/>
            <a:ext cx="6160662" cy="71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GB" altLang="en-US" dirty="0"/>
              <a:t>Use Base 10 drawings to represent the following numbers.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GB" altLang="en-US" dirty="0"/>
              <a:t>Click to reveal each answer.</a:t>
            </a:r>
          </a:p>
        </p:txBody>
      </p:sp>
      <p:sp>
        <p:nvSpPr>
          <p:cNvPr id="23555" name="Rectangle 5">
            <a:extLst>
              <a:ext uri="{FF2B5EF4-FFF2-40B4-BE49-F238E27FC236}">
                <a16:creationId xmlns:a16="http://schemas.microsoft.com/office/drawing/2014/main" id="{4E1B5E51-23DA-4BD0-9C35-D4722BCF59FB}"/>
              </a:ext>
            </a:extLst>
          </p:cNvPr>
          <p:cNvSpPr>
            <a:spLocks/>
          </p:cNvSpPr>
          <p:nvPr/>
        </p:nvSpPr>
        <p:spPr bwMode="auto">
          <a:xfrm>
            <a:off x="2063750" y="457200"/>
            <a:ext cx="80645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108000" rIns="108000" bIns="10800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winkl SemiBold" charset="0"/>
              </a:rPr>
              <a:t>Representing Numbers Using Base 10</a:t>
            </a:r>
            <a:endParaRPr lang="en-GB" altLang="en-US" sz="2400">
              <a:solidFill>
                <a:schemeClr val="tx1"/>
              </a:solidFill>
              <a:latin typeface="Twinkl SemiBold" charset="0"/>
            </a:endParaRPr>
          </a:p>
        </p:txBody>
      </p:sp>
      <p:sp>
        <p:nvSpPr>
          <p:cNvPr id="23556" name="Rectangle 9">
            <a:extLst>
              <a:ext uri="{FF2B5EF4-FFF2-40B4-BE49-F238E27FC236}">
                <a16:creationId xmlns:a16="http://schemas.microsoft.com/office/drawing/2014/main" id="{D2D56F1E-3116-4F68-9844-1AE6AE93A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3613" y="2120900"/>
            <a:ext cx="754062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anose="020B0604020202020204" charset="0"/>
                <a:ea typeface="Sassoon Infant Rg" panose="02000503030000020003" charset="0"/>
                <a:cs typeface="Sassoon Infant Rg" panose="02000503030000020003" charset="0"/>
              </a:defRPr>
            </a:lvl9pPr>
          </a:lstStyle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GB" altLang="en-US" sz="2000"/>
              <a:t>1038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GB" altLang="en-US" sz="2000"/>
              <a:t>2115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GB" altLang="en-US" sz="2000"/>
              <a:t>3516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GB" altLang="en-US" sz="2000"/>
              <a:t>4388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GB" altLang="en-US" sz="2000"/>
              <a:t>5402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584D2EB-8131-4A11-A930-1C2F8AA9A183}"/>
              </a:ext>
            </a:extLst>
          </p:cNvPr>
          <p:cNvGrpSpPr>
            <a:grpSpLocks/>
          </p:cNvGrpSpPr>
          <p:nvPr/>
        </p:nvGrpSpPr>
        <p:grpSpPr bwMode="auto">
          <a:xfrm>
            <a:off x="3140076" y="2147888"/>
            <a:ext cx="1635125" cy="647700"/>
            <a:chOff x="1730694" y="1883260"/>
            <a:chExt cx="1635021" cy="647908"/>
          </a:xfrm>
        </p:grpSpPr>
        <p:pic>
          <p:nvPicPr>
            <p:cNvPr id="23620" name="Picture 19">
              <a:extLst>
                <a:ext uri="{FF2B5EF4-FFF2-40B4-BE49-F238E27FC236}">
                  <a16:creationId xmlns:a16="http://schemas.microsoft.com/office/drawing/2014/main" id="{12D2D46D-D54D-480D-9175-8F23913848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0694" y="1883260"/>
              <a:ext cx="650012" cy="647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96171AC-2278-4383-8ADB-90EF77C4BB39}"/>
                </a:ext>
              </a:extLst>
            </p:cNvPr>
            <p:cNvSpPr/>
            <p:nvPr/>
          </p:nvSpPr>
          <p:spPr>
            <a:xfrm>
              <a:off x="2573603" y="1981717"/>
              <a:ext cx="66671" cy="517691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8DC15DB-829D-41B4-8D85-CAD8CB15D030}"/>
                </a:ext>
              </a:extLst>
            </p:cNvPr>
            <p:cNvSpPr/>
            <p:nvPr/>
          </p:nvSpPr>
          <p:spPr>
            <a:xfrm>
              <a:off x="3170465" y="2432711"/>
              <a:ext cx="68258" cy="666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031776B-5651-4BAF-B6AB-65EA83ED85F6}"/>
                </a:ext>
              </a:extLst>
            </p:cNvPr>
            <p:cNvSpPr/>
            <p:nvPr/>
          </p:nvSpPr>
          <p:spPr>
            <a:xfrm>
              <a:off x="3170465" y="2308847"/>
              <a:ext cx="68258" cy="666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DC697AD-E72D-4D02-8605-A769241CEC81}"/>
                </a:ext>
              </a:extLst>
            </p:cNvPr>
            <p:cNvSpPr/>
            <p:nvPr/>
          </p:nvSpPr>
          <p:spPr>
            <a:xfrm>
              <a:off x="3170465" y="2180217"/>
              <a:ext cx="68258" cy="666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021E4FC-FB86-4A94-B9A4-05415E1625D5}"/>
                </a:ext>
              </a:extLst>
            </p:cNvPr>
            <p:cNvSpPr/>
            <p:nvPr/>
          </p:nvSpPr>
          <p:spPr>
            <a:xfrm>
              <a:off x="3170465" y="2056353"/>
              <a:ext cx="68258" cy="666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27AFFB7-94AC-41F7-A586-A661AFBA96ED}"/>
                </a:ext>
              </a:extLst>
            </p:cNvPr>
            <p:cNvSpPr/>
            <p:nvPr/>
          </p:nvSpPr>
          <p:spPr>
            <a:xfrm>
              <a:off x="3297457" y="2432711"/>
              <a:ext cx="68258" cy="666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6DECF3E-B3CF-4FD4-9186-93A6327BD639}"/>
                </a:ext>
              </a:extLst>
            </p:cNvPr>
            <p:cNvSpPr/>
            <p:nvPr/>
          </p:nvSpPr>
          <p:spPr>
            <a:xfrm>
              <a:off x="3297457" y="2308847"/>
              <a:ext cx="68258" cy="666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FCA2389-155C-49E4-95D5-99E5E01D9A68}"/>
                </a:ext>
              </a:extLst>
            </p:cNvPr>
            <p:cNvSpPr/>
            <p:nvPr/>
          </p:nvSpPr>
          <p:spPr>
            <a:xfrm>
              <a:off x="3297457" y="2180217"/>
              <a:ext cx="68258" cy="666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DFDFFDF1-A986-4E69-A47F-170275B03B90}"/>
                </a:ext>
              </a:extLst>
            </p:cNvPr>
            <p:cNvSpPr/>
            <p:nvPr/>
          </p:nvSpPr>
          <p:spPr>
            <a:xfrm>
              <a:off x="3297457" y="2056353"/>
              <a:ext cx="68258" cy="666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9579E529-50BA-46CE-A1F7-4F666480D9C0}"/>
                </a:ext>
              </a:extLst>
            </p:cNvPr>
            <p:cNvSpPr/>
            <p:nvPr/>
          </p:nvSpPr>
          <p:spPr>
            <a:xfrm>
              <a:off x="2765678" y="1981717"/>
              <a:ext cx="66671" cy="517691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6DD1CCE-2277-4717-B523-7DC12E7A2B2F}"/>
                </a:ext>
              </a:extLst>
            </p:cNvPr>
            <p:cNvSpPr/>
            <p:nvPr/>
          </p:nvSpPr>
          <p:spPr>
            <a:xfrm>
              <a:off x="2957754" y="1981717"/>
              <a:ext cx="66671" cy="517691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08CF655-70E2-4948-B4C1-A9C5EC658DA5}"/>
              </a:ext>
            </a:extLst>
          </p:cNvPr>
          <p:cNvGrpSpPr>
            <a:grpSpLocks/>
          </p:cNvGrpSpPr>
          <p:nvPr/>
        </p:nvGrpSpPr>
        <p:grpSpPr bwMode="auto">
          <a:xfrm>
            <a:off x="3111501" y="2905125"/>
            <a:ext cx="2568575" cy="647700"/>
            <a:chOff x="1692448" y="2640289"/>
            <a:chExt cx="2568228" cy="647908"/>
          </a:xfrm>
        </p:grpSpPr>
        <p:pic>
          <p:nvPicPr>
            <p:cNvPr id="23611" name="Picture 20">
              <a:extLst>
                <a:ext uri="{FF2B5EF4-FFF2-40B4-BE49-F238E27FC236}">
                  <a16:creationId xmlns:a16="http://schemas.microsoft.com/office/drawing/2014/main" id="{691AC8F4-5C17-43C0-A1D2-FC41CE2344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2448" y="2640289"/>
              <a:ext cx="650012" cy="647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1E3AB36-8A84-4153-887C-B730E3F0F77E}"/>
                </a:ext>
              </a:extLst>
            </p:cNvPr>
            <p:cNvSpPr/>
            <p:nvPr/>
          </p:nvSpPr>
          <p:spPr>
            <a:xfrm>
              <a:off x="3205132" y="2724454"/>
              <a:ext cx="479360" cy="47957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pic>
          <p:nvPicPr>
            <p:cNvPr id="23613" name="Picture 49">
              <a:extLst>
                <a:ext uri="{FF2B5EF4-FFF2-40B4-BE49-F238E27FC236}">
                  <a16:creationId xmlns:a16="http://schemas.microsoft.com/office/drawing/2014/main" id="{C1FE50D7-B54B-4EF0-B48F-0D3E269971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7414" y="2640289"/>
              <a:ext cx="650012" cy="647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A7F11F7-E5CA-47C4-96F4-6484DEE452BA}"/>
                </a:ext>
              </a:extLst>
            </p:cNvPr>
            <p:cNvSpPr/>
            <p:nvPr/>
          </p:nvSpPr>
          <p:spPr>
            <a:xfrm>
              <a:off x="4052742" y="3130985"/>
              <a:ext cx="68253" cy="666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A57E9C08-1E68-43B6-B8D8-194C5D362380}"/>
                </a:ext>
              </a:extLst>
            </p:cNvPr>
            <p:cNvSpPr/>
            <p:nvPr/>
          </p:nvSpPr>
          <p:spPr>
            <a:xfrm>
              <a:off x="4052742" y="3007120"/>
              <a:ext cx="68253" cy="666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3280DE5-D75D-4DA4-985E-D739E3E2516D}"/>
                </a:ext>
              </a:extLst>
            </p:cNvPr>
            <p:cNvSpPr/>
            <p:nvPr/>
          </p:nvSpPr>
          <p:spPr>
            <a:xfrm>
              <a:off x="4052742" y="2878490"/>
              <a:ext cx="68253" cy="666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9758C0F9-0F55-43F2-8D57-17214851C858}"/>
                </a:ext>
              </a:extLst>
            </p:cNvPr>
            <p:cNvSpPr/>
            <p:nvPr/>
          </p:nvSpPr>
          <p:spPr>
            <a:xfrm>
              <a:off x="3840046" y="2679990"/>
              <a:ext cx="66666" cy="517691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8C9E89C2-D138-4A3C-B31A-605B218402DB}"/>
                </a:ext>
              </a:extLst>
            </p:cNvPr>
            <p:cNvSpPr/>
            <p:nvPr/>
          </p:nvSpPr>
          <p:spPr>
            <a:xfrm>
              <a:off x="4192423" y="3130985"/>
              <a:ext cx="68253" cy="666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29C1B5D4-23AA-468F-9D36-1E0EF71E4C59}"/>
                </a:ext>
              </a:extLst>
            </p:cNvPr>
            <p:cNvSpPr/>
            <p:nvPr/>
          </p:nvSpPr>
          <p:spPr>
            <a:xfrm>
              <a:off x="4192423" y="3007120"/>
              <a:ext cx="68253" cy="666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C25474D-AE64-4DFD-81FF-0F8FF30A25DA}"/>
              </a:ext>
            </a:extLst>
          </p:cNvPr>
          <p:cNvGrpSpPr>
            <a:grpSpLocks/>
          </p:cNvGrpSpPr>
          <p:nvPr/>
        </p:nvGrpSpPr>
        <p:grpSpPr bwMode="auto">
          <a:xfrm>
            <a:off x="3111501" y="4414838"/>
            <a:ext cx="6530975" cy="647700"/>
            <a:chOff x="1692448" y="4150012"/>
            <a:chExt cx="6531114" cy="647908"/>
          </a:xfrm>
        </p:grpSpPr>
        <p:pic>
          <p:nvPicPr>
            <p:cNvPr id="23588" name="Picture 74">
              <a:extLst>
                <a:ext uri="{FF2B5EF4-FFF2-40B4-BE49-F238E27FC236}">
                  <a16:creationId xmlns:a16="http://schemas.microsoft.com/office/drawing/2014/main" id="{558AB52E-58BB-4DC5-8881-72A27C11BD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2448" y="4150012"/>
              <a:ext cx="650012" cy="647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89" name="Picture 75">
              <a:extLst>
                <a:ext uri="{FF2B5EF4-FFF2-40B4-BE49-F238E27FC236}">
                  <a16:creationId xmlns:a16="http://schemas.microsoft.com/office/drawing/2014/main" id="{355970F0-D3F4-4A83-9290-FD2191BA08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7414" y="4150012"/>
              <a:ext cx="650012" cy="647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90" name="Picture 76">
              <a:extLst>
                <a:ext uri="{FF2B5EF4-FFF2-40B4-BE49-F238E27FC236}">
                  <a16:creationId xmlns:a16="http://schemas.microsoft.com/office/drawing/2014/main" id="{43BB6DAE-C469-4143-A80B-AF03B84F0F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2380" y="4150012"/>
              <a:ext cx="650012" cy="647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91" name="Picture 77">
              <a:extLst>
                <a:ext uri="{FF2B5EF4-FFF2-40B4-BE49-F238E27FC236}">
                  <a16:creationId xmlns:a16="http://schemas.microsoft.com/office/drawing/2014/main" id="{86F68D25-189A-4254-BF5C-B8F08464DF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7346" y="4150012"/>
              <a:ext cx="650012" cy="647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599A53A7-A6C4-46E6-BC17-D7FB9D40158D}"/>
                </a:ext>
              </a:extLst>
            </p:cNvPr>
            <p:cNvSpPr/>
            <p:nvPr/>
          </p:nvSpPr>
          <p:spPr>
            <a:xfrm>
              <a:off x="4634149" y="4229412"/>
              <a:ext cx="479435" cy="47957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5D897D42-71A7-4A72-B6A2-751ABD512FE8}"/>
                </a:ext>
              </a:extLst>
            </p:cNvPr>
            <p:cNvSpPr/>
            <p:nvPr/>
          </p:nvSpPr>
          <p:spPr>
            <a:xfrm>
              <a:off x="5238998" y="4229412"/>
              <a:ext cx="479435" cy="47957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1B8EAD9B-EAFC-45E2-8E86-17F04E455EAE}"/>
                </a:ext>
              </a:extLst>
            </p:cNvPr>
            <p:cNvSpPr/>
            <p:nvPr/>
          </p:nvSpPr>
          <p:spPr>
            <a:xfrm>
              <a:off x="5854962" y="4229412"/>
              <a:ext cx="479435" cy="47957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D52533F3-23B2-4B08-A3BD-06F5EE3D97F0}"/>
                </a:ext>
              </a:extLst>
            </p:cNvPr>
            <p:cNvSpPr/>
            <p:nvPr/>
          </p:nvSpPr>
          <p:spPr>
            <a:xfrm>
              <a:off x="6469338" y="4197652"/>
              <a:ext cx="66676" cy="519279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7318D20C-C1AE-4883-A779-12A933F28B0E}"/>
                </a:ext>
              </a:extLst>
            </p:cNvPr>
            <p:cNvSpPr/>
            <p:nvPr/>
          </p:nvSpPr>
          <p:spPr>
            <a:xfrm>
              <a:off x="6661429" y="4197652"/>
              <a:ext cx="66676" cy="519279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2A49AFA8-EC85-418D-B476-6FFBB7B1E35C}"/>
                </a:ext>
              </a:extLst>
            </p:cNvPr>
            <p:cNvSpPr/>
            <p:nvPr/>
          </p:nvSpPr>
          <p:spPr>
            <a:xfrm>
              <a:off x="6853521" y="4197652"/>
              <a:ext cx="66676" cy="519279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2D3A3C0C-DC41-4D43-8E4C-E5314F339352}"/>
                </a:ext>
              </a:extLst>
            </p:cNvPr>
            <p:cNvSpPr/>
            <p:nvPr/>
          </p:nvSpPr>
          <p:spPr>
            <a:xfrm>
              <a:off x="7042437" y="4197652"/>
              <a:ext cx="66676" cy="519279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BC64F409-6DAB-4114-AA54-A0428DDECD1E}"/>
                </a:ext>
              </a:extLst>
            </p:cNvPr>
            <p:cNvSpPr/>
            <p:nvPr/>
          </p:nvSpPr>
          <p:spPr>
            <a:xfrm>
              <a:off x="7234529" y="4197652"/>
              <a:ext cx="66676" cy="519279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E970F95D-138A-42D9-BFB4-C26E66A6446F}"/>
                </a:ext>
              </a:extLst>
            </p:cNvPr>
            <p:cNvSpPr/>
            <p:nvPr/>
          </p:nvSpPr>
          <p:spPr>
            <a:xfrm>
              <a:off x="7426620" y="4197652"/>
              <a:ext cx="66676" cy="519279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104EE17F-80B2-492D-BD0B-9EB9DFEFEC82}"/>
                </a:ext>
              </a:extLst>
            </p:cNvPr>
            <p:cNvSpPr/>
            <p:nvPr/>
          </p:nvSpPr>
          <p:spPr>
            <a:xfrm>
              <a:off x="7615537" y="4197652"/>
              <a:ext cx="66676" cy="519279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A6511E0C-579F-4177-BFAF-DC16DBBEB08F}"/>
                </a:ext>
              </a:extLst>
            </p:cNvPr>
            <p:cNvSpPr/>
            <p:nvPr/>
          </p:nvSpPr>
          <p:spPr>
            <a:xfrm>
              <a:off x="7807628" y="4197652"/>
              <a:ext cx="68264" cy="519279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74ED5E3B-4ACB-4CD0-B7AF-32F77535A956}"/>
                </a:ext>
              </a:extLst>
            </p:cNvPr>
            <p:cNvSpPr/>
            <p:nvPr/>
          </p:nvSpPr>
          <p:spPr>
            <a:xfrm>
              <a:off x="8015596" y="4642295"/>
              <a:ext cx="68263" cy="666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BCB90610-0F80-4C60-82AE-C9DD27EABDFA}"/>
                </a:ext>
              </a:extLst>
            </p:cNvPr>
            <p:cNvSpPr/>
            <p:nvPr/>
          </p:nvSpPr>
          <p:spPr>
            <a:xfrm>
              <a:off x="8015596" y="4518430"/>
              <a:ext cx="68263" cy="666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90B51F3-A331-4E9F-9911-7A010FF50877}"/>
                </a:ext>
              </a:extLst>
            </p:cNvPr>
            <p:cNvSpPr/>
            <p:nvPr/>
          </p:nvSpPr>
          <p:spPr>
            <a:xfrm>
              <a:off x="8015596" y="4389801"/>
              <a:ext cx="68263" cy="666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D9A58DE9-5281-4BDC-8A86-F3375526861F}"/>
                </a:ext>
              </a:extLst>
            </p:cNvPr>
            <p:cNvSpPr/>
            <p:nvPr/>
          </p:nvSpPr>
          <p:spPr>
            <a:xfrm>
              <a:off x="8155299" y="4642295"/>
              <a:ext cx="68263" cy="666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1353F938-F0B5-47F4-BE9C-9601DBFD7796}"/>
                </a:ext>
              </a:extLst>
            </p:cNvPr>
            <p:cNvSpPr/>
            <p:nvPr/>
          </p:nvSpPr>
          <p:spPr>
            <a:xfrm>
              <a:off x="8155299" y="4518430"/>
              <a:ext cx="68263" cy="666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229C7E2E-0D7B-40FB-9813-C68DDDCA8F34}"/>
                </a:ext>
              </a:extLst>
            </p:cNvPr>
            <p:cNvSpPr/>
            <p:nvPr/>
          </p:nvSpPr>
          <p:spPr>
            <a:xfrm>
              <a:off x="8155299" y="4389801"/>
              <a:ext cx="68263" cy="666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1B057942-D1AD-4E5D-AEE2-C3F1C6C50CB7}"/>
                </a:ext>
              </a:extLst>
            </p:cNvPr>
            <p:cNvSpPr/>
            <p:nvPr/>
          </p:nvSpPr>
          <p:spPr>
            <a:xfrm>
              <a:off x="8015596" y="4265936"/>
              <a:ext cx="68263" cy="666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F74D8755-6563-4B3C-B28D-843227B64542}"/>
                </a:ext>
              </a:extLst>
            </p:cNvPr>
            <p:cNvSpPr/>
            <p:nvPr/>
          </p:nvSpPr>
          <p:spPr>
            <a:xfrm>
              <a:off x="8155299" y="4265936"/>
              <a:ext cx="68263" cy="666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98AF090-6A80-41AB-9D78-D3792A3A87FD}"/>
              </a:ext>
            </a:extLst>
          </p:cNvPr>
          <p:cNvGrpSpPr>
            <a:grpSpLocks/>
          </p:cNvGrpSpPr>
          <p:nvPr/>
        </p:nvGrpSpPr>
        <p:grpSpPr bwMode="auto">
          <a:xfrm>
            <a:off x="3111500" y="3667125"/>
            <a:ext cx="5735638" cy="647700"/>
            <a:chOff x="1692448" y="3402511"/>
            <a:chExt cx="5734790" cy="647908"/>
          </a:xfrm>
        </p:grpSpPr>
        <p:pic>
          <p:nvPicPr>
            <p:cNvPr id="23573" name="Picture 60">
              <a:extLst>
                <a:ext uri="{FF2B5EF4-FFF2-40B4-BE49-F238E27FC236}">
                  <a16:creationId xmlns:a16="http://schemas.microsoft.com/office/drawing/2014/main" id="{9431C8CD-BF7A-47F1-B14E-224ABEC318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2448" y="3402511"/>
              <a:ext cx="650012" cy="647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74" name="Picture 61">
              <a:extLst>
                <a:ext uri="{FF2B5EF4-FFF2-40B4-BE49-F238E27FC236}">
                  <a16:creationId xmlns:a16="http://schemas.microsoft.com/office/drawing/2014/main" id="{8B1AFC0A-28E6-41F7-BE8A-7D85499F95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7414" y="3402511"/>
              <a:ext cx="650012" cy="647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75" name="Picture 62">
              <a:extLst>
                <a:ext uri="{FF2B5EF4-FFF2-40B4-BE49-F238E27FC236}">
                  <a16:creationId xmlns:a16="http://schemas.microsoft.com/office/drawing/2014/main" id="{BBEDC1F2-6EBD-439B-85F1-5071D172AE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2380" y="3402511"/>
              <a:ext cx="650012" cy="647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7C8A782F-2A22-4E5B-9B94-1FE5D8DA915F}"/>
                </a:ext>
              </a:extLst>
            </p:cNvPr>
            <p:cNvSpPr/>
            <p:nvPr/>
          </p:nvSpPr>
          <p:spPr>
            <a:xfrm>
              <a:off x="3924143" y="3486676"/>
              <a:ext cx="479354" cy="47957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1CBB9D49-80EE-45E8-9763-9A15398CADE3}"/>
                </a:ext>
              </a:extLst>
            </p:cNvPr>
            <p:cNvSpPr/>
            <p:nvPr/>
          </p:nvSpPr>
          <p:spPr>
            <a:xfrm>
              <a:off x="4530478" y="3486676"/>
              <a:ext cx="479354" cy="47957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EFA705F3-D41D-4B89-8B3A-8F0F74FE49E9}"/>
                </a:ext>
              </a:extLst>
            </p:cNvPr>
            <p:cNvSpPr/>
            <p:nvPr/>
          </p:nvSpPr>
          <p:spPr>
            <a:xfrm>
              <a:off x="5144751" y="3486676"/>
              <a:ext cx="479354" cy="47957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F7C3414-B422-4938-B349-FBA021111DA1}"/>
                </a:ext>
              </a:extLst>
            </p:cNvPr>
            <p:cNvSpPr/>
            <p:nvPr/>
          </p:nvSpPr>
          <p:spPr>
            <a:xfrm>
              <a:off x="5770133" y="3486676"/>
              <a:ext cx="479354" cy="47957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45F14141-D7AA-4761-A61E-49AD3D61695B}"/>
                </a:ext>
              </a:extLst>
            </p:cNvPr>
            <p:cNvSpPr/>
            <p:nvPr/>
          </p:nvSpPr>
          <p:spPr>
            <a:xfrm>
              <a:off x="7219306" y="3910674"/>
              <a:ext cx="68253" cy="666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E2DD2C3A-67AE-45DC-8CDD-CC6E00727EBE}"/>
                </a:ext>
              </a:extLst>
            </p:cNvPr>
            <p:cNvSpPr/>
            <p:nvPr/>
          </p:nvSpPr>
          <p:spPr>
            <a:xfrm>
              <a:off x="7219306" y="3785222"/>
              <a:ext cx="68253" cy="666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8D8C87C8-BDD7-43F8-A8E2-CB7413E4604D}"/>
                </a:ext>
              </a:extLst>
            </p:cNvPr>
            <p:cNvSpPr/>
            <p:nvPr/>
          </p:nvSpPr>
          <p:spPr>
            <a:xfrm>
              <a:off x="7219306" y="3658181"/>
              <a:ext cx="68253" cy="666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65F66C76-8741-453A-AAD8-AD1167D6ED29}"/>
                </a:ext>
              </a:extLst>
            </p:cNvPr>
            <p:cNvSpPr/>
            <p:nvPr/>
          </p:nvSpPr>
          <p:spPr>
            <a:xfrm>
              <a:off x="7006612" y="3458092"/>
              <a:ext cx="66665" cy="519279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9602A7A1-7212-4215-ADF7-2D57A165020E}"/>
                </a:ext>
              </a:extLst>
            </p:cNvPr>
            <p:cNvSpPr/>
            <p:nvPr/>
          </p:nvSpPr>
          <p:spPr>
            <a:xfrm>
              <a:off x="7358985" y="3910674"/>
              <a:ext cx="68253" cy="666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17692007-A6B2-494E-9560-B10032E9C011}"/>
                </a:ext>
              </a:extLst>
            </p:cNvPr>
            <p:cNvSpPr/>
            <p:nvPr/>
          </p:nvSpPr>
          <p:spPr>
            <a:xfrm>
              <a:off x="7358985" y="3785222"/>
              <a:ext cx="68253" cy="666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78DB88E7-212A-408E-906D-C2A361D8FBD2}"/>
                </a:ext>
              </a:extLst>
            </p:cNvPr>
            <p:cNvSpPr/>
            <p:nvPr/>
          </p:nvSpPr>
          <p:spPr>
            <a:xfrm>
              <a:off x="7358985" y="3658181"/>
              <a:ext cx="68253" cy="666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F172F336-83BF-4633-95DC-470ABF041BD5}"/>
                </a:ext>
              </a:extLst>
            </p:cNvPr>
            <p:cNvSpPr/>
            <p:nvPr/>
          </p:nvSpPr>
          <p:spPr>
            <a:xfrm>
              <a:off x="6379643" y="3486676"/>
              <a:ext cx="479354" cy="47957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90840CC-E187-41D1-B70A-1918DB566D5D}"/>
              </a:ext>
            </a:extLst>
          </p:cNvPr>
          <p:cNvGrpSpPr>
            <a:grpSpLocks/>
          </p:cNvGrpSpPr>
          <p:nvPr/>
        </p:nvGrpSpPr>
        <p:grpSpPr bwMode="auto">
          <a:xfrm>
            <a:off x="3111500" y="5173663"/>
            <a:ext cx="6370638" cy="647700"/>
            <a:chOff x="1692448" y="4909123"/>
            <a:chExt cx="6370084" cy="647908"/>
          </a:xfrm>
        </p:grpSpPr>
        <p:pic>
          <p:nvPicPr>
            <p:cNvPr id="23562" name="Picture 101">
              <a:extLst>
                <a:ext uri="{FF2B5EF4-FFF2-40B4-BE49-F238E27FC236}">
                  <a16:creationId xmlns:a16="http://schemas.microsoft.com/office/drawing/2014/main" id="{1BA2B43F-7F97-4782-9AC5-E7F4882C84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2448" y="4909123"/>
              <a:ext cx="650012" cy="647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3" name="Picture 102">
              <a:extLst>
                <a:ext uri="{FF2B5EF4-FFF2-40B4-BE49-F238E27FC236}">
                  <a16:creationId xmlns:a16="http://schemas.microsoft.com/office/drawing/2014/main" id="{79357E80-ED3B-4A0E-85FB-717432CBFF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7414" y="4909123"/>
              <a:ext cx="650012" cy="647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4" name="Picture 103">
              <a:extLst>
                <a:ext uri="{FF2B5EF4-FFF2-40B4-BE49-F238E27FC236}">
                  <a16:creationId xmlns:a16="http://schemas.microsoft.com/office/drawing/2014/main" id="{680DCBE9-6DF5-4BA9-9D40-0F29B318CE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2380" y="4909123"/>
              <a:ext cx="650012" cy="647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5" name="Picture 104">
              <a:extLst>
                <a:ext uri="{FF2B5EF4-FFF2-40B4-BE49-F238E27FC236}">
                  <a16:creationId xmlns:a16="http://schemas.microsoft.com/office/drawing/2014/main" id="{FE2BA4B4-5A1A-4901-A925-495E057FDC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7346" y="4909123"/>
              <a:ext cx="650012" cy="647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05">
              <a:extLst>
                <a:ext uri="{FF2B5EF4-FFF2-40B4-BE49-F238E27FC236}">
                  <a16:creationId xmlns:a16="http://schemas.microsoft.com/office/drawing/2014/main" id="{12EFC708-FA4A-4913-BA85-0494CC3387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2312" y="4909123"/>
              <a:ext cx="650012" cy="647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372AE126-892D-4B06-AABD-6BC961BDA8A2}"/>
                </a:ext>
              </a:extLst>
            </p:cNvPr>
            <p:cNvSpPr/>
            <p:nvPr/>
          </p:nvSpPr>
          <p:spPr>
            <a:xfrm>
              <a:off x="5430686" y="4991700"/>
              <a:ext cx="479383" cy="47957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7226C38C-C8B6-46D4-BBBA-EC3326426218}"/>
                </a:ext>
              </a:extLst>
            </p:cNvPr>
            <p:cNvSpPr/>
            <p:nvPr/>
          </p:nvSpPr>
          <p:spPr>
            <a:xfrm>
              <a:off x="6035470" y="4991700"/>
              <a:ext cx="479383" cy="47957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49C84F29-6ACF-4748-9A04-D4C67968C1E5}"/>
                </a:ext>
              </a:extLst>
            </p:cNvPr>
            <p:cNvSpPr/>
            <p:nvPr/>
          </p:nvSpPr>
          <p:spPr>
            <a:xfrm>
              <a:off x="6648192" y="4991700"/>
              <a:ext cx="479383" cy="47957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7E73BE5D-82A7-4484-A19E-6D9BE85B4232}"/>
                </a:ext>
              </a:extLst>
            </p:cNvPr>
            <p:cNvSpPr/>
            <p:nvPr/>
          </p:nvSpPr>
          <p:spPr>
            <a:xfrm>
              <a:off x="7254564" y="4991700"/>
              <a:ext cx="479383" cy="47957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4E51EA20-7178-48C2-8713-F5FD7F0777B2}"/>
                </a:ext>
              </a:extLst>
            </p:cNvPr>
            <p:cNvSpPr/>
            <p:nvPr/>
          </p:nvSpPr>
          <p:spPr>
            <a:xfrm>
              <a:off x="7854587" y="5404582"/>
              <a:ext cx="68257" cy="666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8CA2D6A8-074A-4BC3-80AA-31A6B1C02207}"/>
                </a:ext>
              </a:extLst>
            </p:cNvPr>
            <p:cNvSpPr/>
            <p:nvPr/>
          </p:nvSpPr>
          <p:spPr>
            <a:xfrm>
              <a:off x="7994275" y="5404582"/>
              <a:ext cx="68257" cy="66696"/>
            </a:xfrm>
            <a:prstGeom prst="rect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138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Trebuchet MS</vt:lpstr>
      <vt:lpstr>Twinkl</vt:lpstr>
      <vt:lpstr>Twinkl SemiBold</vt:lpstr>
      <vt:lpstr>Wingdings 3</vt:lpstr>
      <vt:lpstr>Facet</vt:lpstr>
      <vt:lpstr>Place Value Activities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Value Activities</dc:title>
  <dc:creator>kmcinally829</dc:creator>
  <cp:lastModifiedBy>kmcinally829</cp:lastModifiedBy>
  <cp:revision>1</cp:revision>
  <dcterms:created xsi:type="dcterms:W3CDTF">2020-05-07T09:36:53Z</dcterms:created>
  <dcterms:modified xsi:type="dcterms:W3CDTF">2020-05-07T09:42:25Z</dcterms:modified>
</cp:coreProperties>
</file>