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49" r:id="rId2"/>
    <p:sldId id="343" r:id="rId3"/>
    <p:sldId id="350" r:id="rId4"/>
    <p:sldId id="351" r:id="rId5"/>
    <p:sldId id="344" r:id="rId6"/>
    <p:sldId id="345" r:id="rId7"/>
    <p:sldId id="346" r:id="rId8"/>
    <p:sldId id="347" r:id="rId9"/>
    <p:sldId id="34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B060402020202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">
          <p15:clr>
            <a:srgbClr val="A4A3A4"/>
          </p15:clr>
        </p15:guide>
        <p15:guide id="2" orient="horz" pos="3952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pos="476">
          <p15:clr>
            <a:srgbClr val="A4A3A4"/>
          </p15:clr>
        </p15:guide>
        <p15:guide id="5" orient="horz" pos="482">
          <p15:clr>
            <a:srgbClr val="A4A3A4"/>
          </p15:clr>
        </p15:guide>
        <p15:guide id="6" orient="horz" pos="3838">
          <p15:clr>
            <a:srgbClr val="A4A3A4"/>
          </p15:clr>
        </p15:guide>
        <p15:guide id="7" pos="5284">
          <p15:clr>
            <a:srgbClr val="A4A3A4"/>
          </p15:clr>
        </p15:guide>
        <p15:guide id="8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5B"/>
    <a:srgbClr val="DF3956"/>
    <a:srgbClr val="7768AD"/>
    <a:srgbClr val="FFCC66"/>
    <a:srgbClr val="FF9933"/>
    <a:srgbClr val="8AC5EA"/>
    <a:srgbClr val="FD97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340"/>
        <p:guide orient="horz" pos="3952"/>
        <p:guide orient="horz" pos="323"/>
        <p:guide pos="476"/>
        <p:guide orient="horz" pos="482"/>
        <p:guide orient="horz" pos="3838"/>
        <p:guide pos="5284"/>
        <p:guide pos="54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493DF-DE9E-4498-BD64-3431B695F5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BE19E-F28B-46F4-8E61-DAD74C0CA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AD35B-7C4F-485F-8845-8CC4359A09B7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05488-DB44-49ED-8523-01B927C5D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B8CB-4E37-4AA8-9D74-054DFA964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CEE64A8-1041-4900-8A4E-6EE257875C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536226-103F-4ED4-AB9E-2840F1A623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52C16-D6B0-4C63-B565-7D6F19B02E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8DB9F-B08A-4743-BC57-308894FBD1D6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83235-BE1D-4008-8016-14F28018C9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72463FD-1187-4C36-B32E-65CDA447F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2111B-5E8C-423C-9887-351AB913C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7AD81-1BB3-4927-A72F-629112D4D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F2F521A-FBC5-4FAD-A829-FF71855158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95616-67A5-4412-A90F-4998FE4A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4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04031D2-096D-4F54-9006-C8F3A304633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9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C994988-4826-49C4-89BB-37A9B730A6B4}"/>
              </a:ext>
            </a:extLst>
          </p:cNvPr>
          <p:cNvSpPr/>
          <p:nvPr userDrawn="1"/>
        </p:nvSpPr>
        <p:spPr bwMode="auto">
          <a:xfrm>
            <a:off x="539750" y="2081213"/>
            <a:ext cx="8137525" cy="239395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A203CD-4B65-40C5-9EC6-75DE976300E7}"/>
              </a:ext>
            </a:extLst>
          </p:cNvPr>
          <p:cNvSpPr txBox="1">
            <a:spLocks/>
          </p:cNvSpPr>
          <p:nvPr userDrawn="1"/>
        </p:nvSpPr>
        <p:spPr>
          <a:xfrm>
            <a:off x="628650" y="2330450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151335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E709C6-844D-49AB-93C9-CB88EA41D5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7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A0060E-D112-4382-9E22-08F412E4B7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3714B4-832C-477D-B2AC-3684F887E6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E1CD4C4-2ACA-4B03-B0D0-DC14518B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 SemiBold" charset="0"/>
              </a:rPr>
              <a:t>Place Value Activities</a:t>
            </a:r>
          </a:p>
        </p:txBody>
      </p:sp>
      <p:pic>
        <p:nvPicPr>
          <p:cNvPr id="8195" name="Picture 2" descr="Place value explained for primary school parents | TheSchoolRun">
            <a:extLst>
              <a:ext uri="{FF2B5EF4-FFF2-40B4-BE49-F238E27FC236}">
                <a16:creationId xmlns:a16="http://schemas.microsoft.com/office/drawing/2014/main" id="{3F774926-F913-4597-A950-9EA6BE78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292350"/>
            <a:ext cx="62865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>
            <a:extLst>
              <a:ext uri="{FF2B5EF4-FFF2-40B4-BE49-F238E27FC236}">
                <a16:creationId xmlns:a16="http://schemas.microsoft.com/office/drawing/2014/main" id="{F71C1880-E4CB-4E2A-AFD8-EE0C2F11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298575"/>
            <a:ext cx="805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r>
              <a:rPr lang="en-GB" altLang="en-US"/>
              <a:t>Complete the activities on the following slides. If possible, complete the activities on paper and then check your answers.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3C5DBCD0-FBC7-468B-8E01-F972122F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2395538"/>
            <a:ext cx="4143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Convince me that I’ve made a mistake.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000">
                <a:latin typeface="Twinkl SemiBold" charset="0"/>
              </a:rPr>
              <a:t>2887  &lt;  2557 </a:t>
            </a:r>
            <a:endParaRPr lang="en-GB" altLang="en-US" sz="3000">
              <a:solidFill>
                <a:srgbClr val="FF0000"/>
              </a:solidFill>
              <a:latin typeface="Twinkl SemiBold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8986D66-7B24-4288-A38F-C74268EB2E02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Comparing Numbers Reasoning Challenge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3C5DBCD0-FBC7-468B-8E01-F972122F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2395538"/>
            <a:ext cx="4143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/>
              <a:t>Convince me that I’ve made a mistake.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000" dirty="0">
                <a:latin typeface="Twinkl SemiBold" charset="0"/>
              </a:rPr>
              <a:t>4329  &gt;  4929 </a:t>
            </a:r>
            <a:endParaRPr lang="en-GB" altLang="en-US" sz="3000" dirty="0">
              <a:solidFill>
                <a:srgbClr val="FF0000"/>
              </a:solidFill>
              <a:latin typeface="Twinkl SemiBold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8986D66-7B24-4288-A38F-C74268EB2E02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Comparing Numbers Reasoning Challenge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0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3C5DBCD0-FBC7-468B-8E01-F972122F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2395538"/>
            <a:ext cx="4143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/>
              <a:t>Convince me that I’ve made a mistake.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000" dirty="0">
                <a:latin typeface="Twinkl SemiBold" charset="0"/>
              </a:rPr>
              <a:t>9076  &lt;  8006 </a:t>
            </a:r>
            <a:endParaRPr lang="en-GB" altLang="en-US" sz="3000" dirty="0">
              <a:solidFill>
                <a:srgbClr val="FF0000"/>
              </a:solidFill>
              <a:latin typeface="Twinkl SemiBold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8986D66-7B24-4288-A38F-C74268EB2E02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Comparing Numbers Reasoning Challenge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E6EF393A-A9CE-4806-844E-8E656FBE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1225550"/>
            <a:ext cx="52451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Order these numbers from smallest to largest.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is the best way to start ordering numbers? 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3B7F2140-4159-45A7-98B0-7356E070B6A6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Order Numbers Beyond 1000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67689-7B75-48AE-AF72-405513120853}"/>
              </a:ext>
            </a:extLst>
          </p:cNvPr>
          <p:cNvSpPr/>
          <p:nvPr/>
        </p:nvSpPr>
        <p:spPr>
          <a:xfrm>
            <a:off x="652463" y="5784850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89C91E-5E06-45EA-AF32-193588187338}"/>
              </a:ext>
            </a:extLst>
          </p:cNvPr>
          <p:cNvSpPr/>
          <p:nvPr/>
        </p:nvSpPr>
        <p:spPr>
          <a:xfrm>
            <a:off x="1855788" y="2232025"/>
            <a:ext cx="1296987" cy="911225"/>
          </a:xfrm>
          <a:prstGeom prst="ellipse">
            <a:avLst/>
          </a:prstGeom>
          <a:solidFill>
            <a:srgbClr val="DF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/>
              <a:t>6550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30F034-6A12-43BE-8B9F-86104052166F}"/>
              </a:ext>
            </a:extLst>
          </p:cNvPr>
          <p:cNvSpPr/>
          <p:nvPr/>
        </p:nvSpPr>
        <p:spPr>
          <a:xfrm>
            <a:off x="3248025" y="2919413"/>
            <a:ext cx="1166813" cy="906462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6534</a:t>
            </a:r>
          </a:p>
        </p:txBody>
      </p:sp>
      <p:sp>
        <p:nvSpPr>
          <p:cNvPr id="16" name="Regular Pentagon 15">
            <a:extLst>
              <a:ext uri="{FF2B5EF4-FFF2-40B4-BE49-F238E27FC236}">
                <a16:creationId xmlns:a16="http://schemas.microsoft.com/office/drawing/2014/main" id="{31AAC8C9-D184-4876-ACE0-1291253F559E}"/>
              </a:ext>
            </a:extLst>
          </p:cNvPr>
          <p:cNvSpPr/>
          <p:nvPr/>
        </p:nvSpPr>
        <p:spPr>
          <a:xfrm>
            <a:off x="4475163" y="2081213"/>
            <a:ext cx="1287462" cy="1098550"/>
          </a:xfrm>
          <a:prstGeom prst="pent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7506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9C371A82-0251-4CC3-A049-F318214B2EBC}"/>
              </a:ext>
            </a:extLst>
          </p:cNvPr>
          <p:cNvSpPr/>
          <p:nvPr/>
        </p:nvSpPr>
        <p:spPr>
          <a:xfrm>
            <a:off x="5716588" y="2919413"/>
            <a:ext cx="1246187" cy="909637"/>
          </a:xfrm>
          <a:prstGeom prst="parallelogram">
            <a:avLst/>
          </a:prstGeom>
          <a:solidFill>
            <a:srgbClr val="95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6641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4DEE5959-6C0D-4937-BB4C-F1D24FF00F61}"/>
              </a:ext>
            </a:extLst>
          </p:cNvPr>
          <p:cNvSpPr/>
          <p:nvPr/>
        </p:nvSpPr>
        <p:spPr>
          <a:xfrm>
            <a:off x="6851650" y="2182813"/>
            <a:ext cx="1676400" cy="993775"/>
          </a:xfrm>
          <a:prstGeom prst="diamond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/>
              <a:t>6605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19AC63-82DD-4C32-A939-069D3B60B879}"/>
              </a:ext>
            </a:extLst>
          </p:cNvPr>
          <p:cNvSpPr/>
          <p:nvPr/>
        </p:nvSpPr>
        <p:spPr>
          <a:xfrm>
            <a:off x="600075" y="2919413"/>
            <a:ext cx="1879600" cy="909637"/>
          </a:xfrm>
          <a:prstGeom prst="triangle">
            <a:avLst>
              <a:gd name="adj" fmla="val 50488"/>
            </a:avLst>
          </a:prstGeom>
          <a:solidFill>
            <a:srgbClr val="FD9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5646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08993 0.2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2.77778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8994 0.35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23264 0.35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17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5608 0.25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3132 0.351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mond 18">
            <a:extLst>
              <a:ext uri="{FF2B5EF4-FFF2-40B4-BE49-F238E27FC236}">
                <a16:creationId xmlns:a16="http://schemas.microsoft.com/office/drawing/2014/main" id="{9EBF5D28-BDD1-426E-B5DC-96A7CEC775E7}"/>
              </a:ext>
            </a:extLst>
          </p:cNvPr>
          <p:cNvSpPr/>
          <p:nvPr/>
        </p:nvSpPr>
        <p:spPr>
          <a:xfrm>
            <a:off x="6927850" y="1901825"/>
            <a:ext cx="1676400" cy="992188"/>
          </a:xfrm>
          <a:prstGeom prst="diamond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/>
              <a:t>8599</a:t>
            </a:r>
          </a:p>
        </p:txBody>
      </p:sp>
      <p:sp>
        <p:nvSpPr>
          <p:cNvPr id="17411" name="Rectangle 9">
            <a:extLst>
              <a:ext uri="{FF2B5EF4-FFF2-40B4-BE49-F238E27FC236}">
                <a16:creationId xmlns:a16="http://schemas.microsoft.com/office/drawing/2014/main" id="{BB1E2719-66B0-4D7A-9807-BB9515D1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1225550"/>
            <a:ext cx="49815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Order these numbers from greatest to smallest.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95E5F092-10BB-42F4-AD91-A216F3C060EC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Order Numbers Beyond 1000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85778-6EB3-47C0-B0C3-CCDEB53F4D5D}"/>
              </a:ext>
            </a:extLst>
          </p:cNvPr>
          <p:cNvSpPr/>
          <p:nvPr/>
        </p:nvSpPr>
        <p:spPr>
          <a:xfrm>
            <a:off x="652463" y="5784850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2CECC6-B4B7-4E61-8DC7-BC0DEA396CBB}"/>
              </a:ext>
            </a:extLst>
          </p:cNvPr>
          <p:cNvSpPr/>
          <p:nvPr/>
        </p:nvSpPr>
        <p:spPr>
          <a:xfrm>
            <a:off x="5005388" y="1990725"/>
            <a:ext cx="1349375" cy="72231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8919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ABBC6A-28D4-42CE-ABE1-66DA0C55463D}"/>
              </a:ext>
            </a:extLst>
          </p:cNvPr>
          <p:cNvSpPr/>
          <p:nvPr/>
        </p:nvSpPr>
        <p:spPr>
          <a:xfrm>
            <a:off x="6029325" y="3054350"/>
            <a:ext cx="1298575" cy="912813"/>
          </a:xfrm>
          <a:prstGeom prst="ellipse">
            <a:avLst/>
          </a:prstGeom>
          <a:solidFill>
            <a:srgbClr val="DF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/>
              <a:t>8909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B446EB4-F49A-4EA2-BC7E-E2A31AEC798E}"/>
              </a:ext>
            </a:extLst>
          </p:cNvPr>
          <p:cNvSpPr/>
          <p:nvPr/>
        </p:nvSpPr>
        <p:spPr>
          <a:xfrm>
            <a:off x="2447925" y="1768475"/>
            <a:ext cx="1879600" cy="909638"/>
          </a:xfrm>
          <a:prstGeom prst="triangle">
            <a:avLst>
              <a:gd name="adj" fmla="val 50488"/>
            </a:avLst>
          </a:prstGeom>
          <a:solidFill>
            <a:srgbClr val="FD9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8899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3C13D38-3A1D-44F0-9CDF-D5639E97A3DF}"/>
              </a:ext>
            </a:extLst>
          </p:cNvPr>
          <p:cNvSpPr/>
          <p:nvPr/>
        </p:nvSpPr>
        <p:spPr>
          <a:xfrm>
            <a:off x="1671638" y="2894013"/>
            <a:ext cx="1274762" cy="1095375"/>
          </a:xfrm>
          <a:prstGeom prst="hear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8891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5D57FF54-16E4-4D43-B582-2C6FAC436E5F}"/>
              </a:ext>
            </a:extLst>
          </p:cNvPr>
          <p:cNvSpPr/>
          <p:nvPr/>
        </p:nvSpPr>
        <p:spPr>
          <a:xfrm>
            <a:off x="835025" y="1798638"/>
            <a:ext cx="1246188" cy="909637"/>
          </a:xfrm>
          <a:prstGeom prst="parallelogram">
            <a:avLst/>
          </a:prstGeom>
          <a:solidFill>
            <a:srgbClr val="95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8709</a:t>
            </a:r>
          </a:p>
        </p:txBody>
      </p:sp>
      <p:sp>
        <p:nvSpPr>
          <p:cNvPr id="16" name="Regular Pentagon 15">
            <a:extLst>
              <a:ext uri="{FF2B5EF4-FFF2-40B4-BE49-F238E27FC236}">
                <a16:creationId xmlns:a16="http://schemas.microsoft.com/office/drawing/2014/main" id="{88A46956-90C5-4C44-89F9-F478DBC41927}"/>
              </a:ext>
            </a:extLst>
          </p:cNvPr>
          <p:cNvSpPr/>
          <p:nvPr/>
        </p:nvSpPr>
        <p:spPr>
          <a:xfrm>
            <a:off x="4124325" y="2894013"/>
            <a:ext cx="1287463" cy="1098550"/>
          </a:xfrm>
          <a:prstGeom prst="pentagon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</a:rPr>
              <a:t>8198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47726 0.42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46267 0.25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1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1927 0.432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2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559 0.26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3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45834 0.43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2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11476 0.4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20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4306 0.2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7" grpId="0" animBg="1"/>
      <p:bldP spid="20" grpId="0" animBg="1"/>
      <p:bldP spid="11" grpId="0" animBg="1"/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E66D457A-9B50-4F8F-8D2C-E45C7CA6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1225550"/>
            <a:ext cx="384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number is represented below?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B212D667-CDED-451D-AD0C-26D422C05044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Identify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EABD5A-B91E-428D-A893-7D554C0197AB}"/>
              </a:ext>
            </a:extLst>
          </p:cNvPr>
          <p:cNvSpPr/>
          <p:nvPr/>
        </p:nvSpPr>
        <p:spPr>
          <a:xfrm>
            <a:off x="652463" y="5784850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5C4B8DC8-8374-4E94-BB0E-16F80605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646363"/>
            <a:ext cx="202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>
            <a:extLst>
              <a:ext uri="{FF2B5EF4-FFF2-40B4-BE49-F238E27FC236}">
                <a16:creationId xmlns:a16="http://schemas.microsoft.com/office/drawing/2014/main" id="{15D169E9-520E-49AE-A033-570C7615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646363"/>
            <a:ext cx="202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>
            <a:extLst>
              <a:ext uri="{FF2B5EF4-FFF2-40B4-BE49-F238E27FC236}">
                <a16:creationId xmlns:a16="http://schemas.microsoft.com/office/drawing/2014/main" id="{E1794AD4-4FD5-4020-B888-AD5239AD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646363"/>
            <a:ext cx="202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946F2244-6332-4E39-8485-21526D791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897188"/>
            <a:ext cx="13303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">
            <a:extLst>
              <a:ext uri="{FF2B5EF4-FFF2-40B4-BE49-F238E27FC236}">
                <a16:creationId xmlns:a16="http://schemas.microsoft.com/office/drawing/2014/main" id="{E86B4755-F8AB-4A6B-B799-F736CB21C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897188"/>
            <a:ext cx="177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>
            <a:extLst>
              <a:ext uri="{FF2B5EF4-FFF2-40B4-BE49-F238E27FC236}">
                <a16:creationId xmlns:a16="http://schemas.microsoft.com/office/drawing/2014/main" id="{732B9ADE-720E-4CFE-9A60-D6236771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038600"/>
            <a:ext cx="1746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8B35B8-04F3-41E2-BF40-ED2BFFB1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4710113"/>
            <a:ext cx="86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3111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157DF08E-C975-4785-B9C1-EBEFFF764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1225550"/>
            <a:ext cx="384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number is represented below?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AB4EE93-12B9-44BF-9653-DEB8355BA037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Identify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0720D-21E2-41CA-BDB1-CDA9988C399F}"/>
              </a:ext>
            </a:extLst>
          </p:cNvPr>
          <p:cNvSpPr/>
          <p:nvPr/>
        </p:nvSpPr>
        <p:spPr>
          <a:xfrm>
            <a:off x="652463" y="5784850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4E0C9706-653B-4626-9B53-673DC9257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647950"/>
            <a:ext cx="11350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>
            <a:extLst>
              <a:ext uri="{FF2B5EF4-FFF2-40B4-BE49-F238E27FC236}">
                <a16:creationId xmlns:a16="http://schemas.microsoft.com/office/drawing/2014/main" id="{42AF0243-2E55-47BC-A3D8-A6D6C2BF3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647950"/>
            <a:ext cx="1133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>
            <a:extLst>
              <a:ext uri="{FF2B5EF4-FFF2-40B4-BE49-F238E27FC236}">
                <a16:creationId xmlns:a16="http://schemas.microsoft.com/office/drawing/2014/main" id="{F9BF696F-266F-4755-A95C-75087B66F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647950"/>
            <a:ext cx="11350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>
            <a:extLst>
              <a:ext uri="{FF2B5EF4-FFF2-40B4-BE49-F238E27FC236}">
                <a16:creationId xmlns:a16="http://schemas.microsoft.com/office/drawing/2014/main" id="{CEE09271-1774-4C53-B3CC-0098E7BB9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>
            <a:extLst>
              <a:ext uri="{FF2B5EF4-FFF2-40B4-BE49-F238E27FC236}">
                <a16:creationId xmlns:a16="http://schemas.microsoft.com/office/drawing/2014/main" id="{F2D5A3F8-58C8-4224-8D74-48DFED551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6EC76B-ED9F-4D48-A5FD-A09D548EA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4600575"/>
            <a:ext cx="1063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7086</a:t>
            </a:r>
          </a:p>
        </p:txBody>
      </p:sp>
      <p:pic>
        <p:nvPicPr>
          <p:cNvPr id="19467" name="Picture 16">
            <a:extLst>
              <a:ext uri="{FF2B5EF4-FFF2-40B4-BE49-F238E27FC236}">
                <a16:creationId xmlns:a16="http://schemas.microsoft.com/office/drawing/2014/main" id="{E912F0B6-415F-4F2B-9118-6F20101C4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647950"/>
            <a:ext cx="1133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7">
            <a:extLst>
              <a:ext uri="{FF2B5EF4-FFF2-40B4-BE49-F238E27FC236}">
                <a16:creationId xmlns:a16="http://schemas.microsoft.com/office/drawing/2014/main" id="{4E17C4D4-D92C-4248-B972-A522FDA6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647950"/>
            <a:ext cx="1133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>
            <a:extLst>
              <a:ext uri="{FF2B5EF4-FFF2-40B4-BE49-F238E27FC236}">
                <a16:creationId xmlns:a16="http://schemas.microsoft.com/office/drawing/2014/main" id="{2AA26141-E3A7-4AC7-83DB-5C44FC11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647950"/>
            <a:ext cx="1133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9">
            <a:extLst>
              <a:ext uri="{FF2B5EF4-FFF2-40B4-BE49-F238E27FC236}">
                <a16:creationId xmlns:a16="http://schemas.microsoft.com/office/drawing/2014/main" id="{2306DFC7-921D-45AA-BD42-5F741F7B9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647950"/>
            <a:ext cx="11334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0">
            <a:extLst>
              <a:ext uri="{FF2B5EF4-FFF2-40B4-BE49-F238E27FC236}">
                <a16:creationId xmlns:a16="http://schemas.microsoft.com/office/drawing/2014/main" id="{EE36BE26-4748-4BA0-A4C5-C3C95761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1">
            <a:extLst>
              <a:ext uri="{FF2B5EF4-FFF2-40B4-BE49-F238E27FC236}">
                <a16:creationId xmlns:a16="http://schemas.microsoft.com/office/drawing/2014/main" id="{D0BCC92B-5F29-48E5-AAB7-F106450C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67150"/>
            <a:ext cx="10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>
            <a:extLst>
              <a:ext uri="{FF2B5EF4-FFF2-40B4-BE49-F238E27FC236}">
                <a16:creationId xmlns:a16="http://schemas.microsoft.com/office/drawing/2014/main" id="{1A22B44B-48ED-44FB-833B-F3FA1D4F2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3">
            <a:extLst>
              <a:ext uri="{FF2B5EF4-FFF2-40B4-BE49-F238E27FC236}">
                <a16:creationId xmlns:a16="http://schemas.microsoft.com/office/drawing/2014/main" id="{FB81DA67-8941-450A-9454-9D1DFDD37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>
            <a:extLst>
              <a:ext uri="{FF2B5EF4-FFF2-40B4-BE49-F238E27FC236}">
                <a16:creationId xmlns:a16="http://schemas.microsoft.com/office/drawing/2014/main" id="{C59BC5CF-FC07-449B-A35D-598D6F1B3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5">
            <a:extLst>
              <a:ext uri="{FF2B5EF4-FFF2-40B4-BE49-F238E27FC236}">
                <a16:creationId xmlns:a16="http://schemas.microsoft.com/office/drawing/2014/main" id="{0279C655-AA84-488F-9897-7E0CF732C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6">
            <a:extLst>
              <a:ext uri="{FF2B5EF4-FFF2-40B4-BE49-F238E27FC236}">
                <a16:creationId xmlns:a16="http://schemas.microsoft.com/office/drawing/2014/main" id="{3068FAD9-BE21-49A2-B1EE-17B3D7EC7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867150"/>
            <a:ext cx="98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7">
            <a:extLst>
              <a:ext uri="{FF2B5EF4-FFF2-40B4-BE49-F238E27FC236}">
                <a16:creationId xmlns:a16="http://schemas.microsoft.com/office/drawing/2014/main" id="{1B19942D-38CF-4B32-9AE1-A999867C1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8">
            <a:extLst>
              <a:ext uri="{FF2B5EF4-FFF2-40B4-BE49-F238E27FC236}">
                <a16:creationId xmlns:a16="http://schemas.microsoft.com/office/drawing/2014/main" id="{FD35198A-F573-486A-B7DD-C2BEDF3B9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9">
            <a:extLst>
              <a:ext uri="{FF2B5EF4-FFF2-40B4-BE49-F238E27FC236}">
                <a16:creationId xmlns:a16="http://schemas.microsoft.com/office/drawing/2014/main" id="{D652FCD3-F822-450F-BAD9-3B3FA0CF4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0">
            <a:extLst>
              <a:ext uri="{FF2B5EF4-FFF2-40B4-BE49-F238E27FC236}">
                <a16:creationId xmlns:a16="http://schemas.microsoft.com/office/drawing/2014/main" id="{834106F4-4AFE-4971-8FE6-F99403178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1">
            <a:extLst>
              <a:ext uri="{FF2B5EF4-FFF2-40B4-BE49-F238E27FC236}">
                <a16:creationId xmlns:a16="http://schemas.microsoft.com/office/drawing/2014/main" id="{3B5B6280-8260-4E1E-AB04-10950823D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505325"/>
            <a:ext cx="984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37CAB68A-2640-4E07-9899-7B571424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1225550"/>
            <a:ext cx="384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number is represented below?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73016C3E-BEB7-48CB-9C29-415EDA65E059}"/>
              </a:ext>
            </a:extLst>
          </p:cNvPr>
          <p:cNvSpPr>
            <a:spLocks/>
          </p:cNvSpPr>
          <p:nvPr/>
        </p:nvSpPr>
        <p:spPr bwMode="auto">
          <a:xfrm>
            <a:off x="539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Identify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F3B25-5595-4787-BC79-CC1CF4DC692B}"/>
              </a:ext>
            </a:extLst>
          </p:cNvPr>
          <p:cNvSpPr/>
          <p:nvPr/>
        </p:nvSpPr>
        <p:spPr>
          <a:xfrm>
            <a:off x="652463" y="5784850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8F135278-C3FB-4FA8-A4C9-70117CD11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646363"/>
            <a:ext cx="202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>
            <a:extLst>
              <a:ext uri="{FF2B5EF4-FFF2-40B4-BE49-F238E27FC236}">
                <a16:creationId xmlns:a16="http://schemas.microsoft.com/office/drawing/2014/main" id="{29A4E901-69E0-42D3-B8B3-6D70EAAA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646363"/>
            <a:ext cx="2028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1453EB20-8CF6-4229-96FE-E13F21F40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897188"/>
            <a:ext cx="1762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98986F-BF3E-44C9-AB56-6A7AC5C57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4710113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tx1"/>
                </a:solidFill>
              </a:rPr>
              <a:t>2020</a:t>
            </a:r>
          </a:p>
        </p:txBody>
      </p:sp>
      <p:pic>
        <p:nvPicPr>
          <p:cNvPr id="20489" name="Picture 11">
            <a:extLst>
              <a:ext uri="{FF2B5EF4-FFF2-40B4-BE49-F238E27FC236}">
                <a16:creationId xmlns:a16="http://schemas.microsoft.com/office/drawing/2014/main" id="{383CF708-98E7-4060-B2B0-C4DC31618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897188"/>
            <a:ext cx="1762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Value Activities- 1</Template>
  <TotalTime>4</TotalTime>
  <Words>152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Twinkl</vt:lpstr>
      <vt:lpstr>Calibri</vt:lpstr>
      <vt:lpstr>Twinkl SemiBold</vt:lpstr>
      <vt:lpstr>Sassoon Infant Rg</vt:lpstr>
      <vt:lpstr>Office Theme</vt:lpstr>
      <vt:lpstr>Place Value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 Activities</dc:title>
  <dc:creator>kmcinally829</dc:creator>
  <cp:lastModifiedBy>kmcinally829</cp:lastModifiedBy>
  <cp:revision>1</cp:revision>
  <dcterms:created xsi:type="dcterms:W3CDTF">2020-04-30T07:02:25Z</dcterms:created>
  <dcterms:modified xsi:type="dcterms:W3CDTF">2020-04-30T07:06:43Z</dcterms:modified>
</cp:coreProperties>
</file>