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76" r:id="rId3"/>
    <p:sldId id="271" r:id="rId4"/>
    <p:sldId id="272" r:id="rId5"/>
    <p:sldId id="264" r:id="rId6"/>
    <p:sldId id="273" r:id="rId7"/>
    <p:sldId id="274" r:id="rId8"/>
    <p:sldId id="267" r:id="rId9"/>
  </p:sldIdLst>
  <p:sldSz cx="9144000" cy="6858000" type="screen4x3"/>
  <p:notesSz cx="6858000" cy="9144000"/>
  <p:embeddedFontLst>
    <p:embeddedFont>
      <p:font typeface="Twinkl" pitchFamily="2" charset="0"/>
      <p:regular r:id="rId12"/>
      <p:bold r:id="rId13"/>
    </p:embeddedFont>
    <p:embeddedFont>
      <p:font typeface="Sassoon Infant Rg" panose="02000503030000020003" charset="0"/>
      <p:regular r:id="rId14"/>
      <p:bold r:id="rId15"/>
    </p:embeddedFont>
    <p:embeddedFont>
      <p:font typeface="Twinkl SemiBold" pitchFamily="2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uffy" panose="020B0603060100000000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2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338" y="9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681E21A-DC9D-4A0A-8AAD-7FDBB731DF9A}" type="datetimeFigureOut">
              <a:rPr lang="en-GB"/>
              <a:pPr>
                <a:defRPr/>
              </a:pPr>
              <a:t>04/03/2019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521FB2D-B84E-4B6F-BC86-AD17B04E40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0ED364D-387C-40A6-ABE1-0BB03FDD7306}" type="datetimeFigureOut">
              <a:rPr lang="en-GB"/>
              <a:pPr>
                <a:defRPr/>
              </a:pPr>
              <a:t>04/03/2019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045A152-22F8-4EA7-BEDA-CD708F6E59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40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937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17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0669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24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608442"/>
            <a:ext cx="8220075" cy="652318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accent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  <a:endParaRPr lang="en-GB" altLang="en-US" sz="2800" dirty="0">
              <a:solidFill>
                <a:schemeClr val="accent1"/>
              </a:solidFill>
              <a:latin typeface="Arial" panose="020B0604020202020204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225" y="256919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225" y="381220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225" y="2560455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7225" y="1370633"/>
            <a:ext cx="1717675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3438350" y="1370633"/>
            <a:ext cx="1719263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05017" y="1898324"/>
            <a:ext cx="6175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06267" y="1898324"/>
            <a:ext cx="6159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106938" y="1370633"/>
            <a:ext cx="2195513" cy="1379537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 Go to slide 3 and the backing track will start automatically.  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730707" y="3889924"/>
            <a:ext cx="2571753" cy="1601754"/>
            <a:chOff x="5758342" y="3336983"/>
            <a:chExt cx="2571925" cy="1601754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5758342" y="3494143"/>
              <a:ext cx="328634" cy="0"/>
            </a:xfrm>
            <a:prstGeom prst="straightConnector1">
              <a:avLst/>
            </a:prstGeom>
            <a:ln w="38100">
              <a:solidFill>
                <a:srgbClr val="DE1E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137101" y="3158158"/>
            <a:ext cx="2165350" cy="647700"/>
            <a:chOff x="6164808" y="2589878"/>
            <a:chExt cx="2165459" cy="6472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 flipH="1">
              <a:off x="7934959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01" y="2834236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600201" y="5807843"/>
            <a:ext cx="5948210" cy="280488"/>
          </a:xfrm>
          <a:prstGeom prst="rect">
            <a:avLst/>
          </a:prstGeom>
          <a:solidFill>
            <a:srgbClr val="ACDDFC"/>
          </a:solidFill>
          <a:ln>
            <a:solidFill>
              <a:srgbClr val="E34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  <p:sp>
        <p:nvSpPr>
          <p:cNvPr id="21" name="Title 2"/>
          <p:cNvSpPr>
            <a:spLocks/>
          </p:cNvSpPr>
          <p:nvPr/>
        </p:nvSpPr>
        <p:spPr bwMode="auto">
          <a:xfrm>
            <a:off x="482600" y="6536889"/>
            <a:ext cx="8220075" cy="22940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277940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857250" y="5756275"/>
            <a:ext cx="7531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900">
                <a:latin typeface="Arial" panose="020B0604020202020204" pitchFamily="34" charset="0"/>
              </a:rPr>
              <a:t>Video courtesy of Judith Kearney(@Youtube.com) - granted under creative commons licence - attribution</a:t>
            </a:r>
          </a:p>
        </p:txBody>
      </p:sp>
      <p:pic>
        <p:nvPicPr>
          <p:cNvPr id="3" name="fish in coral reef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650" y="765175"/>
            <a:ext cx="7596188" cy="42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57250" y="5756275"/>
            <a:ext cx="7531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900">
                <a:latin typeface="Arial" panose="020B0604020202020204" pitchFamily="34" charset="0"/>
              </a:rPr>
              <a:t>Video courtesy of Judith Kearney(@Youtube.com) - granted under creative commons licence - attribution</a:t>
            </a:r>
          </a:p>
        </p:txBody>
      </p:sp>
      <p:pic>
        <p:nvPicPr>
          <p:cNvPr id="2" name="Flat fish in sand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650" y="765175"/>
            <a:ext cx="7596188" cy="42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857250" y="5756275"/>
            <a:ext cx="7531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900">
                <a:latin typeface="Arial" panose="020B0604020202020204" pitchFamily="34" charset="0"/>
              </a:rPr>
              <a:t>Video courtesy of Judith Kearney(@Youtube.com) - granted under creative commons licence - attribution</a:t>
            </a:r>
          </a:p>
        </p:txBody>
      </p:sp>
      <p:pic>
        <p:nvPicPr>
          <p:cNvPr id="4" name="Bottom of the ocea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650" y="765175"/>
            <a:ext cx="7596188" cy="42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857250" y="5756275"/>
            <a:ext cx="7531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900">
                <a:latin typeface="Arial" panose="020B0604020202020204" pitchFamily="34" charset="0"/>
              </a:rPr>
              <a:t>Video courtesy of Judith Kearney(@Youtube.com) - granted under creative commons licence - attribution</a:t>
            </a:r>
          </a:p>
        </p:txBody>
      </p:sp>
      <p:pic>
        <p:nvPicPr>
          <p:cNvPr id="3" name="Shallow water fish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650" y="765175"/>
            <a:ext cx="7596188" cy="42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8"/>
          <p:cNvSpPr txBox="1">
            <a:spLocks noChangeArrowheads="1"/>
          </p:cNvSpPr>
          <p:nvPr/>
        </p:nvSpPr>
        <p:spPr bwMode="auto">
          <a:xfrm>
            <a:off x="755650" y="2206625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3200" b="1"/>
              <a:t>What habitats do fish live in?</a:t>
            </a:r>
          </a:p>
        </p:txBody>
      </p:sp>
      <p:sp>
        <p:nvSpPr>
          <p:cNvPr id="13315" name="TextBox 9"/>
          <p:cNvSpPr txBox="1">
            <a:spLocks noChangeArrowheads="1"/>
          </p:cNvSpPr>
          <p:nvPr/>
        </p:nvSpPr>
        <p:spPr bwMode="auto">
          <a:xfrm>
            <a:off x="755650" y="3832225"/>
            <a:ext cx="763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3200" b="1" dirty="0"/>
              <a:t>Which fish live in the </a:t>
            </a:r>
            <a:br>
              <a:rPr lang="en-GB" altLang="en-US" sz="3200" b="1" dirty="0"/>
            </a:br>
            <a:r>
              <a:rPr lang="en-GB" altLang="en-US" sz="3200" b="1" dirty="0"/>
              <a:t>different habitats?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15</TotalTime>
  <Words>161</Words>
  <Application>Microsoft Office PowerPoint</Application>
  <PresentationFormat>On-screen Show (4:3)</PresentationFormat>
  <Paragraphs>12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Twinkl</vt:lpstr>
      <vt:lpstr>Sassoon Infant Rg</vt:lpstr>
      <vt:lpstr>Twinkl SemiBold</vt:lpstr>
      <vt:lpstr>Calibri</vt:lpstr>
      <vt:lpstr>Arial</vt:lpstr>
      <vt:lpstr>Tuffy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Olivia Devon Homar</cp:lastModifiedBy>
  <cp:revision>4</cp:revision>
  <dcterms:created xsi:type="dcterms:W3CDTF">2017-03-07T15:20:48Z</dcterms:created>
  <dcterms:modified xsi:type="dcterms:W3CDTF">2019-03-04T07:46:53Z</dcterms:modified>
</cp:coreProperties>
</file>