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47" r:id="rId10"/>
    <p:sldId id="265" r:id="rId11"/>
    <p:sldId id="266" r:id="rId12"/>
    <p:sldId id="267" r:id="rId13"/>
    <p:sldId id="34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49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350" r:id="rId34"/>
    <p:sldId id="286" r:id="rId35"/>
    <p:sldId id="287" r:id="rId36"/>
    <p:sldId id="288" r:id="rId37"/>
    <p:sldId id="289" r:id="rId38"/>
    <p:sldId id="290" r:id="rId39"/>
    <p:sldId id="351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52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53" r:id="rId76"/>
    <p:sldId id="326" r:id="rId77"/>
    <p:sldId id="327" r:id="rId78"/>
    <p:sldId id="328" r:id="rId79"/>
    <p:sldId id="329" r:id="rId80"/>
    <p:sldId id="325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64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2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5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719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262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762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9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399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4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9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93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1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5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65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4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0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AF69-A611-483A-99D6-FDCA11FA09F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3884EA-C25A-4273-B8E5-40323DCB8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1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1FBC22-8FF2-4798-8BBF-C482910F7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GB" dirty="0"/>
              <a:t>Read Write Inc.</a:t>
            </a:r>
            <a:br>
              <a:rPr lang="en-GB" dirty="0"/>
            </a:br>
            <a:br>
              <a:rPr lang="en-GB" u="sng" dirty="0"/>
            </a:br>
            <a:r>
              <a:rPr lang="en-GB" u="sng" dirty="0"/>
              <a:t>Red Words</a:t>
            </a:r>
            <a:br>
              <a:rPr lang="en-GB" u="sng" dirty="0"/>
            </a:br>
            <a:br>
              <a:rPr lang="en-GB" u="sng" dirty="0"/>
            </a:br>
            <a:r>
              <a:rPr lang="en-GB" sz="2400" dirty="0"/>
              <a:t>Red words are words children cannot sound out and need to learn off by heart. </a:t>
            </a:r>
            <a:br>
              <a:rPr lang="en-GB" sz="2400" dirty="0"/>
            </a:br>
            <a:br>
              <a:rPr lang="en-GB" dirty="0"/>
            </a:br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2ABF8-168D-4200-8623-04767A069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510119"/>
            <a:ext cx="3602567" cy="1829292"/>
          </a:xfrm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Remember, you can’t Fred a Red.</a:t>
            </a:r>
          </a:p>
        </p:txBody>
      </p:sp>
    </p:spTree>
    <p:extLst>
      <p:ext uri="{BB962C8B-B14F-4D97-AF65-F5344CB8AC3E}">
        <p14:creationId xmlns:p14="http://schemas.microsoft.com/office/powerpoint/2010/main" val="2109790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your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9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59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89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65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4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933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66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54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baby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07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put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24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paint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9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94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37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like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69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I’ve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05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82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call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642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82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89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1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694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582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70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079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255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28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687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76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434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5777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4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83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85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777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watches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166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8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small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177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4274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273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brother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851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7964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2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011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I’m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791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3248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819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fall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52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009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25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does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8436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2558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491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34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08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could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45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9747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would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149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608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7070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anyone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470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752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1955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wasn’t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206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through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9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29365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6189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097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74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could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915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301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4337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should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042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many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137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 mother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4694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above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02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9017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849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bought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1110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whole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94633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great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6768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someone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8437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another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7942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525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15505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caught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6155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worse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6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8903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4833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thought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1400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29040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7503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9328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everyone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3962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E1-62CB-491E-93F4-9CF2F5F3D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13800" dirty="0"/>
              <a:t>walk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C9BDE-8005-49B3-8C3B-B2BA3F62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8265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125</Words>
  <Application>Microsoft Office PowerPoint</Application>
  <PresentationFormat>Widescreen</PresentationFormat>
  <Paragraphs>90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0" baseType="lpstr">
      <vt:lpstr>Arial</vt:lpstr>
      <vt:lpstr>Trebuchet MS</vt:lpstr>
      <vt:lpstr>Wingdings 3</vt:lpstr>
      <vt:lpstr>Facet</vt:lpstr>
      <vt:lpstr>Read Write Inc.  Red Words  Red words are words children cannot sound out and need to learn off by heart.   </vt:lpstr>
      <vt:lpstr>put</vt:lpstr>
      <vt:lpstr>the</vt:lpstr>
      <vt:lpstr>I</vt:lpstr>
      <vt:lpstr>no</vt:lpstr>
      <vt:lpstr>of</vt:lpstr>
      <vt:lpstr>my</vt:lpstr>
      <vt:lpstr>he</vt:lpstr>
      <vt:lpstr>PowerPoint Presentation</vt:lpstr>
      <vt:lpstr>your</vt:lpstr>
      <vt:lpstr>said</vt:lpstr>
      <vt:lpstr>you</vt:lpstr>
      <vt:lpstr>PowerPoint Presentation</vt:lpstr>
      <vt:lpstr>be</vt:lpstr>
      <vt:lpstr>are</vt:lpstr>
      <vt:lpstr>to</vt:lpstr>
      <vt:lpstr>me</vt:lpstr>
      <vt:lpstr>go</vt:lpstr>
      <vt:lpstr>baby</vt:lpstr>
      <vt:lpstr>paint</vt:lpstr>
      <vt:lpstr>PowerPoint Presentation</vt:lpstr>
      <vt:lpstr>all</vt:lpstr>
      <vt:lpstr>like</vt:lpstr>
      <vt:lpstr>I’ve</vt:lpstr>
      <vt:lpstr>want</vt:lpstr>
      <vt:lpstr>call</vt:lpstr>
      <vt:lpstr>we</vt:lpstr>
      <vt:lpstr>her</vt:lpstr>
      <vt:lpstr>she</vt:lpstr>
      <vt:lpstr>washing</vt:lpstr>
      <vt:lpstr>some</vt:lpstr>
      <vt:lpstr>so</vt:lpstr>
      <vt:lpstr>PowerPoint Presentation</vt:lpstr>
      <vt:lpstr>what</vt:lpstr>
      <vt:lpstr>they</vt:lpstr>
      <vt:lpstr>do</vt:lpstr>
      <vt:lpstr>want</vt:lpstr>
      <vt:lpstr>old</vt:lpstr>
      <vt:lpstr>PowerPoint Presentation</vt:lpstr>
      <vt:lpstr>saw</vt:lpstr>
      <vt:lpstr>they</vt:lpstr>
      <vt:lpstr>watches</vt:lpstr>
      <vt:lpstr>school</vt:lpstr>
      <vt:lpstr>small</vt:lpstr>
      <vt:lpstr>their</vt:lpstr>
      <vt:lpstr>tall</vt:lpstr>
      <vt:lpstr>brother</vt:lpstr>
      <vt:lpstr>were</vt:lpstr>
      <vt:lpstr>one</vt:lpstr>
      <vt:lpstr>I’m</vt:lpstr>
      <vt:lpstr>any</vt:lpstr>
      <vt:lpstr>where</vt:lpstr>
      <vt:lpstr>fall</vt:lpstr>
      <vt:lpstr>wall</vt:lpstr>
      <vt:lpstr>PowerPoint Presentation</vt:lpstr>
      <vt:lpstr>does</vt:lpstr>
      <vt:lpstr>other</vt:lpstr>
      <vt:lpstr>two</vt:lpstr>
      <vt:lpstr>there</vt:lpstr>
      <vt:lpstr>could</vt:lpstr>
      <vt:lpstr>ball</vt:lpstr>
      <vt:lpstr>would</vt:lpstr>
      <vt:lpstr>water</vt:lpstr>
      <vt:lpstr>wash</vt:lpstr>
      <vt:lpstr>anyone</vt:lpstr>
      <vt:lpstr>over</vt:lpstr>
      <vt:lpstr>who</vt:lpstr>
      <vt:lpstr>wasn’t</vt:lpstr>
      <vt:lpstr>through</vt:lpstr>
      <vt:lpstr>once</vt:lpstr>
      <vt:lpstr>son</vt:lpstr>
      <vt:lpstr>whole</vt:lpstr>
      <vt:lpstr>could</vt:lpstr>
      <vt:lpstr>people</vt:lpstr>
      <vt:lpstr>PowerPoint Presentation</vt:lpstr>
      <vt:lpstr>should</vt:lpstr>
      <vt:lpstr>many</vt:lpstr>
      <vt:lpstr> mother</vt:lpstr>
      <vt:lpstr>above</vt:lpstr>
      <vt:lpstr>father</vt:lpstr>
      <vt:lpstr>bought</vt:lpstr>
      <vt:lpstr>whole</vt:lpstr>
      <vt:lpstr>great</vt:lpstr>
      <vt:lpstr>someone</vt:lpstr>
      <vt:lpstr>another</vt:lpstr>
      <vt:lpstr>walk</vt:lpstr>
      <vt:lpstr>here</vt:lpstr>
      <vt:lpstr>caught</vt:lpstr>
      <vt:lpstr>worse</vt:lpstr>
      <vt:lpstr>talk</vt:lpstr>
      <vt:lpstr>thought</vt:lpstr>
      <vt:lpstr>other</vt:lpstr>
      <vt:lpstr>love</vt:lpstr>
      <vt:lpstr>wear</vt:lpstr>
      <vt:lpstr>everyone</vt:lpstr>
      <vt:lpstr>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Inc.  Red Words  Red words are words children cannot sound out and need to learn off by heart.</dc:title>
  <dc:creator>emackay689</dc:creator>
  <cp:lastModifiedBy>emackay689</cp:lastModifiedBy>
  <cp:revision>4</cp:revision>
  <dcterms:created xsi:type="dcterms:W3CDTF">2020-04-29T08:40:37Z</dcterms:created>
  <dcterms:modified xsi:type="dcterms:W3CDTF">2020-04-29T09:12:40Z</dcterms:modified>
</cp:coreProperties>
</file>