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60" d="100"/>
          <a:sy n="60" d="100"/>
        </p:scale>
        <p:origin x="1134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2715-EB59-4187-9397-690CACB2CFB8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D88B-9AAB-4114-959D-E930F56290C5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2500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2715-EB59-4187-9397-690CACB2CFB8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D88B-9AAB-4114-959D-E930F5629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9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2715-EB59-4187-9397-690CACB2CFB8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D88B-9AAB-4114-959D-E930F5629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65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2715-EB59-4187-9397-690CACB2CFB8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D88B-9AAB-4114-959D-E930F5629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835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2715-EB59-4187-9397-690CACB2CFB8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D88B-9AAB-4114-959D-E930F56290C5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5475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2715-EB59-4187-9397-690CACB2CFB8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D88B-9AAB-4114-959D-E930F5629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123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2715-EB59-4187-9397-690CACB2CFB8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D88B-9AAB-4114-959D-E930F5629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697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2715-EB59-4187-9397-690CACB2CFB8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D88B-9AAB-4114-959D-E930F5629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573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2715-EB59-4187-9397-690CACB2CFB8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D88B-9AAB-4114-959D-E930F5629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72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2372715-EB59-4187-9397-690CACB2CFB8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42D88B-9AAB-4114-959D-E930F5629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852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2715-EB59-4187-9397-690CACB2CFB8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D88B-9AAB-4114-959D-E930F5629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059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2372715-EB59-4187-9397-690CACB2CFB8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D42D88B-9AAB-4114-959D-E930F56290C5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458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D5B96-5713-461B-8C45-349FB21261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Read Write Inc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E3F285-628B-4C9D-A801-A4CECA9127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Set 3 sounds</a:t>
            </a:r>
          </a:p>
        </p:txBody>
      </p:sp>
    </p:spTree>
    <p:extLst>
      <p:ext uri="{BB962C8B-B14F-4D97-AF65-F5344CB8AC3E}">
        <p14:creationId xmlns:p14="http://schemas.microsoft.com/office/powerpoint/2010/main" val="1934442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ur</a:t>
            </a:r>
            <a:endParaRPr lang="en-US" sz="19900" dirty="0">
              <a:solidFill>
                <a:schemeClr val="tx1">
                  <a:lumMod val="85000"/>
                  <a:lumOff val="15000"/>
                </a:schemeClr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11" name="Table 4">
            <a:extLst>
              <a:ext uri="{FF2B5EF4-FFF2-40B4-BE49-F238E27FC236}">
                <a16:creationId xmlns:a16="http://schemas.microsoft.com/office/drawing/2014/main" id="{7BA477E8-AA43-4C58-B827-F0719C58B1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389883"/>
              </p:ext>
            </p:extLst>
          </p:nvPr>
        </p:nvGraphicFramePr>
        <p:xfrm>
          <a:off x="2032000" y="459676"/>
          <a:ext cx="8128000" cy="630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592589623"/>
                    </a:ext>
                  </a:extLst>
                </a:gridCol>
              </a:tblGrid>
              <a:tr h="63083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Nurse with a purse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691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8122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er</a:t>
            </a:r>
            <a:endParaRPr lang="en-US" sz="19900" dirty="0">
              <a:solidFill>
                <a:schemeClr val="tx1">
                  <a:lumMod val="85000"/>
                  <a:lumOff val="15000"/>
                </a:schemeClr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11" name="Table 4">
            <a:extLst>
              <a:ext uri="{FF2B5EF4-FFF2-40B4-BE49-F238E27FC236}">
                <a16:creationId xmlns:a16="http://schemas.microsoft.com/office/drawing/2014/main" id="{D3E5CB25-6E94-4DB7-8449-75DAF9A5CE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875282"/>
              </p:ext>
            </p:extLst>
          </p:nvPr>
        </p:nvGraphicFramePr>
        <p:xfrm>
          <a:off x="2032000" y="459676"/>
          <a:ext cx="8128000" cy="630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592589623"/>
                    </a:ext>
                  </a:extLst>
                </a:gridCol>
              </a:tblGrid>
              <a:tr h="63083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 better letter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691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803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ow</a:t>
            </a:r>
          </a:p>
        </p:txBody>
      </p:sp>
      <p:graphicFrame>
        <p:nvGraphicFramePr>
          <p:cNvPr id="11" name="Table 4">
            <a:extLst>
              <a:ext uri="{FF2B5EF4-FFF2-40B4-BE49-F238E27FC236}">
                <a16:creationId xmlns:a16="http://schemas.microsoft.com/office/drawing/2014/main" id="{2B372DEA-8D64-4353-A0E6-5EC0BB3668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732035"/>
              </p:ext>
            </p:extLst>
          </p:nvPr>
        </p:nvGraphicFramePr>
        <p:xfrm>
          <a:off x="2032000" y="529695"/>
          <a:ext cx="8128000" cy="630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592589623"/>
                    </a:ext>
                  </a:extLst>
                </a:gridCol>
              </a:tblGrid>
              <a:tr h="63083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Brown cow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691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5593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ai</a:t>
            </a:r>
          </a:p>
        </p:txBody>
      </p:sp>
      <p:graphicFrame>
        <p:nvGraphicFramePr>
          <p:cNvPr id="11" name="Table 4">
            <a:extLst>
              <a:ext uri="{FF2B5EF4-FFF2-40B4-BE49-F238E27FC236}">
                <a16:creationId xmlns:a16="http://schemas.microsoft.com/office/drawing/2014/main" id="{F16526E4-E046-45DA-93DD-E8605F79FC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210751"/>
              </p:ext>
            </p:extLst>
          </p:nvPr>
        </p:nvGraphicFramePr>
        <p:xfrm>
          <a:off x="2032000" y="459676"/>
          <a:ext cx="8128000" cy="630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592589623"/>
                    </a:ext>
                  </a:extLst>
                </a:gridCol>
              </a:tblGrid>
              <a:tr h="63083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Snail in the rain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691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0043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oa</a:t>
            </a:r>
            <a:endParaRPr lang="en-US" sz="19900" dirty="0">
              <a:solidFill>
                <a:schemeClr val="tx1">
                  <a:lumMod val="85000"/>
                  <a:lumOff val="15000"/>
                </a:schemeClr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11" name="Table 4">
            <a:extLst>
              <a:ext uri="{FF2B5EF4-FFF2-40B4-BE49-F238E27FC236}">
                <a16:creationId xmlns:a16="http://schemas.microsoft.com/office/drawing/2014/main" id="{F16526E4-E046-45DA-93DD-E8605F79FC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398916"/>
              </p:ext>
            </p:extLst>
          </p:nvPr>
        </p:nvGraphicFramePr>
        <p:xfrm>
          <a:off x="2032000" y="459676"/>
          <a:ext cx="8128000" cy="630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592589623"/>
                    </a:ext>
                  </a:extLst>
                </a:gridCol>
              </a:tblGrid>
              <a:tr h="63083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 goat in a boat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691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34113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ew</a:t>
            </a:r>
            <a:endParaRPr lang="en-US" sz="19900" dirty="0">
              <a:solidFill>
                <a:schemeClr val="tx1">
                  <a:lumMod val="85000"/>
                  <a:lumOff val="15000"/>
                </a:schemeClr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11" name="Table 4">
            <a:extLst>
              <a:ext uri="{FF2B5EF4-FFF2-40B4-BE49-F238E27FC236}">
                <a16:creationId xmlns:a16="http://schemas.microsoft.com/office/drawing/2014/main" id="{F16526E4-E046-45DA-93DD-E8605F79FC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255282"/>
              </p:ext>
            </p:extLst>
          </p:nvPr>
        </p:nvGraphicFramePr>
        <p:xfrm>
          <a:off x="2032000" y="459676"/>
          <a:ext cx="8128000" cy="630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592589623"/>
                    </a:ext>
                  </a:extLst>
                </a:gridCol>
              </a:tblGrid>
              <a:tr h="63083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Chew the stew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691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6252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ire</a:t>
            </a:r>
          </a:p>
        </p:txBody>
      </p:sp>
      <p:graphicFrame>
        <p:nvGraphicFramePr>
          <p:cNvPr id="11" name="Table 4">
            <a:extLst>
              <a:ext uri="{FF2B5EF4-FFF2-40B4-BE49-F238E27FC236}">
                <a16:creationId xmlns:a16="http://schemas.microsoft.com/office/drawing/2014/main" id="{F16526E4-E046-45DA-93DD-E8605F79FC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795727"/>
              </p:ext>
            </p:extLst>
          </p:nvPr>
        </p:nvGraphicFramePr>
        <p:xfrm>
          <a:off x="2032000" y="459676"/>
          <a:ext cx="8128000" cy="630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592589623"/>
                    </a:ext>
                  </a:extLst>
                </a:gridCol>
              </a:tblGrid>
              <a:tr h="63083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Fire! Fire!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691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55814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ear</a:t>
            </a:r>
          </a:p>
        </p:txBody>
      </p:sp>
      <p:graphicFrame>
        <p:nvGraphicFramePr>
          <p:cNvPr id="11" name="Table 4">
            <a:extLst>
              <a:ext uri="{FF2B5EF4-FFF2-40B4-BE49-F238E27FC236}">
                <a16:creationId xmlns:a16="http://schemas.microsoft.com/office/drawing/2014/main" id="{F16526E4-E046-45DA-93DD-E8605F79FC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769658"/>
              </p:ext>
            </p:extLst>
          </p:nvPr>
        </p:nvGraphicFramePr>
        <p:xfrm>
          <a:off x="2032000" y="459676"/>
          <a:ext cx="8128000" cy="630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592589623"/>
                    </a:ext>
                  </a:extLst>
                </a:gridCol>
              </a:tblGrid>
              <a:tr h="63083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Hear with your 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691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80457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ure</a:t>
            </a:r>
            <a:endParaRPr lang="en-US" sz="19900" dirty="0">
              <a:solidFill>
                <a:schemeClr val="tx1">
                  <a:lumMod val="85000"/>
                  <a:lumOff val="15000"/>
                </a:schemeClr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11" name="Table 4">
            <a:extLst>
              <a:ext uri="{FF2B5EF4-FFF2-40B4-BE49-F238E27FC236}">
                <a16:creationId xmlns:a16="http://schemas.microsoft.com/office/drawing/2014/main" id="{F16526E4-E046-45DA-93DD-E8605F79FC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012769"/>
              </p:ext>
            </p:extLst>
          </p:nvPr>
        </p:nvGraphicFramePr>
        <p:xfrm>
          <a:off x="2032000" y="459676"/>
          <a:ext cx="8128000" cy="6219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592589623"/>
                    </a:ext>
                  </a:extLst>
                </a:gridCol>
              </a:tblGrid>
              <a:tr h="621937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Sure it’s pure?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691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9573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tion</a:t>
            </a:r>
            <a:endParaRPr lang="en-US" sz="19900" dirty="0">
              <a:solidFill>
                <a:schemeClr val="tx1">
                  <a:lumMod val="85000"/>
                  <a:lumOff val="15000"/>
                </a:schemeClr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11" name="Table 4">
            <a:extLst>
              <a:ext uri="{FF2B5EF4-FFF2-40B4-BE49-F238E27FC236}">
                <a16:creationId xmlns:a16="http://schemas.microsoft.com/office/drawing/2014/main" id="{F16526E4-E046-45DA-93DD-E8605F79FC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858142"/>
              </p:ext>
            </p:extLst>
          </p:nvPr>
        </p:nvGraphicFramePr>
        <p:xfrm>
          <a:off x="2032000" y="459676"/>
          <a:ext cx="8128000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592589623"/>
                    </a:ext>
                  </a:extLst>
                </a:gridCol>
              </a:tblGrid>
              <a:tr h="63083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Conversation</a:t>
                      </a:r>
                    </a:p>
                    <a:p>
                      <a:pPr algn="ctr"/>
                      <a:r>
                        <a:rPr lang="en-GB"/>
                        <a:t>Congratulations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691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964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2C0B2E1-0268-42EC-ABD3-94F81A05B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2256B4-48EA-40FC-BBC0-AA1EE6E008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D44BCCA-102D-4A9D-B1E4-2450CAF0B0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ea</a:t>
            </a:r>
            <a:endParaRPr lang="en-US" sz="19900" dirty="0">
              <a:solidFill>
                <a:schemeClr val="tx1">
                  <a:lumMod val="85000"/>
                  <a:lumOff val="15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9525C9A-1972-4836-BA7A-706C946EF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391367"/>
            <a:ext cx="0" cy="355820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8A549DE7-671D-4575-AF43-858FD9998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22D9B36-9BE7-472B-8808-7E0D681073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40942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6276D29-BFAE-4E78-86FA-AA8E01C32F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291381"/>
              </p:ext>
            </p:extLst>
          </p:nvPr>
        </p:nvGraphicFramePr>
        <p:xfrm>
          <a:off x="2032000" y="459676"/>
          <a:ext cx="8128000" cy="630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592589623"/>
                    </a:ext>
                  </a:extLst>
                </a:gridCol>
              </a:tblGrid>
              <a:tr h="63083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Cup of tea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691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36921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2518611"/>
            <a:ext cx="6366041" cy="317886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r"/>
            <a:r>
              <a:rPr lang="en-US" sz="19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tious</a:t>
            </a:r>
            <a:b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9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cious</a:t>
            </a:r>
            <a:endParaRPr lang="en-US" sz="19900" dirty="0">
              <a:solidFill>
                <a:schemeClr val="tx1">
                  <a:lumMod val="85000"/>
                  <a:lumOff val="15000"/>
                </a:schemeClr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11" name="Table 4">
            <a:extLst>
              <a:ext uri="{FF2B5EF4-FFF2-40B4-BE49-F238E27FC236}">
                <a16:creationId xmlns:a16="http://schemas.microsoft.com/office/drawing/2014/main" id="{F16526E4-E046-45DA-93DD-E8605F79FC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102664"/>
              </p:ext>
            </p:extLst>
          </p:nvPr>
        </p:nvGraphicFramePr>
        <p:xfrm>
          <a:off x="2032000" y="459676"/>
          <a:ext cx="8128000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592589623"/>
                    </a:ext>
                  </a:extLst>
                </a:gridCol>
              </a:tblGrid>
              <a:tr h="557769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Scrumptious </a:t>
                      </a:r>
                    </a:p>
                    <a:p>
                      <a:pPr algn="ctr"/>
                      <a:r>
                        <a:rPr lang="en-GB" dirty="0"/>
                        <a:t>Delicious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691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4658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oi</a:t>
            </a:r>
          </a:p>
        </p:txBody>
      </p:sp>
      <p:graphicFrame>
        <p:nvGraphicFramePr>
          <p:cNvPr id="11" name="Table 4">
            <a:extLst>
              <a:ext uri="{FF2B5EF4-FFF2-40B4-BE49-F238E27FC236}">
                <a16:creationId xmlns:a16="http://schemas.microsoft.com/office/drawing/2014/main" id="{AE7C4B10-DCF6-434E-887D-E846B8E5DA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96602"/>
              </p:ext>
            </p:extLst>
          </p:nvPr>
        </p:nvGraphicFramePr>
        <p:xfrm>
          <a:off x="2032000" y="459676"/>
          <a:ext cx="8128000" cy="630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592589623"/>
                    </a:ext>
                  </a:extLst>
                </a:gridCol>
              </a:tblGrid>
              <a:tr h="63083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691793"/>
                  </a:ext>
                </a:extLst>
              </a:tr>
            </a:tbl>
          </a:graphicData>
        </a:graphic>
      </p:graphicFrame>
      <p:graphicFrame>
        <p:nvGraphicFramePr>
          <p:cNvPr id="13" name="Table 4">
            <a:extLst>
              <a:ext uri="{FF2B5EF4-FFF2-40B4-BE49-F238E27FC236}">
                <a16:creationId xmlns:a16="http://schemas.microsoft.com/office/drawing/2014/main" id="{6CBAD7FE-39F3-45C0-8AC5-A943E5C8FA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681981"/>
              </p:ext>
            </p:extLst>
          </p:nvPr>
        </p:nvGraphicFramePr>
        <p:xfrm>
          <a:off x="2184400" y="612076"/>
          <a:ext cx="8128000" cy="630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592589623"/>
                    </a:ext>
                  </a:extLst>
                </a:gridCol>
              </a:tblGrid>
              <a:tr h="63083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Spoil the boy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691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4281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a-e</a:t>
            </a:r>
          </a:p>
        </p:txBody>
      </p:sp>
      <p:graphicFrame>
        <p:nvGraphicFramePr>
          <p:cNvPr id="11" name="Table 4">
            <a:extLst>
              <a:ext uri="{FF2B5EF4-FFF2-40B4-BE49-F238E27FC236}">
                <a16:creationId xmlns:a16="http://schemas.microsoft.com/office/drawing/2014/main" id="{92113D73-9BF9-46CA-8194-1362B284BC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106388"/>
              </p:ext>
            </p:extLst>
          </p:nvPr>
        </p:nvGraphicFramePr>
        <p:xfrm>
          <a:off x="2032000" y="459676"/>
          <a:ext cx="8128000" cy="630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592589623"/>
                    </a:ext>
                  </a:extLst>
                </a:gridCol>
              </a:tblGrid>
              <a:tr h="63083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Make a cake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691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172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i</a:t>
            </a:r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-e</a:t>
            </a:r>
          </a:p>
        </p:txBody>
      </p:sp>
      <p:graphicFrame>
        <p:nvGraphicFramePr>
          <p:cNvPr id="11" name="Table 4">
            <a:extLst>
              <a:ext uri="{FF2B5EF4-FFF2-40B4-BE49-F238E27FC236}">
                <a16:creationId xmlns:a16="http://schemas.microsoft.com/office/drawing/2014/main" id="{A3E0FCAD-6EA5-44F6-9203-99D9602DC9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563396"/>
              </p:ext>
            </p:extLst>
          </p:nvPr>
        </p:nvGraphicFramePr>
        <p:xfrm>
          <a:off x="1598864" y="520445"/>
          <a:ext cx="8128000" cy="630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592589623"/>
                    </a:ext>
                  </a:extLst>
                </a:gridCol>
              </a:tblGrid>
              <a:tr h="63083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Nice smile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691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8587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o-e</a:t>
            </a:r>
          </a:p>
        </p:txBody>
      </p:sp>
      <p:graphicFrame>
        <p:nvGraphicFramePr>
          <p:cNvPr id="11" name="Table 4">
            <a:extLst>
              <a:ext uri="{FF2B5EF4-FFF2-40B4-BE49-F238E27FC236}">
                <a16:creationId xmlns:a16="http://schemas.microsoft.com/office/drawing/2014/main" id="{0014D2FC-E629-4B81-91CD-6145855F7E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351661"/>
              </p:ext>
            </p:extLst>
          </p:nvPr>
        </p:nvGraphicFramePr>
        <p:xfrm>
          <a:off x="2032000" y="459676"/>
          <a:ext cx="8128000" cy="630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592589623"/>
                    </a:ext>
                  </a:extLst>
                </a:gridCol>
              </a:tblGrid>
              <a:tr h="63083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Phone home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691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7633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u-e</a:t>
            </a:r>
          </a:p>
        </p:txBody>
      </p:sp>
      <p:graphicFrame>
        <p:nvGraphicFramePr>
          <p:cNvPr id="11" name="Table 4">
            <a:extLst>
              <a:ext uri="{FF2B5EF4-FFF2-40B4-BE49-F238E27FC236}">
                <a16:creationId xmlns:a16="http://schemas.microsoft.com/office/drawing/2014/main" id="{75B451CC-E0F7-434D-8753-4EB4F7F571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062101"/>
              </p:ext>
            </p:extLst>
          </p:nvPr>
        </p:nvGraphicFramePr>
        <p:xfrm>
          <a:off x="2032000" y="459676"/>
          <a:ext cx="8128000" cy="630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592589623"/>
                    </a:ext>
                  </a:extLst>
                </a:gridCol>
              </a:tblGrid>
              <a:tr h="63083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Cute brute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691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7324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aw</a:t>
            </a:r>
          </a:p>
        </p:txBody>
      </p:sp>
      <p:graphicFrame>
        <p:nvGraphicFramePr>
          <p:cNvPr id="11" name="Table 4">
            <a:extLst>
              <a:ext uri="{FF2B5EF4-FFF2-40B4-BE49-F238E27FC236}">
                <a16:creationId xmlns:a16="http://schemas.microsoft.com/office/drawing/2014/main" id="{0F9214D5-CDFD-4A16-8F23-54A846F2D9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584517"/>
              </p:ext>
            </p:extLst>
          </p:nvPr>
        </p:nvGraphicFramePr>
        <p:xfrm>
          <a:off x="2032000" y="459676"/>
          <a:ext cx="8128000" cy="630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592589623"/>
                    </a:ext>
                  </a:extLst>
                </a:gridCol>
              </a:tblGrid>
              <a:tr h="63083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Yawn at dawn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691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9220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are</a:t>
            </a:r>
          </a:p>
        </p:txBody>
      </p:sp>
      <p:graphicFrame>
        <p:nvGraphicFramePr>
          <p:cNvPr id="11" name="Table 4">
            <a:extLst>
              <a:ext uri="{FF2B5EF4-FFF2-40B4-BE49-F238E27FC236}">
                <a16:creationId xmlns:a16="http://schemas.microsoft.com/office/drawing/2014/main" id="{1F1D5CEC-CB37-4266-8376-73FC3DEDE7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051884"/>
              </p:ext>
            </p:extLst>
          </p:nvPr>
        </p:nvGraphicFramePr>
        <p:xfrm>
          <a:off x="2032000" y="459676"/>
          <a:ext cx="8128000" cy="630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592589623"/>
                    </a:ext>
                  </a:extLst>
                </a:gridCol>
              </a:tblGrid>
              <a:tr h="63083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Care and share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691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275493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40</TotalTime>
  <Words>85</Words>
  <Application>Microsoft Office PowerPoint</Application>
  <PresentationFormat>Widescreen</PresentationFormat>
  <Paragraphs>42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Calibri</vt:lpstr>
      <vt:lpstr>Calibri Light</vt:lpstr>
      <vt:lpstr>Comic Sans MS</vt:lpstr>
      <vt:lpstr>Retrospect</vt:lpstr>
      <vt:lpstr>Read Write Inc </vt:lpstr>
      <vt:lpstr>ea</vt:lpstr>
      <vt:lpstr>oi</vt:lpstr>
      <vt:lpstr>a-e</vt:lpstr>
      <vt:lpstr>i-e</vt:lpstr>
      <vt:lpstr>o-e</vt:lpstr>
      <vt:lpstr>u-e</vt:lpstr>
      <vt:lpstr>aw</vt:lpstr>
      <vt:lpstr>are</vt:lpstr>
      <vt:lpstr>ur</vt:lpstr>
      <vt:lpstr>er</vt:lpstr>
      <vt:lpstr>ow</vt:lpstr>
      <vt:lpstr>ai</vt:lpstr>
      <vt:lpstr>oa</vt:lpstr>
      <vt:lpstr>ew</vt:lpstr>
      <vt:lpstr>ire</vt:lpstr>
      <vt:lpstr>ear</vt:lpstr>
      <vt:lpstr>ure</vt:lpstr>
      <vt:lpstr>tion</vt:lpstr>
      <vt:lpstr>tious cious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 Write Inc</dc:title>
  <dc:creator>emackay689</dc:creator>
  <cp:lastModifiedBy>emackay689</cp:lastModifiedBy>
  <cp:revision>6</cp:revision>
  <dcterms:created xsi:type="dcterms:W3CDTF">2020-04-17T13:20:40Z</dcterms:created>
  <dcterms:modified xsi:type="dcterms:W3CDTF">2020-04-17T14:00:48Z</dcterms:modified>
</cp:coreProperties>
</file>