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30" d="100"/>
          <a:sy n="130" d="100"/>
        </p:scale>
        <p:origin x="-2418" y="-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0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3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47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2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05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372715-EB59-4187-9397-690CACB2CFB8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58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5B96-5713-461B-8C45-349FB2126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Read Write Inc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3F285-628B-4C9D-A801-A4CECA9127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Set 2 sounds</a:t>
            </a:r>
          </a:p>
        </p:txBody>
      </p:sp>
    </p:spTree>
    <p:extLst>
      <p:ext uri="{BB962C8B-B14F-4D97-AF65-F5344CB8AC3E}">
        <p14:creationId xmlns:p14="http://schemas.microsoft.com/office/powerpoint/2010/main" val="193444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air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7BA477E8-AA43-4C58-B827-F0719C58B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2261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That’s not fair</a:t>
                      </a:r>
                    </a:p>
                    <a:p>
                      <a:pPr algn="ctr"/>
                      <a:r>
                        <a:rPr lang="en-GB" dirty="0"/>
                        <a:t>fair, stair, hair, pair, 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122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ir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D3E5CB25-6E94-4DB7-8449-75DAF9A5C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919158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Whirl and twirl </a:t>
                      </a:r>
                    </a:p>
                    <a:p>
                      <a:pPr algn="ctr"/>
                      <a:r>
                        <a:rPr lang="en-GB" dirty="0"/>
                        <a:t>girl, bird, third, whirl, twirl, dirt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0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ou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2B372DEA-8D64-4353-A0E6-5EC0BB366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218781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Shout it out</a:t>
                      </a:r>
                    </a:p>
                    <a:p>
                      <a:pPr algn="ctr"/>
                      <a:r>
                        <a:rPr lang="en-GB" dirty="0"/>
                        <a:t>out, shout, loud, mouth, round,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59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oy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16526E4-E046-45DA-93DD-E8605F79F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062363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Toy for a boy</a:t>
                      </a:r>
                    </a:p>
                    <a:p>
                      <a:pPr algn="ctr"/>
                      <a:r>
                        <a:rPr lang="en-GB" dirty="0"/>
                        <a:t>toy, boy, enjoy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04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ay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276D29-BFAE-4E78-86FA-AA8E01C32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782758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May I play?</a:t>
                      </a:r>
                    </a:p>
                    <a:p>
                      <a:pPr algn="ctr"/>
                      <a:r>
                        <a:rPr lang="en-GB" dirty="0"/>
                        <a:t>day, play, way, lay, say, tray, spray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69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ee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AE7C4B10-DCF6-434E-887D-E846B8E5D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6602"/>
              </p:ext>
            </p:extLst>
          </p:nvPr>
        </p:nvGraphicFramePr>
        <p:xfrm>
          <a:off x="2032000" y="459676"/>
          <a:ext cx="8128000" cy="63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CBAD7FE-39F3-45C0-8AC5-A943E5C8F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1128"/>
              </p:ext>
            </p:extLst>
          </p:nvPr>
        </p:nvGraphicFramePr>
        <p:xfrm>
          <a:off x="2184400" y="6120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What can you see?</a:t>
                      </a:r>
                    </a:p>
                    <a:p>
                      <a:pPr algn="ctr"/>
                      <a:r>
                        <a:rPr lang="en-GB" dirty="0"/>
                        <a:t>see, three, keen, green, need, sleep, feel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28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igh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92113D73-9BF9-46CA-8194-1362B284B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568325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Fly high</a:t>
                      </a:r>
                    </a:p>
                    <a:p>
                      <a:pPr algn="ctr"/>
                      <a:r>
                        <a:rPr lang="en-GB" dirty="0"/>
                        <a:t>high, eight, light, fright, bright, sight, might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7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ow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A3E0FCAD-6EA5-44F6-9203-99D9602DC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502843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Blow the snow</a:t>
                      </a:r>
                    </a:p>
                    <a:p>
                      <a:pPr algn="ctr"/>
                      <a:r>
                        <a:rPr lang="en-GB" dirty="0"/>
                        <a:t>blow, snow, show, know, flow, glow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58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oo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0014D2FC-E629-4B81-91CD-6145855F7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601290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Poo at the zoo</a:t>
                      </a:r>
                    </a:p>
                    <a:p>
                      <a:pPr algn="ctr"/>
                      <a:r>
                        <a:rPr lang="en-GB" dirty="0"/>
                        <a:t>too, zoo, fool, pool, stool, moon, spoon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63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oo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75B451CC-E0F7-434D-8753-4EB4F7F57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30601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Look at a book</a:t>
                      </a:r>
                    </a:p>
                    <a:p>
                      <a:pPr algn="ctr"/>
                      <a:r>
                        <a:rPr lang="en-GB" dirty="0"/>
                        <a:t>took, look, book, shook, cook, foot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32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ar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0F9214D5-CDFD-4A16-8F23-54A846F2D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08275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Start the car</a:t>
                      </a:r>
                    </a:p>
                    <a:p>
                      <a:pPr algn="ctr"/>
                      <a:r>
                        <a:rPr lang="en-GB" dirty="0"/>
                        <a:t>car, star, park, smart, start, sharp, spark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22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or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1F1D5CEC-CB37-4266-8376-73FC3DEDE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824412"/>
              </p:ext>
            </p:extLst>
          </p:nvPr>
        </p:nvGraphicFramePr>
        <p:xfrm>
          <a:off x="2032000" y="459676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92589623"/>
                    </a:ext>
                  </a:extLst>
                </a:gridCol>
              </a:tblGrid>
              <a:tr h="63083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Shut the door</a:t>
                      </a:r>
                    </a:p>
                    <a:p>
                      <a:pPr algn="ctr"/>
                      <a:r>
                        <a:rPr lang="en-GB" dirty="0"/>
                        <a:t>sort, short, horse, sport, snort, 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9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549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193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Comic Sans MS</vt:lpstr>
      <vt:lpstr>Retrospect</vt:lpstr>
      <vt:lpstr>Read Write Inc </vt:lpstr>
      <vt:lpstr>ay</vt:lpstr>
      <vt:lpstr>ee</vt:lpstr>
      <vt:lpstr>igh</vt:lpstr>
      <vt:lpstr>ow</vt:lpstr>
      <vt:lpstr>oo</vt:lpstr>
      <vt:lpstr>oo</vt:lpstr>
      <vt:lpstr>ar</vt:lpstr>
      <vt:lpstr>or</vt:lpstr>
      <vt:lpstr>air</vt:lpstr>
      <vt:lpstr>ir</vt:lpstr>
      <vt:lpstr>ou</vt:lpstr>
      <vt:lpstr>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</dc:title>
  <dc:creator>emackay689</dc:creator>
  <cp:lastModifiedBy>emackay689</cp:lastModifiedBy>
  <cp:revision>4</cp:revision>
  <dcterms:created xsi:type="dcterms:W3CDTF">2020-04-17T13:20:40Z</dcterms:created>
  <dcterms:modified xsi:type="dcterms:W3CDTF">2020-04-17T13:44:37Z</dcterms:modified>
</cp:coreProperties>
</file>