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2715-EB59-4187-9397-690CACB2CFB8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2500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2715-EB59-4187-9397-690CACB2CFB8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9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2715-EB59-4187-9397-690CACB2CFB8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65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2715-EB59-4187-9397-690CACB2CFB8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835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2715-EB59-4187-9397-690CACB2CFB8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547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2715-EB59-4187-9397-690CACB2CFB8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12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2715-EB59-4187-9397-690CACB2CFB8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697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2715-EB59-4187-9397-690CACB2CFB8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573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2715-EB59-4187-9397-690CACB2CFB8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72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2372715-EB59-4187-9397-690CACB2CFB8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852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2715-EB59-4187-9397-690CACB2CFB8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059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2372715-EB59-4187-9397-690CACB2CFB8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458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D5B96-5713-461B-8C45-349FB21261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Read Write Inc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E3F285-628B-4C9D-A801-A4CECA9127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Set 1 sounds</a:t>
            </a:r>
          </a:p>
        </p:txBody>
      </p:sp>
    </p:spTree>
    <p:extLst>
      <p:ext uri="{BB962C8B-B14F-4D97-AF65-F5344CB8AC3E}">
        <p14:creationId xmlns:p14="http://schemas.microsoft.com/office/powerpoint/2010/main" val="1934442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758122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29803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715593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1470043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996752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5179123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004332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690901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217519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1452764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2C0B2E1-0268-42EC-ABD3-94F81A05B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2256B4-48EA-40FC-BBC0-AA1EE6E008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D44BCCA-102D-4A9D-B1E4-2450CAF0B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m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391367"/>
            <a:ext cx="0" cy="355820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8A549DE7-671D-4575-AF43-858FD9998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22D9B36-9BE7-472B-8808-7E0D681073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40942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436921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sh</a:t>
            </a:r>
            <a:endParaRPr lang="en-US" sz="19900" dirty="0">
              <a:solidFill>
                <a:schemeClr val="tx1">
                  <a:lumMod val="85000"/>
                  <a:lumOff val="1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9928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8498523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40169024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3528091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20256318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19236911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th</a:t>
            </a:r>
            <a:endParaRPr lang="en-US" sz="19900" dirty="0">
              <a:solidFill>
                <a:schemeClr val="tx1">
                  <a:lumMod val="85000"/>
                  <a:lumOff val="1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1941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2873962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ch</a:t>
            </a:r>
            <a:endParaRPr lang="en-US" sz="19900" dirty="0">
              <a:solidFill>
                <a:schemeClr val="tx1">
                  <a:lumMod val="85000"/>
                  <a:lumOff val="1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0742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qu</a:t>
            </a:r>
            <a:endParaRPr lang="en-US" sz="19900" dirty="0">
              <a:solidFill>
                <a:schemeClr val="tx1">
                  <a:lumMod val="85000"/>
                  <a:lumOff val="1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40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9842816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1897348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ng</a:t>
            </a:r>
          </a:p>
        </p:txBody>
      </p:sp>
    </p:spTree>
    <p:extLst>
      <p:ext uri="{BB962C8B-B14F-4D97-AF65-F5344CB8AC3E}">
        <p14:creationId xmlns:p14="http://schemas.microsoft.com/office/powerpoint/2010/main" val="31653129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nk</a:t>
            </a:r>
            <a:endParaRPr lang="en-US" sz="19900" dirty="0">
              <a:solidFill>
                <a:schemeClr val="tx1">
                  <a:lumMod val="85000"/>
                  <a:lumOff val="1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49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940172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968587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577633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647324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019220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35275493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</TotalTime>
  <Words>37</Words>
  <Application>Microsoft Office PowerPoint</Application>
  <PresentationFormat>Widescreen</PresentationFormat>
  <Paragraphs>33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Bahnschrift</vt:lpstr>
      <vt:lpstr>Calibri</vt:lpstr>
      <vt:lpstr>Calibri Light</vt:lpstr>
      <vt:lpstr>Comic Sans MS</vt:lpstr>
      <vt:lpstr>Retrospect</vt:lpstr>
      <vt:lpstr>Read Write Inc </vt:lpstr>
      <vt:lpstr>m</vt:lpstr>
      <vt:lpstr>a</vt:lpstr>
      <vt:lpstr>s</vt:lpstr>
      <vt:lpstr>d</vt:lpstr>
      <vt:lpstr>t</vt:lpstr>
      <vt:lpstr>i</vt:lpstr>
      <vt:lpstr>n</vt:lpstr>
      <vt:lpstr>p</vt:lpstr>
      <vt:lpstr>g</vt:lpstr>
      <vt:lpstr>o</vt:lpstr>
      <vt:lpstr>c</vt:lpstr>
      <vt:lpstr>k</vt:lpstr>
      <vt:lpstr>u</vt:lpstr>
      <vt:lpstr>b</vt:lpstr>
      <vt:lpstr>f</vt:lpstr>
      <vt:lpstr>e</vt:lpstr>
      <vt:lpstr>l</vt:lpstr>
      <vt:lpstr>h</vt:lpstr>
      <vt:lpstr>sh</vt:lpstr>
      <vt:lpstr>r</vt:lpstr>
      <vt:lpstr>j</vt:lpstr>
      <vt:lpstr>v</vt:lpstr>
      <vt:lpstr>y</vt:lpstr>
      <vt:lpstr>w</vt:lpstr>
      <vt:lpstr>th</vt:lpstr>
      <vt:lpstr>z</vt:lpstr>
      <vt:lpstr>ch</vt:lpstr>
      <vt:lpstr>qu</vt:lpstr>
      <vt:lpstr>x</vt:lpstr>
      <vt:lpstr>ng</vt:lpstr>
      <vt:lpstr>nk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 Write Inc</dc:title>
  <dc:creator>emackay689</dc:creator>
  <cp:lastModifiedBy>emackay689</cp:lastModifiedBy>
  <cp:revision>2</cp:revision>
  <dcterms:created xsi:type="dcterms:W3CDTF">2020-04-17T13:20:40Z</dcterms:created>
  <dcterms:modified xsi:type="dcterms:W3CDTF">2020-04-17T13:32:07Z</dcterms:modified>
</cp:coreProperties>
</file>