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5F040F-ABD3-44C6-AA7F-33E5BFD460BD}" type="datetimeFigureOut">
              <a:rPr lang="en-GB" smtClean="0"/>
              <a:t>06/03/2011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8AB1A8-E991-4E40-9F43-EB1E32AD61F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The Story of Chocolate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By Primary 2/3F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St Clements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</a:rPr>
              <a:t>Cocoa Plant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960440" cy="3816423"/>
          </a:xfrm>
        </p:spPr>
      </p:pic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This is the start of our chocolate story.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Here is a picture of a cocoa plant grown by the farmer.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It needs a lot of sun and water.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7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Here are the boats that bring the cocoa to the factories. 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40968"/>
            <a:ext cx="2592288" cy="34464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91271"/>
            <a:ext cx="2376263" cy="25268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28083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6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Here are the people who make chocolate out of the cocoa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2935"/>
            <a:ext cx="2663542" cy="3663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205407"/>
            <a:ext cx="3131840" cy="2277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40" y="4248997"/>
            <a:ext cx="3071891" cy="22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3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Here is the girl who works in the shop that sells the chocolate.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2925333" cy="402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7325" y="2319539"/>
            <a:ext cx="3226301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48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Here are the government people who make the most money from selling chocolate.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2880320" cy="3717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3069349" cy="3796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73" y="3068960"/>
            <a:ext cx="3102347" cy="36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3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Here is a picture of the cocoa farmers who make the least amount of money from the sale of chocolate.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832648" cy="406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87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We have learned that </a:t>
            </a:r>
            <a:r>
              <a:rPr lang="en-GB" sz="2000" dirty="0" err="1" smtClean="0">
                <a:solidFill>
                  <a:srgbClr val="FF0000"/>
                </a:solidFill>
                <a:latin typeface="Comic Sans MS" pitchFamily="66" charset="0"/>
              </a:rPr>
              <a:t>Fairtrade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 is an organisation that wants the farmer to get a fairer share of the money made from selling chocolate. 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636768" cy="36271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22" y="3140968"/>
            <a:ext cx="5093530" cy="36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70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139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The Story of Chocolate</vt:lpstr>
      <vt:lpstr>Cocoa Plant</vt:lpstr>
      <vt:lpstr>Here are the boats that bring the cocoa to the factories. </vt:lpstr>
      <vt:lpstr>Here are the people who make chocolate out of the cocoa</vt:lpstr>
      <vt:lpstr>Here is the girl who works in the shop that sells the chocolate.</vt:lpstr>
      <vt:lpstr>Here are the government people who make the most money from selling chocolate.</vt:lpstr>
      <vt:lpstr>Here is a picture of the cocoa farmers who make the least amount of money from the sale of chocolate.</vt:lpstr>
      <vt:lpstr>We have learned that Fairtrade is an organisation that wants the farmer to get a fairer share of the money made from selling chocolate.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Chocolate</dc:title>
  <dc:creator>Douglas Carstairs</dc:creator>
  <cp:lastModifiedBy>Douglas Carstairs</cp:lastModifiedBy>
  <cp:revision>12</cp:revision>
  <dcterms:created xsi:type="dcterms:W3CDTF">2011-03-06T16:14:16Z</dcterms:created>
  <dcterms:modified xsi:type="dcterms:W3CDTF">2011-03-06T17:19:57Z</dcterms:modified>
</cp:coreProperties>
</file>