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C2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EF5223-76A4-443F-8A5C-64C6C649D1D0}" type="datetimeFigureOut">
              <a:rPr lang="en-GB" smtClean="0"/>
              <a:t>20/01/2011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895822-A228-4E5D-99AD-E44454F01D5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SNP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party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7152" y="2500125"/>
            <a:ext cx="6511131" cy="329259"/>
          </a:xfrm>
        </p:spPr>
        <p:txBody>
          <a:bodyPr>
            <a:normAutofit fontScale="25000" lnSpcReduction="20000"/>
          </a:bodyPr>
          <a:lstStyle/>
          <a:p>
            <a:r>
              <a:rPr lang="en-GB" sz="21600" dirty="0" smtClean="0">
                <a:solidFill>
                  <a:srgbClr val="FFFF00"/>
                </a:solidFill>
              </a:rPr>
              <a:t>By </a:t>
            </a:r>
          </a:p>
          <a:p>
            <a:r>
              <a:rPr lang="en-GB" sz="14400" dirty="0" smtClean="0">
                <a:solidFill>
                  <a:srgbClr val="FFC000"/>
                </a:solidFill>
              </a:rPr>
              <a:t>Craig</a:t>
            </a:r>
            <a:r>
              <a:rPr lang="en-GB" dirty="0" smtClean="0"/>
              <a:t> </a:t>
            </a:r>
            <a:r>
              <a:rPr lang="en-GB" sz="9600" dirty="0" smtClean="0">
                <a:solidFill>
                  <a:srgbClr val="FFC000"/>
                </a:solidFill>
              </a:rPr>
              <a:t>Allan </a:t>
            </a:r>
          </a:p>
          <a:p>
            <a:r>
              <a:rPr lang="en-GB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6000" dirty="0" smtClean="0">
                <a:solidFill>
                  <a:srgbClr val="FFC000"/>
                </a:solidFill>
              </a:rPr>
              <a:t>Ryan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sz="11200" dirty="0" smtClean="0">
                <a:solidFill>
                  <a:srgbClr val="FFC000"/>
                </a:solidFill>
              </a:rPr>
              <a:t>McLaren</a:t>
            </a:r>
            <a:endParaRPr lang="en-GB" sz="11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0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SNP STAND FOR?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Scottish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</a:rPr>
              <a:t>national</a:t>
            </a:r>
            <a:r>
              <a:rPr lang="en-GB" dirty="0" smtClean="0"/>
              <a:t>  </a:t>
            </a:r>
            <a:r>
              <a:rPr lang="en-GB" sz="4400" dirty="0" smtClean="0">
                <a:solidFill>
                  <a:srgbClr val="FFCC00"/>
                </a:solidFill>
              </a:rPr>
              <a:t>party </a:t>
            </a:r>
            <a:endParaRPr lang="en-GB" sz="4400" dirty="0">
              <a:solidFill>
                <a:srgbClr val="FFCC00"/>
              </a:solidFill>
            </a:endParaRPr>
          </a:p>
        </p:txBody>
      </p:sp>
      <p:pic>
        <p:nvPicPr>
          <p:cNvPr id="2050" name="Picture 2" descr="Flag of Scot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32856"/>
            <a:ext cx="4176464" cy="2526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9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SNP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solidFill>
                  <a:srgbClr val="000000"/>
                </a:solidFill>
                <a:latin typeface="Verdana"/>
              </a:rPr>
              <a:t>Education shows the difference the powers of the Scottish Parliament can make as the SNP is continuing to invest in Education Maintenance Allowances with £30 million of funding for the next year.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14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000000"/>
                </a:solidFill>
                <a:latin typeface="Verdana"/>
              </a:rPr>
              <a:t>The SNP have spoken out after Labour cut £44 million from Scotland's NHS. </a:t>
            </a:r>
          </a:p>
          <a:p>
            <a:endParaRPr lang="en-GB" dirty="0"/>
          </a:p>
        </p:txBody>
      </p:sp>
      <p:pic>
        <p:nvPicPr>
          <p:cNvPr id="3074" name="Picture 2" descr="NHS Cho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324036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geo.ed.ac.uk/icons/scotla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20888"/>
            <a:ext cx="279777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8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Armed forces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smtClean="0"/>
              <a:t>The Scottish </a:t>
            </a:r>
            <a:r>
              <a:rPr lang="en-GB" sz="3200" dirty="0" smtClean="0"/>
              <a:t>forces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17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29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</TotalTime>
  <Words>71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SNP party </vt:lpstr>
      <vt:lpstr>SNP STAND FOR?</vt:lpstr>
      <vt:lpstr>SNP education</vt:lpstr>
      <vt:lpstr>PowerPoint Presentation</vt:lpstr>
      <vt:lpstr>Armed forces</vt:lpstr>
      <vt:lpstr>PowerPoint Presentation</vt:lpstr>
    </vt:vector>
  </TitlesOfParts>
  <Company>Dundee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SNP party </dc:title>
  <dc:creator>rimclaren5</dc:creator>
  <cp:lastModifiedBy>rimclaren5</cp:lastModifiedBy>
  <cp:revision>6</cp:revision>
  <dcterms:created xsi:type="dcterms:W3CDTF">2011-01-20T11:00:22Z</dcterms:created>
  <dcterms:modified xsi:type="dcterms:W3CDTF">2011-01-20T12:01:51Z</dcterms:modified>
</cp:coreProperties>
</file>