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8"/>
  </p:handoutMasterIdLst>
  <p:sldIdLst>
    <p:sldId id="256" r:id="rId2"/>
    <p:sldId id="257" r:id="rId3"/>
    <p:sldId id="258" r:id="rId4"/>
    <p:sldId id="259" r:id="rId5"/>
    <p:sldId id="260" r:id="rId6"/>
    <p:sldId id="261" r:id="rId7"/>
  </p:sldIdLst>
  <p:sldSz cx="9144000" cy="6858000" type="screen4x3"/>
  <p:notesSz cx="6858000"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307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83076"/>
          </a:xfrm>
          <a:prstGeom prst="rect">
            <a:avLst/>
          </a:prstGeom>
        </p:spPr>
        <p:txBody>
          <a:bodyPr vert="horz" lIns="91440" tIns="45720" rIns="91440" bIns="45720" rtlCol="0"/>
          <a:lstStyle>
            <a:lvl1pPr algn="r">
              <a:defRPr sz="1200"/>
            </a:lvl1pPr>
          </a:lstStyle>
          <a:p>
            <a:fld id="{67D3A969-B7EC-463B-9AC1-2284C30B7D44}" type="datetimeFigureOut">
              <a:rPr lang="en-GB" smtClean="0"/>
              <a:t>1/25/2011</a:t>
            </a:fld>
            <a:endParaRPr lang="en-GB"/>
          </a:p>
        </p:txBody>
      </p:sp>
      <p:sp>
        <p:nvSpPr>
          <p:cNvPr id="4" name="Footer Placeholder 3"/>
          <p:cNvSpPr>
            <a:spLocks noGrp="1"/>
          </p:cNvSpPr>
          <p:nvPr>
            <p:ph type="ftr" sz="quarter" idx="2"/>
          </p:nvPr>
        </p:nvSpPr>
        <p:spPr>
          <a:xfrm>
            <a:off x="0" y="9176772"/>
            <a:ext cx="2971800" cy="48307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176772"/>
            <a:ext cx="2971800" cy="483076"/>
          </a:xfrm>
          <a:prstGeom prst="rect">
            <a:avLst/>
          </a:prstGeom>
        </p:spPr>
        <p:txBody>
          <a:bodyPr vert="horz" lIns="91440" tIns="45720" rIns="91440" bIns="45720" rtlCol="0" anchor="b"/>
          <a:lstStyle>
            <a:lvl1pPr algn="r">
              <a:defRPr sz="1200"/>
            </a:lvl1pPr>
          </a:lstStyle>
          <a:p>
            <a:fld id="{2090A2E3-11B7-4051-B7CE-C7DC55383771}" type="slidenum">
              <a:rPr lang="en-GB" smtClean="0"/>
              <a:t>‹#›</a:t>
            </a:fld>
            <a:endParaRPr lang="en-GB"/>
          </a:p>
        </p:txBody>
      </p:sp>
    </p:spTree>
    <p:extLst>
      <p:ext uri="{BB962C8B-B14F-4D97-AF65-F5344CB8AC3E}">
        <p14:creationId xmlns:p14="http://schemas.microsoft.com/office/powerpoint/2010/main" val="32682817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5B8C39-2C54-43A4-A4AF-B1E2B08FF84F}" type="datetimeFigureOut">
              <a:rPr lang="en-GB" smtClean="0"/>
              <a:t>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B8C39-2C54-43A4-A4AF-B1E2B08FF84F}" type="datetimeFigureOut">
              <a:rPr lang="en-GB" smtClean="0"/>
              <a:t>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B8C39-2C54-43A4-A4AF-B1E2B08FF84F}" type="datetimeFigureOut">
              <a:rPr lang="en-GB" smtClean="0"/>
              <a:t>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B8C39-2C54-43A4-A4AF-B1E2B08FF84F}" type="datetimeFigureOut">
              <a:rPr lang="en-GB" smtClean="0"/>
              <a:t>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B8C39-2C54-43A4-A4AF-B1E2B08FF84F}" type="datetimeFigureOut">
              <a:rPr lang="en-GB" smtClean="0"/>
              <a:t>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5B8C39-2C54-43A4-A4AF-B1E2B08FF84F}" type="datetimeFigureOut">
              <a:rPr lang="en-GB" smtClean="0"/>
              <a:t>1/25/2011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5B8C39-2C54-43A4-A4AF-B1E2B08FF84F}" type="datetimeFigureOut">
              <a:rPr lang="en-GB" smtClean="0"/>
              <a:t>1/25/2011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5B8C39-2C54-43A4-A4AF-B1E2B08FF84F}" type="datetimeFigureOut">
              <a:rPr lang="en-GB" smtClean="0"/>
              <a:t>1/25/2011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B8C39-2C54-43A4-A4AF-B1E2B08FF84F}" type="datetimeFigureOut">
              <a:rPr lang="en-GB" smtClean="0"/>
              <a:t>1/25/2011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CCD501-86A5-44E4-9760-D59FFEC32DC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B8C39-2C54-43A4-A4AF-B1E2B08FF84F}" type="datetimeFigureOut">
              <a:rPr lang="en-GB" smtClean="0"/>
              <a:t>1/25/2011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CD501-86A5-44E4-9760-D59FFEC32DCA}"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E5B8C39-2C54-43A4-A4AF-B1E2B08FF84F}" type="datetimeFigureOut">
              <a:rPr lang="en-GB" smtClean="0"/>
              <a:t>1/25/2011</a:t>
            </a:fld>
            <a:endParaRPr lang="en-GB"/>
          </a:p>
        </p:txBody>
      </p:sp>
      <p:sp>
        <p:nvSpPr>
          <p:cNvPr id="9" name="Slide Number Placeholder 8"/>
          <p:cNvSpPr>
            <a:spLocks noGrp="1"/>
          </p:cNvSpPr>
          <p:nvPr>
            <p:ph type="sldNum" sz="quarter" idx="11"/>
          </p:nvPr>
        </p:nvSpPr>
        <p:spPr/>
        <p:txBody>
          <a:bodyPr/>
          <a:lstStyle/>
          <a:p>
            <a:fld id="{D6CCD501-86A5-44E4-9760-D59FFEC32DCA}"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6CCD501-86A5-44E4-9760-D59FFEC32DCA}"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E5B8C39-2C54-43A4-A4AF-B1E2B08FF84F}" type="datetimeFigureOut">
              <a:rPr lang="en-GB" smtClean="0"/>
              <a:t>1/25/2011</a:t>
            </a:fld>
            <a:endParaRPr lang="en-GB"/>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hecourier.co.uk/News/Fife/article/9775/search/rf/sample/qs/Ministry+of+Defence/qt/article_slideshow/qc/tag" TargetMode="External"/><Relationship Id="rId2" Type="http://schemas.openxmlformats.org/officeDocument/2006/relationships/hyperlink" Target="http://www.thecourier.co.uk/News/Fife/article/9775/search/rf/sample/qs/Armed+forces/qt/article_slideshow/qc/tag"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8000" dirty="0" smtClean="0">
                <a:solidFill>
                  <a:srgbClr val="FF0000"/>
                </a:solidFill>
              </a:rPr>
              <a:t>Labour Party</a:t>
            </a:r>
            <a:endParaRPr lang="en-GB" sz="8000" dirty="0">
              <a:solidFill>
                <a:srgbClr val="FF0000"/>
              </a:solidFill>
            </a:endParaRPr>
          </a:p>
        </p:txBody>
      </p:sp>
      <p:sp>
        <p:nvSpPr>
          <p:cNvPr id="3" name="Subtitle 2"/>
          <p:cNvSpPr>
            <a:spLocks noGrp="1"/>
          </p:cNvSpPr>
          <p:nvPr>
            <p:ph type="subTitle" idx="1"/>
          </p:nvPr>
        </p:nvSpPr>
        <p:spPr>
          <a:xfrm>
            <a:off x="827584" y="1772816"/>
            <a:ext cx="8077200" cy="1499616"/>
          </a:xfrm>
        </p:spPr>
        <p:txBody>
          <a:bodyPr>
            <a:normAutofit/>
          </a:bodyPr>
          <a:lstStyle/>
          <a:p>
            <a:r>
              <a:rPr lang="en-GB" b="1" dirty="0" smtClean="0">
                <a:solidFill>
                  <a:srgbClr val="00B0F0"/>
                </a:solidFill>
              </a:rPr>
              <a:t>By</a:t>
            </a:r>
          </a:p>
          <a:p>
            <a:r>
              <a:rPr lang="en-GB" b="1" dirty="0" smtClean="0">
                <a:solidFill>
                  <a:srgbClr val="00B0F0"/>
                </a:solidFill>
              </a:rPr>
              <a:t>Keir</a:t>
            </a:r>
            <a:r>
              <a:rPr lang="en-GB" dirty="0" smtClean="0">
                <a:solidFill>
                  <a:srgbClr val="00B0F0"/>
                </a:solidFill>
              </a:rPr>
              <a:t> </a:t>
            </a:r>
            <a:r>
              <a:rPr lang="en-GB" b="1" dirty="0" smtClean="0">
                <a:solidFill>
                  <a:srgbClr val="00B0F0"/>
                </a:solidFill>
              </a:rPr>
              <a:t>&amp;</a:t>
            </a:r>
            <a:r>
              <a:rPr lang="en-GB" dirty="0" smtClean="0">
                <a:solidFill>
                  <a:srgbClr val="00B0F0"/>
                </a:solidFill>
              </a:rPr>
              <a:t> </a:t>
            </a:r>
            <a:r>
              <a:rPr lang="en-GB" b="1" dirty="0" err="1" smtClean="0">
                <a:solidFill>
                  <a:srgbClr val="00B0F0"/>
                </a:solidFill>
              </a:rPr>
              <a:t>Artur</a:t>
            </a:r>
            <a:r>
              <a:rPr lang="en-GB" b="1" dirty="0" smtClean="0"/>
              <a:t> </a:t>
            </a:r>
          </a:p>
          <a:p>
            <a:endParaRPr lang="en-GB" dirty="0" err="1" smtClean="0"/>
          </a:p>
        </p:txBody>
      </p:sp>
      <p:pic>
        <p:nvPicPr>
          <p:cNvPr id="2050" name="Picture 2" descr="http://1.bp.blogspot.com/_KORr-hCPEVM/TH4uoHUIrrI/AAAAAAAAAS0/nhP4PY_vGqE/s1600/Labour-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116632"/>
            <a:ext cx="4686300" cy="204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25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Labour stands for?</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a:t>Labour has only been in government for four short periods of the 20th century. However its achievements have revolutionised the lives of the British people. The values Labour stands for today are those which have guided it throughout its existence.</a:t>
            </a:r>
          </a:p>
          <a:p>
            <a:endParaRPr lang="en-GB" b="1" dirty="0"/>
          </a:p>
        </p:txBody>
      </p:sp>
    </p:spTree>
    <p:extLst>
      <p:ext uri="{BB962C8B-B14F-4D97-AF65-F5344CB8AC3E}">
        <p14:creationId xmlns:p14="http://schemas.microsoft.com/office/powerpoint/2010/main" val="2251107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Labour education</a:t>
            </a:r>
            <a:endParaRPr lang="en-GB" dirty="0"/>
          </a:p>
        </p:txBody>
      </p:sp>
      <p:sp>
        <p:nvSpPr>
          <p:cNvPr id="3" name="Content Placeholder 2"/>
          <p:cNvSpPr>
            <a:spLocks noGrp="1"/>
          </p:cNvSpPr>
          <p:nvPr>
            <p:ph idx="1"/>
          </p:nvPr>
        </p:nvSpPr>
        <p:spPr/>
        <p:txBody>
          <a:bodyPr/>
          <a:lstStyle/>
          <a:p>
            <a:r>
              <a:rPr lang="en-GB" dirty="0"/>
              <a:t>Mr Balls said Labour would increase spending on education as he set out plans to guarantee extra tuition for primary school pupils who fall behind. </a:t>
            </a:r>
          </a:p>
          <a:p>
            <a:endParaRPr lang="en-GB" dirty="0"/>
          </a:p>
        </p:txBody>
      </p:sp>
    </p:spTree>
    <p:extLst>
      <p:ext uri="{BB962C8B-B14F-4D97-AF65-F5344CB8AC3E}">
        <p14:creationId xmlns:p14="http://schemas.microsoft.com/office/powerpoint/2010/main" val="3969619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Labour NHS</a:t>
            </a:r>
            <a:endParaRPr lang="en-GB" dirty="0"/>
          </a:p>
        </p:txBody>
      </p:sp>
      <p:sp>
        <p:nvSpPr>
          <p:cNvPr id="3" name="Content Placeholder 2"/>
          <p:cNvSpPr>
            <a:spLocks noGrp="1"/>
          </p:cNvSpPr>
          <p:nvPr>
            <p:ph idx="1"/>
          </p:nvPr>
        </p:nvSpPr>
        <p:spPr/>
        <p:txBody>
          <a:bodyPr>
            <a:normAutofit/>
          </a:bodyPr>
          <a:lstStyle/>
          <a:p>
            <a:r>
              <a:rPr lang="en-GB" dirty="0"/>
              <a:t>Ed </a:t>
            </a:r>
            <a:r>
              <a:rPr lang="en-GB" dirty="0" err="1"/>
              <a:t>Miliband</a:t>
            </a:r>
            <a:r>
              <a:rPr lang="en-GB" dirty="0"/>
              <a:t> has attacked David Cameron's "broken promises" on the NHS in this week's prime minister's questions. </a:t>
            </a:r>
          </a:p>
          <a:p>
            <a:endParaRPr lang="en-GB" dirty="0"/>
          </a:p>
        </p:txBody>
      </p:sp>
    </p:spTree>
    <p:extLst>
      <p:ext uri="{BB962C8B-B14F-4D97-AF65-F5344CB8AC3E}">
        <p14:creationId xmlns:p14="http://schemas.microsoft.com/office/powerpoint/2010/main" val="3799010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ARMED FORCES</a:t>
            </a:r>
            <a:endParaRPr lang="en-GB" dirty="0"/>
          </a:p>
        </p:txBody>
      </p:sp>
      <p:sp>
        <p:nvSpPr>
          <p:cNvPr id="3" name="Content Placeholder 2"/>
          <p:cNvSpPr>
            <a:spLocks noGrp="1"/>
          </p:cNvSpPr>
          <p:nvPr>
            <p:ph idx="1"/>
          </p:nvPr>
        </p:nvSpPr>
        <p:spPr/>
        <p:txBody>
          <a:bodyPr/>
          <a:lstStyle/>
          <a:p>
            <a:r>
              <a:rPr lang="en-GB" dirty="0"/>
              <a:t>"I am encouraged that the </a:t>
            </a:r>
            <a:r>
              <a:rPr lang="en-GB" dirty="0">
                <a:hlinkClick r:id="rId2"/>
              </a:rPr>
              <a:t>armed forces</a:t>
            </a:r>
            <a:r>
              <a:rPr lang="en-GB" dirty="0"/>
              <a:t> minister was interested to hear of the strategic case for </a:t>
            </a:r>
            <a:r>
              <a:rPr lang="en-GB" dirty="0" err="1"/>
              <a:t>Leuchars</a:t>
            </a:r>
            <a:r>
              <a:rPr lang="en-GB" dirty="0"/>
              <a:t> and hope this plays an important role with the </a:t>
            </a:r>
            <a:r>
              <a:rPr lang="en-GB" dirty="0">
                <a:hlinkClick r:id="rId3"/>
              </a:rPr>
              <a:t>Ministry of Defence</a:t>
            </a:r>
            <a:r>
              <a:rPr lang="en-GB" dirty="0"/>
              <a:t>."</a:t>
            </a:r>
          </a:p>
          <a:p>
            <a:endParaRPr lang="en-GB" dirty="0"/>
          </a:p>
        </p:txBody>
      </p:sp>
      <p:pic>
        <p:nvPicPr>
          <p:cNvPr id="3074" name="Picture 2" descr="http://www.powerballs.com/graphics/minileague_images/1141037266-BritishArmedForcesLogo_MO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4293608"/>
            <a:ext cx="1800200" cy="1788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50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We chose this party cause it’s the one we knew most about.</a:t>
            </a:r>
          </a:p>
          <a:p>
            <a:r>
              <a:rPr lang="en-GB" dirty="0" smtClean="0"/>
              <a:t>We think they are the best cause they are trying to stop the SNP Party cause they are trying to slit </a:t>
            </a:r>
            <a:r>
              <a:rPr lang="en-GB" smtClean="0"/>
              <a:t>up Scotland.</a:t>
            </a:r>
            <a:endParaRPr lang="en-GB" dirty="0"/>
          </a:p>
        </p:txBody>
      </p:sp>
    </p:spTree>
    <p:extLst>
      <p:ext uri="{BB962C8B-B14F-4D97-AF65-F5344CB8AC3E}">
        <p14:creationId xmlns:p14="http://schemas.microsoft.com/office/powerpoint/2010/main" val="1824931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62</TotalTime>
  <Words>176</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Labour Party</vt:lpstr>
      <vt:lpstr>What Labour stands for? </vt:lpstr>
      <vt:lpstr>Labour education</vt:lpstr>
      <vt:lpstr>Labour NHS</vt:lpstr>
      <vt:lpstr>ARMED FORCES</vt:lpstr>
      <vt:lpstr>Conclusion</vt:lpstr>
    </vt:vector>
  </TitlesOfParts>
  <Company>Dundee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Labour Party</dc:title>
  <dc:creator>klyons49</dc:creator>
  <cp:lastModifiedBy>Education Department</cp:lastModifiedBy>
  <cp:revision>7</cp:revision>
  <cp:lastPrinted>2011-01-25T12:18:08Z</cp:lastPrinted>
  <dcterms:created xsi:type="dcterms:W3CDTF">2011-01-20T11:00:20Z</dcterms:created>
  <dcterms:modified xsi:type="dcterms:W3CDTF">2011-01-25T12:18:13Z</dcterms:modified>
</cp:coreProperties>
</file>