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45E2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6F9EE26-ED92-41A3-AC66-5BB18DE5DF82}" type="datetimeFigureOut">
              <a:rPr lang="en-GB" smtClean="0"/>
              <a:t>1/28/2011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462C83D-E383-49B0-BCDC-C3ED86AB00B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66FF33"/>
                </a:solidFill>
              </a:rPr>
              <a:t>Labour Party </a:t>
            </a:r>
            <a:endParaRPr lang="en-GB" dirty="0">
              <a:solidFill>
                <a:srgbClr val="66FF33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5596" y="3429000"/>
            <a:ext cx="6400800" cy="762000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rgbClr val="3045E2"/>
                </a:solidFill>
              </a:rPr>
              <a:t>By</a:t>
            </a:r>
          </a:p>
          <a:p>
            <a:r>
              <a:rPr lang="en-GB" sz="2400" dirty="0" err="1" smtClean="0">
                <a:solidFill>
                  <a:srgbClr val="3045E2"/>
                </a:solidFill>
              </a:rPr>
              <a:t>Piotr</a:t>
            </a:r>
            <a:r>
              <a:rPr lang="en-GB" sz="2400" dirty="0" smtClean="0">
                <a:solidFill>
                  <a:srgbClr val="3045E2"/>
                </a:solidFill>
              </a:rPr>
              <a:t> </a:t>
            </a:r>
            <a:r>
              <a:rPr lang="en-GB" sz="2400" dirty="0" err="1" smtClean="0">
                <a:solidFill>
                  <a:srgbClr val="3045E2"/>
                </a:solidFill>
              </a:rPr>
              <a:t>Lelinski</a:t>
            </a:r>
            <a:endParaRPr lang="en-GB" sz="2400" dirty="0">
              <a:solidFill>
                <a:srgbClr val="3045E2"/>
              </a:solidFill>
            </a:endParaRPr>
          </a:p>
        </p:txBody>
      </p:sp>
      <p:pic>
        <p:nvPicPr>
          <p:cNvPr id="1026" name="Picture 2" descr="http://www.picturesofengland.com/images/flagofscotland/scotland-flag-animate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132883"/>
            <a:ext cx="1944216" cy="145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45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4400" dirty="0" smtClean="0"/>
              <a:t>													</a:t>
            </a:r>
            <a:r>
              <a:rPr lang="en-GB" sz="4400" dirty="0" smtClean="0">
                <a:solidFill>
                  <a:srgbClr val="3045E2"/>
                </a:solidFill>
                <a:sym typeface="Wingdings" pitchFamily="2" charset="2"/>
              </a:rPr>
              <a:t></a:t>
            </a:r>
            <a:r>
              <a:rPr lang="en-GB" sz="4400" dirty="0" smtClean="0">
                <a:solidFill>
                  <a:srgbClr val="3045E2"/>
                </a:solidFill>
              </a:rPr>
              <a:t>what does</a:t>
            </a:r>
            <a:r>
              <a:rPr lang="en-GB" sz="4400" dirty="0" smtClean="0">
                <a:solidFill>
                  <a:srgbClr val="3045E2"/>
                </a:solidFill>
                <a:sym typeface="Wingdings" pitchFamily="2" charset="2"/>
              </a:rPr>
              <a:t></a:t>
            </a:r>
            <a:r>
              <a:rPr lang="en-GB" sz="4400" dirty="0" smtClean="0">
                <a:solidFill>
                  <a:srgbClr val="3045E2"/>
                </a:solidFill>
              </a:rPr>
              <a:t> </a:t>
            </a:r>
            <a:r>
              <a:rPr lang="en-GB" sz="4400" dirty="0" smtClean="0">
                <a:solidFill>
                  <a:srgbClr val="3045E2"/>
                </a:solidFill>
                <a:sym typeface="Wingdings" pitchFamily="2" charset="2"/>
              </a:rPr>
              <a:t></a:t>
            </a:r>
            <a:r>
              <a:rPr lang="en-GB" sz="4400" dirty="0" smtClean="0">
                <a:solidFill>
                  <a:srgbClr val="3045E2"/>
                </a:solidFill>
              </a:rPr>
              <a:t>labour party</a:t>
            </a:r>
            <a:r>
              <a:rPr lang="en-GB" sz="4400" dirty="0" smtClean="0">
                <a:solidFill>
                  <a:srgbClr val="3045E2"/>
                </a:solidFill>
                <a:sym typeface="Wingdings" pitchFamily="2" charset="2"/>
              </a:rPr>
              <a:t></a:t>
            </a:r>
            <a:r>
              <a:rPr lang="en-GB" sz="4400" dirty="0" smtClean="0">
                <a:solidFill>
                  <a:srgbClr val="3045E2"/>
                </a:solidFill>
              </a:rPr>
              <a:t> </a:t>
            </a:r>
            <a:r>
              <a:rPr lang="en-GB" sz="4400" dirty="0" smtClean="0">
                <a:solidFill>
                  <a:srgbClr val="3045E2"/>
                </a:solidFill>
                <a:sym typeface="Wingdings" pitchFamily="2" charset="2"/>
              </a:rPr>
              <a:t></a:t>
            </a:r>
            <a:r>
              <a:rPr lang="en-GB" sz="4400" dirty="0" smtClean="0">
                <a:solidFill>
                  <a:srgbClr val="3045E2"/>
                </a:solidFill>
              </a:rPr>
              <a:t>stand for</a:t>
            </a:r>
            <a:r>
              <a:rPr lang="en-GB" sz="4400" dirty="0" smtClean="0">
                <a:solidFill>
                  <a:srgbClr val="3045E2"/>
                </a:solidFill>
                <a:sym typeface="Wingdings" pitchFamily="2" charset="2"/>
              </a:rPr>
              <a:t></a:t>
            </a:r>
            <a:r>
              <a:rPr lang="en-GB" sz="4400" dirty="0" smtClean="0">
                <a:solidFill>
                  <a:srgbClr val="3045E2"/>
                </a:solidFill>
              </a:rPr>
              <a:t>	</a:t>
            </a:r>
            <a:endParaRPr lang="en-GB" sz="4400" dirty="0">
              <a:solidFill>
                <a:srgbClr val="3045E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57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ym typeface="Wingdings" pitchFamily="2" charset="2"/>
              </a:rPr>
              <a:t></a:t>
            </a:r>
            <a:r>
              <a:rPr lang="en-GB" dirty="0" smtClean="0"/>
              <a:t>Education</a:t>
            </a:r>
            <a:r>
              <a:rPr lang="en-GB" dirty="0" smtClean="0">
                <a:sym typeface="Wingdings" pitchFamily="2" charset="2"/>
              </a:rPr>
              <a:t>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333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ym typeface="Wingdings" pitchFamily="2" charset="2"/>
              </a:rPr>
              <a:t></a:t>
            </a:r>
            <a:r>
              <a:rPr lang="en-GB" dirty="0" err="1" smtClean="0"/>
              <a:t>N.h.s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701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Armed forces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://www.warshipsifr.com/media/ArtistImpFutureCarri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55776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W101ASaC, AgustaWestla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155" y="18791"/>
            <a:ext cx="2773464" cy="196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media.defenseindustrydaily.com/images/LAND_Type-96_Tanks_l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0"/>
            <a:ext cx="3460338" cy="190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779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ym typeface="Wingdings" pitchFamily="2" charset="2"/>
              </a:rPr>
              <a:t></a:t>
            </a:r>
            <a:r>
              <a:rPr lang="en-GB" dirty="0" smtClean="0"/>
              <a:t>Conclusion</a:t>
            </a:r>
            <a:r>
              <a:rPr lang="en-GB" dirty="0" smtClean="0">
                <a:sym typeface="Wingdings" pitchFamily="2" charset="2"/>
              </a:rPr>
              <a:t>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20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175</TotalTime>
  <Words>16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Couture</vt:lpstr>
      <vt:lpstr>Labour Party </vt:lpstr>
      <vt:lpstr>             what does labour party stand for </vt:lpstr>
      <vt:lpstr>Education </vt:lpstr>
      <vt:lpstr>N.h.s</vt:lpstr>
      <vt:lpstr>Armed forces</vt:lpstr>
      <vt:lpstr>Conclusion</vt:lpstr>
    </vt:vector>
  </TitlesOfParts>
  <Company>Dundee City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Labour Party </dc:title>
  <dc:creator>Education Department</dc:creator>
  <cp:lastModifiedBy>Education Department</cp:lastModifiedBy>
  <cp:revision>6</cp:revision>
  <dcterms:created xsi:type="dcterms:W3CDTF">2011-01-20T11:00:46Z</dcterms:created>
  <dcterms:modified xsi:type="dcterms:W3CDTF">2011-01-28T10:05:04Z</dcterms:modified>
</cp:coreProperties>
</file>