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3D703-413E-4EDE-AEAA-1BFB12298E3D}" type="datetimeFigureOut">
              <a:rPr lang="en-GB" smtClean="0"/>
              <a:pPr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8EA00-5C5B-4BD1-9891-9A040AAC30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etsforkids.org/" TargetMode="External"/><Relationship Id="rId2" Type="http://schemas.openxmlformats.org/officeDocument/2006/relationships/hyperlink" Target="http://space-facts.com/planet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fun-facts.org.uk/planets/planets.htm" TargetMode="External"/><Relationship Id="rId4" Type="http://schemas.openxmlformats.org/officeDocument/2006/relationships/hyperlink" Target="http://www.spacekids.co.uk/solarsyste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Target – </a:t>
            </a:r>
            <a:r>
              <a:rPr lang="en-GB" sz="3600" b="1" dirty="0" smtClean="0"/>
              <a:t>model</a:t>
            </a:r>
            <a:r>
              <a:rPr lang="en-GB" sz="3600" dirty="0" smtClean="0"/>
              <a:t> the solar system</a:t>
            </a:r>
            <a:endParaRPr lang="en-GB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Research</a:t>
            </a:r>
            <a:r>
              <a:rPr lang="en-GB" sz="4000" dirty="0" smtClean="0"/>
              <a:t> a planet</a:t>
            </a:r>
          </a:p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Create</a:t>
            </a:r>
            <a:r>
              <a:rPr lang="en-GB" sz="4000" dirty="0" smtClean="0"/>
              <a:t> a scale coloured drawing of your planet</a:t>
            </a:r>
          </a:p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Complete</a:t>
            </a:r>
            <a:r>
              <a:rPr lang="en-GB" sz="4000" dirty="0" smtClean="0"/>
              <a:t> fact sheet </a:t>
            </a:r>
            <a:r>
              <a:rPr lang="en-GB" sz="4000" smtClean="0"/>
              <a:t>for your planet</a:t>
            </a:r>
            <a:endParaRPr lang="en-GB" sz="4000" dirty="0" smtClean="0"/>
          </a:p>
          <a:p>
            <a:pPr>
              <a:buFont typeface="Arial" pitchFamily="34" charset="0"/>
              <a:buChar char="•"/>
            </a:pPr>
            <a:r>
              <a:rPr lang="en-GB" sz="4000" b="1" dirty="0" smtClean="0"/>
              <a:t>Arrange</a:t>
            </a:r>
            <a:r>
              <a:rPr lang="en-GB" sz="4000" dirty="0" smtClean="0"/>
              <a:t> planets in corridor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Pairs task</a:t>
            </a:r>
            <a:endParaRPr lang="en-GB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Resources</a:t>
            </a:r>
            <a:r>
              <a:rPr lang="en-GB" sz="4000" dirty="0" smtClean="0"/>
              <a:t> –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Fact sheet + diagram sheet</a:t>
            </a:r>
          </a:p>
          <a:p>
            <a:pPr>
              <a:buFont typeface="Arial" pitchFamily="34" charset="0"/>
              <a:buChar char="•"/>
            </a:pPr>
            <a:r>
              <a:rPr lang="en-GB" sz="4000" dirty="0" smtClean="0"/>
              <a:t>Internet</a:t>
            </a:r>
            <a:endParaRPr lang="en-GB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Planet research</a:t>
            </a:r>
            <a:r>
              <a:rPr lang="en-GB" sz="3200" dirty="0" smtClean="0"/>
              <a:t> –</a:t>
            </a:r>
          </a:p>
          <a:p>
            <a:endParaRPr lang="en-GB" sz="3200" dirty="0" smtClean="0"/>
          </a:p>
          <a:p>
            <a:r>
              <a:rPr lang="en-GB" sz="3200" b="1" dirty="0" smtClean="0"/>
              <a:t>Number data </a:t>
            </a:r>
            <a:r>
              <a:rPr lang="en-GB" sz="3200" dirty="0" smtClean="0"/>
              <a:t>– size, distance from sun, temperature</a:t>
            </a:r>
          </a:p>
          <a:p>
            <a:r>
              <a:rPr lang="en-GB" sz="3200" b="1" dirty="0" smtClean="0"/>
              <a:t>Atmosphere</a:t>
            </a:r>
            <a:r>
              <a:rPr lang="en-GB" sz="3200" dirty="0" smtClean="0"/>
              <a:t> – what is the atmosphere like? Could anything live there?</a:t>
            </a:r>
          </a:p>
          <a:p>
            <a:r>
              <a:rPr lang="en-GB" sz="3200" b="1" dirty="0" smtClean="0"/>
              <a:t>Gravity</a:t>
            </a:r>
            <a:r>
              <a:rPr lang="en-GB" sz="3200" dirty="0" smtClean="0"/>
              <a:t> – how does gravity compare to the Earth’s?</a:t>
            </a:r>
          </a:p>
          <a:p>
            <a:r>
              <a:rPr lang="en-GB" sz="3200" b="1" dirty="0" smtClean="0"/>
              <a:t>Moons</a:t>
            </a:r>
            <a:r>
              <a:rPr lang="en-GB" sz="3200" dirty="0" smtClean="0"/>
              <a:t> – does the planet have moons? How many? What size?</a:t>
            </a:r>
          </a:p>
          <a:p>
            <a:r>
              <a:rPr lang="en-GB" sz="3200" b="1" dirty="0" smtClean="0"/>
              <a:t>Rings</a:t>
            </a:r>
            <a:r>
              <a:rPr lang="en-GB" sz="3200" dirty="0" smtClean="0"/>
              <a:t> – does your planet have rings?</a:t>
            </a:r>
          </a:p>
          <a:p>
            <a:r>
              <a:rPr lang="en-GB" sz="3200" b="1" dirty="0" smtClean="0"/>
              <a:t>Other facts </a:t>
            </a:r>
            <a:r>
              <a:rPr lang="en-GB" sz="3200" dirty="0" smtClean="0"/>
              <a:t>– anything interesting!</a:t>
            </a:r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005541"/>
              </p:ext>
            </p:extLst>
          </p:nvPr>
        </p:nvGraphicFramePr>
        <p:xfrm>
          <a:off x="323528" y="404664"/>
          <a:ext cx="8424936" cy="6120680"/>
        </p:xfrm>
        <a:graphic>
          <a:graphicData uri="http://schemas.openxmlformats.org/drawingml/2006/table">
            <a:tbl>
              <a:tblPr/>
              <a:tblGrid>
                <a:gridCol w="1384921"/>
                <a:gridCol w="1817709"/>
                <a:gridCol w="1904266"/>
                <a:gridCol w="1933119"/>
                <a:gridCol w="1384921"/>
              </a:tblGrid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dia.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(km)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diameter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(cm)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dist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sun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(km)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rel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dist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Mercury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Earth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Jupiter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Satrun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Uranus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Neptune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Pluto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6000000000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2852936"/>
            <a:ext cx="8390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hlinkClick r:id="rId2"/>
              </a:rPr>
              <a:t>http://space-facts.com/planets/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364502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hlinkClick r:id="rId3"/>
              </a:rPr>
              <a:t>http://www.planetsforkids.org/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599" y="4509120"/>
            <a:ext cx="9701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hlinkClick r:id="rId4"/>
              </a:rPr>
              <a:t>http://www.spacekids.co.uk/solarsystem/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1043608" y="5373216"/>
            <a:ext cx="11940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hlinkClick r:id="rId5"/>
              </a:rPr>
              <a:t>http://www.fun-facts.org.uk/planets/planets.htm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62068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Launch points .....</a:t>
            </a:r>
            <a:endParaRPr lang="en-GB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183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Clackmannanshire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jwood</dc:creator>
  <cp:lastModifiedBy>John Wood</cp:lastModifiedBy>
  <cp:revision>5</cp:revision>
  <dcterms:created xsi:type="dcterms:W3CDTF">2013-12-16T12:35:12Z</dcterms:created>
  <dcterms:modified xsi:type="dcterms:W3CDTF">2017-01-19T08:18:26Z</dcterms:modified>
</cp:coreProperties>
</file>