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60" r:id="rId6"/>
    <p:sldId id="263" r:id="rId7"/>
    <p:sldId id="256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D703-413E-4EDE-AEAA-1BFB12298E3D}" type="datetimeFigureOut">
              <a:rPr lang="en-GB" smtClean="0"/>
              <a:pPr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sforkids.org/" TargetMode="External"/><Relationship Id="rId2" Type="http://schemas.openxmlformats.org/officeDocument/2006/relationships/hyperlink" Target="http://space-facts.com/planet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un-facts.org.uk/planets/planets.htm" TargetMode="External"/><Relationship Id="rId4" Type="http://schemas.openxmlformats.org/officeDocument/2006/relationships/hyperlink" Target="http://www.spacekids.co.uk/solarsyste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Target – </a:t>
            </a:r>
            <a:r>
              <a:rPr lang="en-GB" sz="3600" b="1" dirty="0" smtClean="0"/>
              <a:t>model</a:t>
            </a:r>
            <a:r>
              <a:rPr lang="en-GB" sz="3600" dirty="0" smtClean="0"/>
              <a:t> the solar system</a:t>
            </a:r>
            <a:endParaRPr lang="en-GB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1124744"/>
            <a:ext cx="5549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err="1" smtClean="0"/>
              <a:t>Cel</a:t>
            </a:r>
            <a:r>
              <a:rPr lang="en-GB" sz="3200" b="1" dirty="0" smtClean="0"/>
              <a:t> - model </a:t>
            </a:r>
            <a:r>
              <a:rPr lang="en-GB" sz="3200" b="1" dirty="0" err="1" smtClean="0"/>
              <a:t>układu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słonecznego</a:t>
            </a:r>
            <a:endParaRPr lang="en-GB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Research</a:t>
            </a:r>
            <a:r>
              <a:rPr lang="en-GB" sz="4000" dirty="0" smtClean="0"/>
              <a:t> a planet</a:t>
            </a:r>
          </a:p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Create</a:t>
            </a:r>
            <a:r>
              <a:rPr lang="en-GB" sz="4000" dirty="0" smtClean="0"/>
              <a:t> a scale coloured drawing of your planet</a:t>
            </a:r>
          </a:p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Complete</a:t>
            </a:r>
            <a:r>
              <a:rPr lang="en-GB" sz="4000" dirty="0" smtClean="0"/>
              <a:t> fact sheet for your planet</a:t>
            </a:r>
          </a:p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Arrange</a:t>
            </a:r>
            <a:r>
              <a:rPr lang="en-GB" sz="4000" dirty="0" smtClean="0"/>
              <a:t> planets in corridor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Pairs task</a:t>
            </a:r>
            <a:endParaRPr lang="en-GB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Resources</a:t>
            </a:r>
            <a:r>
              <a:rPr lang="en-GB" sz="4000" dirty="0" smtClean="0"/>
              <a:t> –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Fact sheet + diagram sheet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Internet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48680"/>
            <a:ext cx="2487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 err="1" smtClean="0"/>
              <a:t>zadaniem</a:t>
            </a:r>
            <a:r>
              <a:rPr lang="en-GB" sz="3200" b="1" i="1" dirty="0" smtClean="0"/>
              <a:t> par</a:t>
            </a:r>
            <a:endParaRPr lang="en-GB" sz="3200" b="1" i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Badać planetę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Tworzenie skali kolorowy rysunek waszej planecie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Kompletny arkusz dla planety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Rozmieszczanie planety w korytarz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971600" y="450912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200" b="1" i="1" dirty="0" smtClean="0"/>
              <a:t>Zasoby -</a:t>
            </a:r>
          </a:p>
          <a:p>
            <a:r>
              <a:rPr lang="pl-PL" sz="3200" dirty="0" smtClean="0"/>
              <a:t>Arkusz blachy schemat +</a:t>
            </a:r>
          </a:p>
          <a:p>
            <a:r>
              <a:rPr lang="pl-PL" sz="3200" dirty="0" smtClean="0"/>
              <a:t>Internet</a:t>
            </a:r>
            <a:endParaRPr lang="en-GB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Planet research</a:t>
            </a:r>
            <a:r>
              <a:rPr lang="en-GB" sz="3200" dirty="0" smtClean="0"/>
              <a:t> –</a:t>
            </a:r>
          </a:p>
          <a:p>
            <a:endParaRPr lang="en-GB" sz="3200" dirty="0" smtClean="0"/>
          </a:p>
          <a:p>
            <a:r>
              <a:rPr lang="en-GB" sz="3200" b="1" dirty="0" smtClean="0"/>
              <a:t>Number data </a:t>
            </a:r>
            <a:r>
              <a:rPr lang="en-GB" sz="3200" dirty="0" smtClean="0"/>
              <a:t>– size, distance from sun, temperature</a:t>
            </a:r>
          </a:p>
          <a:p>
            <a:r>
              <a:rPr lang="en-GB" sz="3200" b="1" dirty="0" smtClean="0"/>
              <a:t>Atmosphere</a:t>
            </a:r>
            <a:r>
              <a:rPr lang="en-GB" sz="3200" dirty="0" smtClean="0"/>
              <a:t> – what is the atmosphere like? Could anything live there?</a:t>
            </a:r>
          </a:p>
          <a:p>
            <a:r>
              <a:rPr lang="en-GB" sz="3200" b="1" dirty="0" smtClean="0"/>
              <a:t>Gravity</a:t>
            </a:r>
            <a:r>
              <a:rPr lang="en-GB" sz="3200" dirty="0" smtClean="0"/>
              <a:t> – how does gravity compare to the Earth’s?</a:t>
            </a:r>
          </a:p>
          <a:p>
            <a:r>
              <a:rPr lang="en-GB" sz="3200" b="1" dirty="0" smtClean="0"/>
              <a:t>Moons</a:t>
            </a:r>
            <a:r>
              <a:rPr lang="en-GB" sz="3200" dirty="0" smtClean="0"/>
              <a:t> – does the planet have moons? How many? What size?</a:t>
            </a:r>
          </a:p>
          <a:p>
            <a:r>
              <a:rPr lang="en-GB" sz="3200" b="1" dirty="0" smtClean="0"/>
              <a:t>Rings</a:t>
            </a:r>
            <a:r>
              <a:rPr lang="en-GB" sz="3200" dirty="0" smtClean="0"/>
              <a:t> – does your planet have rings?</a:t>
            </a:r>
          </a:p>
          <a:p>
            <a:r>
              <a:rPr lang="en-GB" sz="3200" b="1" dirty="0" smtClean="0"/>
              <a:t>Other facts </a:t>
            </a:r>
            <a:r>
              <a:rPr lang="en-GB" sz="3200" dirty="0" smtClean="0"/>
              <a:t>– anything interesting!</a:t>
            </a:r>
            <a:endParaRPr lang="en-GB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748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u="sng" dirty="0" smtClean="0"/>
              <a:t>Planet badania -</a:t>
            </a:r>
          </a:p>
          <a:p>
            <a:endParaRPr lang="pl-PL" sz="3200" dirty="0" smtClean="0"/>
          </a:p>
          <a:p>
            <a:r>
              <a:rPr lang="pl-PL" sz="3200" b="1" dirty="0" smtClean="0"/>
              <a:t>Ilość danych </a:t>
            </a:r>
            <a:r>
              <a:rPr lang="pl-PL" sz="3200" dirty="0" smtClean="0"/>
              <a:t>- wielkość, odległość od słońca, temperatury</a:t>
            </a:r>
          </a:p>
          <a:p>
            <a:r>
              <a:rPr lang="pl-PL" sz="3200" b="1" dirty="0" smtClean="0"/>
              <a:t>Atmosphere</a:t>
            </a:r>
            <a:r>
              <a:rPr lang="pl-PL" sz="3200" dirty="0" smtClean="0"/>
              <a:t> - co jest atmosfera, jak? Czy może być coś tam mieszkają?</a:t>
            </a:r>
          </a:p>
          <a:p>
            <a:r>
              <a:rPr lang="pl-PL" sz="3200" b="1" dirty="0" smtClean="0"/>
              <a:t>Gravity</a:t>
            </a:r>
            <a:r>
              <a:rPr lang="pl-PL" sz="3200" dirty="0" smtClean="0"/>
              <a:t> - jak grawitacja porównać do Ziemi?</a:t>
            </a:r>
          </a:p>
          <a:p>
            <a:r>
              <a:rPr lang="pl-PL" sz="3200" b="1" dirty="0" smtClean="0"/>
              <a:t>Moons</a:t>
            </a:r>
            <a:r>
              <a:rPr lang="pl-PL" sz="3200" dirty="0" smtClean="0"/>
              <a:t> - czy planeta posiada księżyce? Ile? Jaki rozmiar?</a:t>
            </a:r>
          </a:p>
          <a:p>
            <a:r>
              <a:rPr lang="pl-PL" sz="3200" b="1" dirty="0" smtClean="0"/>
              <a:t>Pierścienie</a:t>
            </a:r>
            <a:r>
              <a:rPr lang="pl-PL" sz="3200" dirty="0" smtClean="0"/>
              <a:t> - czy wasza planeta ma pierścienie?</a:t>
            </a:r>
          </a:p>
          <a:p>
            <a:r>
              <a:rPr lang="pl-PL" sz="3200" dirty="0" smtClean="0"/>
              <a:t>Inne fakty - nic ciekawego!</a:t>
            </a:r>
            <a:endParaRPr lang="en-GB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7005541"/>
              </p:ext>
            </p:extLst>
          </p:nvPr>
        </p:nvGraphicFramePr>
        <p:xfrm>
          <a:off x="323528" y="404664"/>
          <a:ext cx="8424936" cy="6120680"/>
        </p:xfrm>
        <a:graphic>
          <a:graphicData uri="http://schemas.openxmlformats.org/drawingml/2006/table">
            <a:tbl>
              <a:tblPr/>
              <a:tblGrid>
                <a:gridCol w="1384921"/>
                <a:gridCol w="1817709"/>
                <a:gridCol w="1904266"/>
                <a:gridCol w="1933119"/>
                <a:gridCol w="1384921"/>
              </a:tblGrid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dia.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(km)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diameter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(cm)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dist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sun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(km)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rel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dist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Mercury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Jupiter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Satrun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Uranus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Neptune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852936"/>
            <a:ext cx="8390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hlinkClick r:id="rId2"/>
              </a:rPr>
              <a:t>http://space-facts.com/planets/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64502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hlinkClick r:id="rId3"/>
              </a:rPr>
              <a:t>http://www.planetsforkids.org/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599" y="4509120"/>
            <a:ext cx="9701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hlinkClick r:id="rId4"/>
              </a:rPr>
              <a:t>http://www.spacekids.co.uk/solarsystem/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1043608" y="5373216"/>
            <a:ext cx="11940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hlinkClick r:id="rId5"/>
              </a:rPr>
              <a:t>http://www.fun-facts.org.uk/planets/planets.htm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2068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Launch points .....</a:t>
            </a:r>
            <a:endParaRPr lang="en-GB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275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Clackmannanshire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jwood</dc:creator>
  <cp:lastModifiedBy>jwood</cp:lastModifiedBy>
  <cp:revision>6</cp:revision>
  <dcterms:created xsi:type="dcterms:W3CDTF">2013-12-16T12:35:12Z</dcterms:created>
  <dcterms:modified xsi:type="dcterms:W3CDTF">2017-01-24T20:43:36Z</dcterms:modified>
</cp:coreProperties>
</file>