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05643-8EE9-3D06-DECA-DC3BC54743A1}" v="286" dt="2023-02-08T15:01:11.833"/>
    <p1510:client id="{C8A22FC5-2A0E-47FB-48ED-27F351E2DF5C}" v="342" dt="2023-02-09T14:04:58.938"/>
    <p1510:client id="{E68176F2-C5F6-B7DF-1BB7-5B5B25DC8EAE}" v="62" dt="2023-02-08T14:55:03.541"/>
    <p1510:client id="{EC554FF7-C56B-497A-8E9A-FA6AF3070C6C}" v="2" dt="2023-02-09T14:36:36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01C-0053-4696-8C0A-A4ADC52C278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BB8-C73F-43F2-A136-47FB03CC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4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01C-0053-4696-8C0A-A4ADC52C278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BB8-C73F-43F2-A136-47FB03CC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84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01C-0053-4696-8C0A-A4ADC52C278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BB8-C73F-43F2-A136-47FB03CC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51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01C-0053-4696-8C0A-A4ADC52C278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BB8-C73F-43F2-A136-47FB03CC3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0829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01C-0053-4696-8C0A-A4ADC52C278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BB8-C73F-43F2-A136-47FB03CC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9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01C-0053-4696-8C0A-A4ADC52C278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BB8-C73F-43F2-A136-47FB03CC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51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01C-0053-4696-8C0A-A4ADC52C278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BB8-C73F-43F2-A136-47FB03CC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78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01C-0053-4696-8C0A-A4ADC52C278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BB8-C73F-43F2-A136-47FB03CC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472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01C-0053-4696-8C0A-A4ADC52C278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BB8-C73F-43F2-A136-47FB03CC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78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01C-0053-4696-8C0A-A4ADC52C278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BB8-C73F-43F2-A136-47FB03CC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7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01C-0053-4696-8C0A-A4ADC52C278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BB8-C73F-43F2-A136-47FB03CC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3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01C-0053-4696-8C0A-A4ADC52C278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BB8-C73F-43F2-A136-47FB03CC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4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01C-0053-4696-8C0A-A4ADC52C278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BB8-C73F-43F2-A136-47FB03CC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08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01C-0053-4696-8C0A-A4ADC52C278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BB8-C73F-43F2-A136-47FB03CC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16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01C-0053-4696-8C0A-A4ADC52C278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BB8-C73F-43F2-A136-47FB03CC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01C-0053-4696-8C0A-A4ADC52C278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BB8-C73F-43F2-A136-47FB03CC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8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01C-0053-4696-8C0A-A4ADC52C278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BB8-C73F-43F2-A136-47FB03CC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030701C-0053-4696-8C0A-A4ADC52C278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E2C5BB8-C73F-43F2-A136-47FB03CC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961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7FC1A-1F24-478E-8DEE-CAD130C7C0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Anti-bullying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CE222-7F44-4F70-A826-30C348AB2F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Beth and Angus </a:t>
            </a:r>
          </a:p>
        </p:txBody>
      </p:sp>
      <p:pic>
        <p:nvPicPr>
          <p:cNvPr id="1026" name="Picture 2" descr="Anti-bullying">
            <a:extLst>
              <a:ext uri="{FF2B5EF4-FFF2-40B4-BE49-F238E27FC236}">
                <a16:creationId xmlns:a16="http://schemas.microsoft.com/office/drawing/2014/main" id="{CAC8AADA-E77F-4049-949A-754725421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2730" cy="690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47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4">
            <a:extLst>
              <a:ext uri="{FF2B5EF4-FFF2-40B4-BE49-F238E27FC236}">
                <a16:creationId xmlns:a16="http://schemas.microsoft.com/office/drawing/2014/main" id="{46130003-5222-4875-8738-1217755C7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B9A31-2C41-4C58-87AC-D20CBD82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altLang="en-US" b="1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                         What Is Bullying?</a:t>
            </a:r>
            <a:endParaRPr lang="en-GB" b="1">
              <a:gradFill flip="none" rotWithShape="1">
                <a:gsLst>
                  <a:gs pos="28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  <a:tileRect/>
              </a:gra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E388DCC-9257-412E-811D-30F74D4CB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B2DB510-C391-4920-36F1-9C89BCCA3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172" y="2378272"/>
            <a:ext cx="4187222" cy="30357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75B1B-BFE3-4CE1-87F3-F05497C02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48069"/>
            <a:ext cx="5257799" cy="422889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GB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r>
              <a:rPr lang="en-GB" sz="20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There are different types of bullying.</a:t>
            </a:r>
          </a:p>
          <a:p>
            <a:endParaRPr lang="en-GB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r>
              <a:rPr lang="en-GB" sz="20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Physical bullying is hitting, shoving, pushing, kicking or laying your hands on someone.</a:t>
            </a:r>
          </a:p>
          <a:p>
            <a:endParaRPr lang="en-GB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r>
              <a:rPr lang="en-GB" sz="20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Verbal bullying is when someone calls you names, says nasty things to you, or threatens you.</a:t>
            </a:r>
          </a:p>
          <a:p>
            <a:endParaRPr lang="en-GB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r>
              <a:rPr lang="en-GB" sz="20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Nobody deserves to be bullied.</a:t>
            </a:r>
          </a:p>
          <a:p>
            <a:endParaRPr lang="en-GB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GB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GB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17415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34C761-452B-6389-2260-F1D035053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2" r="4" b="4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076C7-A03E-453E-922E-7A8890AA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00B050"/>
                </a:solidFill>
              </a:rPr>
              <a:t>Kind</a:t>
            </a:r>
            <a:r>
              <a:rPr lang="en-US" sz="5400" dirty="0"/>
              <a:t> or </a:t>
            </a:r>
            <a:r>
              <a:rPr lang="en-US" sz="5400" dirty="0">
                <a:solidFill>
                  <a:srgbClr val="FF0000"/>
                </a:solidFill>
              </a:rPr>
              <a:t>unkind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CF0C0-649C-4E01-9FF1-EC68BC3EB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0000" y="1825625"/>
            <a:ext cx="4572877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6757B-1104-1941-A742-0993C057726D}"/>
              </a:ext>
            </a:extLst>
          </p:cNvPr>
          <p:cNvSpPr txBox="1"/>
          <p:nvPr/>
        </p:nvSpPr>
        <p:spPr>
          <a:xfrm>
            <a:off x="929268" y="1709853"/>
            <a:ext cx="4869365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3200" dirty="0"/>
              <a:t>Now that you know all about bullying, we have a task for you to do.</a:t>
            </a:r>
          </a:p>
          <a:p>
            <a:pPr marL="457200" indent="-457200">
              <a:buFont typeface="Arial"/>
              <a:buChar char="•"/>
            </a:pPr>
            <a:endParaRPr lang="en-GB" sz="3200" dirty="0"/>
          </a:p>
          <a:p>
            <a:pPr marL="457200" indent="-457200">
              <a:buFont typeface="Arial"/>
              <a:buChar char="•"/>
            </a:pPr>
            <a:r>
              <a:rPr lang="en-GB" sz="3200" dirty="0"/>
              <a:t>We will give you a worksheet and you can decide if the things on it are kind or unkind.</a:t>
            </a:r>
          </a:p>
        </p:txBody>
      </p:sp>
    </p:spTree>
    <p:extLst>
      <p:ext uri="{BB962C8B-B14F-4D97-AF65-F5344CB8AC3E}">
        <p14:creationId xmlns:p14="http://schemas.microsoft.com/office/powerpoint/2010/main" val="45066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09F7-51D7-1C79-C18B-78B0721C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9AC32-8703-0417-A0E5-D766164D4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" b="1" dirty="0"/>
              <a:t>`</a:t>
            </a:r>
            <a:r>
              <a:rPr lang="en-GB" sz="3200" b="1" dirty="0"/>
              <a:t>Tell an adult you trust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FC0F7-3864-3E80-3E05-89012D398B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If you are being bullied, tell a parent, teacher, older brother or sister ,or a relative.  They should help you sort it out in no time.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46D60-53BF-20ED-BF85-9694DEEBE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Help someone being bullied</a:t>
            </a:r>
            <a:endParaRPr lang="en-GB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5EB203-3917-8D7C-9CDC-E6487E7394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Someone who is being bullied can feel lonely, sad or scared. Smile at them, talk to them or include them in a game.</a:t>
            </a:r>
          </a:p>
        </p:txBody>
      </p:sp>
      <p:pic>
        <p:nvPicPr>
          <p:cNvPr id="7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D727FDB-D318-3421-0D3D-99A5377FF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647" y="4074543"/>
            <a:ext cx="1686329" cy="2777706"/>
          </a:xfrm>
          <a:prstGeom prst="rect">
            <a:avLst/>
          </a:prstGeom>
        </p:spPr>
      </p:pic>
      <p:pic>
        <p:nvPicPr>
          <p:cNvPr id="8" name="Picture 8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B8C6532B-1AA5-D07F-3092-74909563B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759" y="4074092"/>
            <a:ext cx="3088256" cy="27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5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1CD9862-F934-B931-BB48-DE2A2441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" y="-239382"/>
            <a:ext cx="5287991" cy="7020463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28780D56-8C30-2A0B-9743-B28E3E74B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835" y="-175917"/>
            <a:ext cx="6351915" cy="703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2624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21</TotalTime>
  <Words>58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Depth</vt:lpstr>
      <vt:lpstr>Anti-bullying</vt:lpstr>
      <vt:lpstr>                         What Is Bullying?</vt:lpstr>
      <vt:lpstr>Kind or unkind</vt:lpstr>
      <vt:lpstr>What can you do?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Anti-bullying</dc:title>
  <dc:creator>Ms McGlinchie</dc:creator>
  <cp:lastModifiedBy>Ms McGlinchie</cp:lastModifiedBy>
  <cp:revision>167</cp:revision>
  <dcterms:created xsi:type="dcterms:W3CDTF">2023-01-19T14:45:41Z</dcterms:created>
  <dcterms:modified xsi:type="dcterms:W3CDTF">2023-02-13T14:43:48Z</dcterms:modified>
</cp:coreProperties>
</file>