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067779A-B18D-4AAA-8151-F0ADA8A03A7A}" type="datetimeFigureOut">
              <a:rPr lang="en-GB" smtClean="0"/>
              <a:t>14/09/2017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4352BD-2B65-4897-B78B-E7F687AFAD47}" type="slidenum">
              <a:rPr lang="en-GB" smtClean="0"/>
              <a:t>‹#›</a:t>
            </a:fld>
            <a:endParaRPr lang="en-GB"/>
          </a:p>
        </p:txBody>
      </p:sp>
    </p:spTree>
    <p:extLst>
      <p:ext uri="{BB962C8B-B14F-4D97-AF65-F5344CB8AC3E}">
        <p14:creationId xmlns:p14="http://schemas.microsoft.com/office/powerpoint/2010/main" val="18499055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67779A-B18D-4AAA-8151-F0ADA8A03A7A}" type="datetimeFigureOut">
              <a:rPr lang="en-GB" smtClean="0"/>
              <a:t>14/09/2017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4352BD-2B65-4897-B78B-E7F687AFAD47}" type="slidenum">
              <a:rPr lang="en-GB" smtClean="0"/>
              <a:t>‹#›</a:t>
            </a:fld>
            <a:endParaRPr lang="en-GB"/>
          </a:p>
        </p:txBody>
      </p:sp>
    </p:spTree>
    <p:extLst>
      <p:ext uri="{BB962C8B-B14F-4D97-AF65-F5344CB8AC3E}">
        <p14:creationId xmlns:p14="http://schemas.microsoft.com/office/powerpoint/2010/main" val="584751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67779A-B18D-4AAA-8151-F0ADA8A03A7A}" type="datetimeFigureOut">
              <a:rPr lang="en-GB" smtClean="0"/>
              <a:t>14/09/2017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4352BD-2B65-4897-B78B-E7F687AFAD47}" type="slidenum">
              <a:rPr lang="en-GB" smtClean="0"/>
              <a:t>‹#›</a:t>
            </a:fld>
            <a:endParaRPr lang="en-GB"/>
          </a:p>
        </p:txBody>
      </p:sp>
    </p:spTree>
    <p:extLst>
      <p:ext uri="{BB962C8B-B14F-4D97-AF65-F5344CB8AC3E}">
        <p14:creationId xmlns:p14="http://schemas.microsoft.com/office/powerpoint/2010/main" val="235774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67779A-B18D-4AAA-8151-F0ADA8A03A7A}" type="datetimeFigureOut">
              <a:rPr lang="en-GB" smtClean="0"/>
              <a:t>14/09/2017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4352BD-2B65-4897-B78B-E7F687AFAD47}" type="slidenum">
              <a:rPr lang="en-GB" smtClean="0"/>
              <a:t>‹#›</a:t>
            </a:fld>
            <a:endParaRPr lang="en-GB"/>
          </a:p>
        </p:txBody>
      </p:sp>
    </p:spTree>
    <p:extLst>
      <p:ext uri="{BB962C8B-B14F-4D97-AF65-F5344CB8AC3E}">
        <p14:creationId xmlns:p14="http://schemas.microsoft.com/office/powerpoint/2010/main" val="33136844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67779A-B18D-4AAA-8151-F0ADA8A03A7A}" type="datetimeFigureOut">
              <a:rPr lang="en-GB" smtClean="0"/>
              <a:t>14/09/2017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44352BD-2B65-4897-B78B-E7F687AFAD47}" type="slidenum">
              <a:rPr lang="en-GB" smtClean="0"/>
              <a:t>‹#›</a:t>
            </a:fld>
            <a:endParaRPr lang="en-GB"/>
          </a:p>
        </p:txBody>
      </p:sp>
    </p:spTree>
    <p:extLst>
      <p:ext uri="{BB962C8B-B14F-4D97-AF65-F5344CB8AC3E}">
        <p14:creationId xmlns:p14="http://schemas.microsoft.com/office/powerpoint/2010/main" val="96559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067779A-B18D-4AAA-8151-F0ADA8A03A7A}" type="datetimeFigureOut">
              <a:rPr lang="en-GB" smtClean="0"/>
              <a:t>14/09/2017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4352BD-2B65-4897-B78B-E7F687AFAD47}" type="slidenum">
              <a:rPr lang="en-GB" smtClean="0"/>
              <a:t>‹#›</a:t>
            </a:fld>
            <a:endParaRPr lang="en-GB"/>
          </a:p>
        </p:txBody>
      </p:sp>
    </p:spTree>
    <p:extLst>
      <p:ext uri="{BB962C8B-B14F-4D97-AF65-F5344CB8AC3E}">
        <p14:creationId xmlns:p14="http://schemas.microsoft.com/office/powerpoint/2010/main" val="33199628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067779A-B18D-4AAA-8151-F0ADA8A03A7A}" type="datetimeFigureOut">
              <a:rPr lang="en-GB" smtClean="0"/>
              <a:t>14/09/2017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44352BD-2B65-4897-B78B-E7F687AFAD47}" type="slidenum">
              <a:rPr lang="en-GB" smtClean="0"/>
              <a:t>‹#›</a:t>
            </a:fld>
            <a:endParaRPr lang="en-GB"/>
          </a:p>
        </p:txBody>
      </p:sp>
    </p:spTree>
    <p:extLst>
      <p:ext uri="{BB962C8B-B14F-4D97-AF65-F5344CB8AC3E}">
        <p14:creationId xmlns:p14="http://schemas.microsoft.com/office/powerpoint/2010/main" val="6594980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067779A-B18D-4AAA-8151-F0ADA8A03A7A}" type="datetimeFigureOut">
              <a:rPr lang="en-GB" smtClean="0"/>
              <a:t>14/09/2017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44352BD-2B65-4897-B78B-E7F687AFAD47}" type="slidenum">
              <a:rPr lang="en-GB" smtClean="0"/>
              <a:t>‹#›</a:t>
            </a:fld>
            <a:endParaRPr lang="en-GB"/>
          </a:p>
        </p:txBody>
      </p:sp>
    </p:spTree>
    <p:extLst>
      <p:ext uri="{BB962C8B-B14F-4D97-AF65-F5344CB8AC3E}">
        <p14:creationId xmlns:p14="http://schemas.microsoft.com/office/powerpoint/2010/main" val="42175747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67779A-B18D-4AAA-8151-F0ADA8A03A7A}" type="datetimeFigureOut">
              <a:rPr lang="en-GB" smtClean="0"/>
              <a:t>14/09/2017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44352BD-2B65-4897-B78B-E7F687AFAD47}" type="slidenum">
              <a:rPr lang="en-GB" smtClean="0"/>
              <a:t>‹#›</a:t>
            </a:fld>
            <a:endParaRPr lang="en-GB"/>
          </a:p>
        </p:txBody>
      </p:sp>
    </p:spTree>
    <p:extLst>
      <p:ext uri="{BB962C8B-B14F-4D97-AF65-F5344CB8AC3E}">
        <p14:creationId xmlns:p14="http://schemas.microsoft.com/office/powerpoint/2010/main" val="11569758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67779A-B18D-4AAA-8151-F0ADA8A03A7A}" type="datetimeFigureOut">
              <a:rPr lang="en-GB" smtClean="0"/>
              <a:t>14/09/2017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4352BD-2B65-4897-B78B-E7F687AFAD47}" type="slidenum">
              <a:rPr lang="en-GB" smtClean="0"/>
              <a:t>‹#›</a:t>
            </a:fld>
            <a:endParaRPr lang="en-GB"/>
          </a:p>
        </p:txBody>
      </p:sp>
    </p:spTree>
    <p:extLst>
      <p:ext uri="{BB962C8B-B14F-4D97-AF65-F5344CB8AC3E}">
        <p14:creationId xmlns:p14="http://schemas.microsoft.com/office/powerpoint/2010/main" val="6716984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67779A-B18D-4AAA-8151-F0ADA8A03A7A}" type="datetimeFigureOut">
              <a:rPr lang="en-GB" smtClean="0"/>
              <a:t>14/09/2017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44352BD-2B65-4897-B78B-E7F687AFAD47}" type="slidenum">
              <a:rPr lang="en-GB" smtClean="0"/>
              <a:t>‹#›</a:t>
            </a:fld>
            <a:endParaRPr lang="en-GB"/>
          </a:p>
        </p:txBody>
      </p:sp>
    </p:spTree>
    <p:extLst>
      <p:ext uri="{BB962C8B-B14F-4D97-AF65-F5344CB8AC3E}">
        <p14:creationId xmlns:p14="http://schemas.microsoft.com/office/powerpoint/2010/main" val="3368894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67779A-B18D-4AAA-8151-F0ADA8A03A7A}" type="datetimeFigureOut">
              <a:rPr lang="en-GB" smtClean="0"/>
              <a:t>14/09/2017</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4352BD-2B65-4897-B78B-E7F687AFAD47}" type="slidenum">
              <a:rPr lang="en-GB" smtClean="0"/>
              <a:t>‹#›</a:t>
            </a:fld>
            <a:endParaRPr lang="en-GB"/>
          </a:p>
        </p:txBody>
      </p:sp>
    </p:spTree>
    <p:extLst>
      <p:ext uri="{BB962C8B-B14F-4D97-AF65-F5344CB8AC3E}">
        <p14:creationId xmlns:p14="http://schemas.microsoft.com/office/powerpoint/2010/main" val="36059778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p:txBody>
          <a:bodyPr>
            <a:noAutofit/>
          </a:bodyPr>
          <a:lstStyle/>
          <a:p>
            <a:pPr algn="ctr"/>
            <a:r>
              <a:rPr lang="en-GB" sz="9600" b="1" dirty="0" smtClean="0">
                <a:ln w="0"/>
                <a:solidFill>
                  <a:srgbClr val="FF0000"/>
                </a:solidFill>
                <a:effectLst>
                  <a:reflection blurRad="6350" stA="53000" endA="300" endPos="35500" dir="5400000" sy="-90000" algn="bl" rotWithShape="0"/>
                </a:effectLst>
              </a:rPr>
              <a:t/>
            </a:r>
            <a:br>
              <a:rPr lang="en-GB" sz="9600" b="1" dirty="0" smtClean="0">
                <a:ln w="0"/>
                <a:solidFill>
                  <a:srgbClr val="FF0000"/>
                </a:solidFill>
                <a:effectLst>
                  <a:reflection blurRad="6350" stA="53000" endA="300" endPos="35500" dir="5400000" sy="-90000" algn="bl" rotWithShape="0"/>
                </a:effectLst>
              </a:rPr>
            </a:br>
            <a:r>
              <a:rPr lang="en-GB" sz="9600" b="1" dirty="0">
                <a:ln w="0"/>
                <a:solidFill>
                  <a:srgbClr val="FF0000"/>
                </a:solidFill>
                <a:effectLst>
                  <a:reflection blurRad="6350" stA="53000" endA="300" endPos="35500" dir="5400000" sy="-90000" algn="bl" rotWithShape="0"/>
                </a:effectLst>
              </a:rPr>
              <a:t/>
            </a:r>
            <a:br>
              <a:rPr lang="en-GB" sz="9600" b="1" dirty="0">
                <a:ln w="0"/>
                <a:solidFill>
                  <a:srgbClr val="FF0000"/>
                </a:solidFill>
                <a:effectLst>
                  <a:reflection blurRad="6350" stA="53000" endA="300" endPos="35500" dir="5400000" sy="-90000" algn="bl" rotWithShape="0"/>
                </a:effectLst>
              </a:rPr>
            </a:br>
            <a:r>
              <a:rPr lang="en-GB" sz="9600" b="1" dirty="0" smtClean="0">
                <a:ln w="0"/>
                <a:solidFill>
                  <a:srgbClr val="FF0000"/>
                </a:solidFill>
                <a:effectLst>
                  <a:reflection blurRad="6350" stA="53000" endA="300" endPos="35500" dir="5400000" sy="-90000" algn="bl" rotWithShape="0"/>
                </a:effectLst>
              </a:rPr>
              <a:t/>
            </a:r>
            <a:br>
              <a:rPr lang="en-GB" sz="9600" b="1" dirty="0" smtClean="0">
                <a:ln w="0"/>
                <a:solidFill>
                  <a:srgbClr val="FF0000"/>
                </a:solidFill>
                <a:effectLst>
                  <a:reflection blurRad="6350" stA="53000" endA="300" endPos="35500" dir="5400000" sy="-90000" algn="bl" rotWithShape="0"/>
                </a:effectLst>
              </a:rPr>
            </a:br>
            <a:r>
              <a:rPr lang="en-GB" sz="9600" b="1" dirty="0" smtClean="0">
                <a:ln w="0"/>
                <a:solidFill>
                  <a:srgbClr val="FF0000"/>
                </a:solidFill>
                <a:effectLst>
                  <a:reflection blurRad="6350" stA="53000" endA="300" endPos="35500" dir="5400000" sy="-90000" algn="bl" rotWithShape="0"/>
                </a:effectLst>
              </a:rPr>
              <a:t>Peep- Learning Together Programme </a:t>
            </a:r>
            <a:endParaRPr lang="en-GB" sz="9600" b="1" dirty="0">
              <a:solidFill>
                <a:srgbClr val="FF0000"/>
              </a:solidFill>
            </a:endParaRPr>
          </a:p>
        </p:txBody>
      </p:sp>
    </p:spTree>
    <p:extLst>
      <p:ext uri="{BB962C8B-B14F-4D97-AF65-F5344CB8AC3E}">
        <p14:creationId xmlns:p14="http://schemas.microsoft.com/office/powerpoint/2010/main" val="4130235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gn="ctr"/>
            <a:r>
              <a:rPr lang="en-GB" sz="8800" b="1" dirty="0" smtClean="0">
                <a:solidFill>
                  <a:srgbClr val="FF0000"/>
                </a:solidFill>
              </a:rPr>
              <a:t>What is Peep?</a:t>
            </a:r>
            <a:endParaRPr lang="en-GB" sz="8800" b="1" dirty="0">
              <a:solidFill>
                <a:srgbClr val="FF0000"/>
              </a:solidFill>
            </a:endParaRPr>
          </a:p>
        </p:txBody>
      </p:sp>
      <p:sp>
        <p:nvSpPr>
          <p:cNvPr id="4" name="Content Placeholder 3"/>
          <p:cNvSpPr>
            <a:spLocks noGrp="1"/>
          </p:cNvSpPr>
          <p:nvPr>
            <p:ph idx="1"/>
          </p:nvPr>
        </p:nvSpPr>
        <p:spPr>
          <a:noFill/>
        </p:spPr>
        <p:txBody>
          <a:bodyPr>
            <a:normAutofit/>
          </a:bodyPr>
          <a:lstStyle/>
          <a:p>
            <a:r>
              <a:rPr lang="en-GB" sz="3200" b="1" dirty="0" smtClean="0">
                <a:solidFill>
                  <a:srgbClr val="002060"/>
                </a:solidFill>
              </a:rPr>
              <a:t>To support parents and carers to value and build on the home environment and relationships with their children, by making the most of everyday learning opportunities. Focusing on listening, talking, playing, singing and sharing books and stories together.</a:t>
            </a:r>
          </a:p>
          <a:p>
            <a:r>
              <a:rPr lang="en-GB" sz="3200" b="1" dirty="0" smtClean="0">
                <a:solidFill>
                  <a:srgbClr val="002060"/>
                </a:solidFill>
              </a:rPr>
              <a:t>Supported from Peep co-ordinator – Ms Russell</a:t>
            </a:r>
          </a:p>
          <a:p>
            <a:r>
              <a:rPr lang="en-GB" sz="3200" b="1" dirty="0" smtClean="0">
                <a:solidFill>
                  <a:srgbClr val="002060"/>
                </a:solidFill>
              </a:rPr>
              <a:t>Small activities over an hour session within </a:t>
            </a:r>
            <a:r>
              <a:rPr lang="en-GB" sz="3200" b="1" dirty="0" smtClean="0">
                <a:solidFill>
                  <a:srgbClr val="002060"/>
                </a:solidFill>
              </a:rPr>
              <a:t>Nursery.</a:t>
            </a:r>
          </a:p>
          <a:p>
            <a:r>
              <a:rPr lang="en-GB" sz="3200" b="1" dirty="0" smtClean="0">
                <a:solidFill>
                  <a:srgbClr val="002060"/>
                </a:solidFill>
              </a:rPr>
              <a:t>Delivered in 4-6 </a:t>
            </a:r>
            <a:r>
              <a:rPr lang="en-GB" sz="3200" b="1" smtClean="0">
                <a:solidFill>
                  <a:srgbClr val="002060"/>
                </a:solidFill>
              </a:rPr>
              <a:t>week blocks.</a:t>
            </a:r>
            <a:endParaRPr lang="en-GB" sz="3200" b="1" dirty="0">
              <a:solidFill>
                <a:srgbClr val="002060"/>
              </a:solidFill>
            </a:endParaRPr>
          </a:p>
        </p:txBody>
      </p:sp>
    </p:spTree>
    <p:extLst>
      <p:ext uri="{BB962C8B-B14F-4D97-AF65-F5344CB8AC3E}">
        <p14:creationId xmlns:p14="http://schemas.microsoft.com/office/powerpoint/2010/main" val="30859113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6600" b="1" dirty="0" smtClean="0">
                <a:solidFill>
                  <a:srgbClr val="002060"/>
                </a:solidFill>
              </a:rPr>
              <a:t>Learning Together Programme</a:t>
            </a:r>
            <a:endParaRPr lang="en-GB" sz="6600" b="1" dirty="0">
              <a:solidFill>
                <a:srgbClr val="002060"/>
              </a:solidFill>
            </a:endParaRPr>
          </a:p>
        </p:txBody>
      </p:sp>
      <p:sp>
        <p:nvSpPr>
          <p:cNvPr id="3" name="Content Placeholder 2"/>
          <p:cNvSpPr>
            <a:spLocks noGrp="1"/>
          </p:cNvSpPr>
          <p:nvPr>
            <p:ph idx="1"/>
          </p:nvPr>
        </p:nvSpPr>
        <p:spPr/>
        <p:txBody>
          <a:bodyPr>
            <a:normAutofit/>
          </a:bodyPr>
          <a:lstStyle/>
          <a:p>
            <a:pPr marL="0" indent="0">
              <a:buNone/>
            </a:pPr>
            <a:r>
              <a:rPr lang="en-GB" sz="3200" b="1" dirty="0" smtClean="0">
                <a:solidFill>
                  <a:srgbClr val="7030A0"/>
                </a:solidFill>
              </a:rPr>
              <a:t>Covers five strands of learning:</a:t>
            </a:r>
          </a:p>
          <a:p>
            <a:r>
              <a:rPr lang="en-GB" sz="3200" b="1" dirty="0" smtClean="0">
                <a:solidFill>
                  <a:srgbClr val="7030A0"/>
                </a:solidFill>
              </a:rPr>
              <a:t>Personal, social and emotional learning</a:t>
            </a:r>
          </a:p>
          <a:p>
            <a:r>
              <a:rPr lang="en-GB" sz="3200" b="1" dirty="0" smtClean="0">
                <a:solidFill>
                  <a:srgbClr val="7030A0"/>
                </a:solidFill>
              </a:rPr>
              <a:t>Communication and language</a:t>
            </a:r>
          </a:p>
          <a:p>
            <a:r>
              <a:rPr lang="en-GB" sz="3200" b="1" dirty="0" smtClean="0">
                <a:solidFill>
                  <a:srgbClr val="7030A0"/>
                </a:solidFill>
              </a:rPr>
              <a:t>Early literacy</a:t>
            </a:r>
          </a:p>
          <a:p>
            <a:r>
              <a:rPr lang="en-GB" sz="3200" b="1" dirty="0" smtClean="0">
                <a:solidFill>
                  <a:srgbClr val="7030A0"/>
                </a:solidFill>
              </a:rPr>
              <a:t>Early maths</a:t>
            </a:r>
          </a:p>
          <a:p>
            <a:r>
              <a:rPr lang="en-GB" sz="3200" b="1" dirty="0" smtClean="0">
                <a:solidFill>
                  <a:srgbClr val="7030A0"/>
                </a:solidFill>
              </a:rPr>
              <a:t>Health and physical development</a:t>
            </a:r>
          </a:p>
          <a:p>
            <a:pPr marL="0" indent="0">
              <a:buNone/>
            </a:pPr>
            <a:r>
              <a:rPr lang="en-GB" sz="3200" b="1" dirty="0" smtClean="0">
                <a:solidFill>
                  <a:srgbClr val="7030A0"/>
                </a:solidFill>
              </a:rPr>
              <a:t>The programme is structured but flexible</a:t>
            </a:r>
            <a:endParaRPr lang="en-GB" sz="3200" b="1" dirty="0">
              <a:solidFill>
                <a:srgbClr val="7030A0"/>
              </a:solidFill>
            </a:endParaRPr>
          </a:p>
        </p:txBody>
      </p:sp>
    </p:spTree>
    <p:extLst>
      <p:ext uri="{BB962C8B-B14F-4D97-AF65-F5344CB8AC3E}">
        <p14:creationId xmlns:p14="http://schemas.microsoft.com/office/powerpoint/2010/main" val="3826709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pPr algn="ctr"/>
            <a:r>
              <a:rPr lang="en-GB" sz="5400" dirty="0" smtClean="0"/>
              <a:t/>
            </a:r>
            <a:br>
              <a:rPr lang="en-GB" sz="5400" dirty="0" smtClean="0"/>
            </a:br>
            <a:r>
              <a:rPr lang="en-GB" sz="5400" dirty="0"/>
              <a:t/>
            </a:r>
            <a:br>
              <a:rPr lang="en-GB" sz="5400" dirty="0"/>
            </a:br>
            <a:r>
              <a:rPr lang="en-GB" sz="5400" dirty="0" smtClean="0"/>
              <a:t/>
            </a:r>
            <a:br>
              <a:rPr lang="en-GB" sz="5400" dirty="0" smtClean="0"/>
            </a:br>
            <a:r>
              <a:rPr lang="en-GB" sz="5400" dirty="0"/>
              <a:t/>
            </a:r>
            <a:br>
              <a:rPr lang="en-GB" sz="5400" dirty="0"/>
            </a:br>
            <a:r>
              <a:rPr lang="en-GB" sz="5400" dirty="0" smtClean="0"/>
              <a:t/>
            </a:r>
            <a:br>
              <a:rPr lang="en-GB" sz="5400" dirty="0" smtClean="0"/>
            </a:br>
            <a:r>
              <a:rPr lang="en-GB" sz="5400" dirty="0"/>
              <a:t/>
            </a:r>
            <a:br>
              <a:rPr lang="en-GB" sz="5400" dirty="0"/>
            </a:br>
            <a:r>
              <a:rPr lang="en-GB" sz="5400" dirty="0" smtClean="0"/>
              <a:t/>
            </a:r>
            <a:br>
              <a:rPr lang="en-GB" sz="5400" dirty="0" smtClean="0"/>
            </a:br>
            <a:r>
              <a:rPr lang="en-GB" sz="8800" b="1" dirty="0" smtClean="0">
                <a:solidFill>
                  <a:schemeClr val="accent5">
                    <a:lumMod val="75000"/>
                  </a:schemeClr>
                </a:solidFill>
              </a:rPr>
              <a:t>Please feel free to chat to Ms Russell if you have any questions.</a:t>
            </a:r>
            <a:endParaRPr lang="en-GB" sz="8800" b="1" dirty="0">
              <a:solidFill>
                <a:schemeClr val="accent5">
                  <a:lumMod val="75000"/>
                </a:schemeClr>
              </a:solidFill>
            </a:endParaRPr>
          </a:p>
        </p:txBody>
      </p:sp>
    </p:spTree>
    <p:extLst>
      <p:ext uri="{BB962C8B-B14F-4D97-AF65-F5344CB8AC3E}">
        <p14:creationId xmlns:p14="http://schemas.microsoft.com/office/powerpoint/2010/main" val="34436503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TotalTime>
  <Words>102</Words>
  <Application>Microsoft Office PowerPoint</Application>
  <PresentationFormat>Widescreen</PresentationFormat>
  <Paragraphs>15</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Office Theme</vt:lpstr>
      <vt:lpstr>   Peep- Learning Together Programme </vt:lpstr>
      <vt:lpstr>What is Peep?</vt:lpstr>
      <vt:lpstr>Learning Together Programme</vt:lpstr>
      <vt:lpstr>       Please feel free to chat to Ms Russell if you have any questions.</vt:lpstr>
    </vt:vector>
  </TitlesOfParts>
  <Company>Clackmannanshire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Peep- Learning Together Programme</dc:title>
  <dc:creator>Jenny McEwan</dc:creator>
  <cp:lastModifiedBy>Jenny McEwan</cp:lastModifiedBy>
  <cp:revision>3</cp:revision>
  <dcterms:created xsi:type="dcterms:W3CDTF">2017-09-14T08:38:10Z</dcterms:created>
  <dcterms:modified xsi:type="dcterms:W3CDTF">2017-09-14T08:51:38Z</dcterms:modified>
</cp:coreProperties>
</file>