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6858000" cy="9906000" type="A4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80F55C-C4FE-5D45-974D-9BD8F5F5BF12}" v="124" dt="2023-04-26T10:17:55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9"/>
    <p:restoredTop sz="94648"/>
  </p:normalViewPr>
  <p:slideViewPr>
    <p:cSldViewPr snapToGrid="0" snapToObjects="1">
      <p:cViewPr varScale="1">
        <p:scale>
          <a:sx n="77" d="100"/>
          <a:sy n="77" d="100"/>
        </p:scale>
        <p:origin x="2768" y="2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Scotland" userId="a97a4b3f-bf72-4bb8-a9d0-f83f4f602c31" providerId="ADAL" clId="{CD2BCCEC-0553-924A-A7F1-3669B97C87C4}"/>
    <pc:docChg chg="undo custSel modSld">
      <pc:chgData name="Mr Scotland" userId="a97a4b3f-bf72-4bb8-a9d0-f83f4f602c31" providerId="ADAL" clId="{CD2BCCEC-0553-924A-A7F1-3669B97C87C4}" dt="2022-08-22T16:40:35.749" v="86" actId="1036"/>
      <pc:docMkLst>
        <pc:docMk/>
      </pc:docMkLst>
      <pc:sldChg chg="addSp delSp modSp mod">
        <pc:chgData name="Mr Scotland" userId="a97a4b3f-bf72-4bb8-a9d0-f83f4f602c31" providerId="ADAL" clId="{CD2BCCEC-0553-924A-A7F1-3669B97C87C4}" dt="2022-08-22T16:37:50.265" v="3" actId="21"/>
        <pc:sldMkLst>
          <pc:docMk/>
          <pc:sldMk cId="0" sldId="276"/>
        </pc:sldMkLst>
        <pc:picChg chg="add del mod">
          <ac:chgData name="Mr Scotland" userId="a97a4b3f-bf72-4bb8-a9d0-f83f4f602c31" providerId="ADAL" clId="{CD2BCCEC-0553-924A-A7F1-3669B97C87C4}" dt="2022-08-22T16:37:50.265" v="3" actId="21"/>
          <ac:picMkLst>
            <pc:docMk/>
            <pc:sldMk cId="0" sldId="276"/>
            <ac:picMk id="4" creationId="{B026C652-876C-7F68-2303-FE8C4A85B374}"/>
          </ac:picMkLst>
        </pc:picChg>
      </pc:sldChg>
      <pc:sldChg chg="addSp delSp modSp mod">
        <pc:chgData name="Mr Scotland" userId="a97a4b3f-bf72-4bb8-a9d0-f83f4f602c31" providerId="ADAL" clId="{CD2BCCEC-0553-924A-A7F1-3669B97C87C4}" dt="2022-08-22T16:39:51.010" v="61" actId="21"/>
        <pc:sldMkLst>
          <pc:docMk/>
          <pc:sldMk cId="1262876249" sldId="277"/>
        </pc:sldMkLst>
        <pc:spChg chg="mod">
          <ac:chgData name="Mr Scotland" userId="a97a4b3f-bf72-4bb8-a9d0-f83f4f602c31" providerId="ADAL" clId="{CD2BCCEC-0553-924A-A7F1-3669B97C87C4}" dt="2022-08-22T16:38:53.229" v="26"/>
          <ac:spMkLst>
            <pc:docMk/>
            <pc:sldMk cId="1262876249" sldId="277"/>
            <ac:spMk id="10" creationId="{24AEB211-7A74-FE5D-8514-BA83D2A119DE}"/>
          </ac:spMkLst>
        </pc:spChg>
        <pc:spChg chg="add del">
          <ac:chgData name="Mr Scotland" userId="a97a4b3f-bf72-4bb8-a9d0-f83f4f602c31" providerId="ADAL" clId="{CD2BCCEC-0553-924A-A7F1-3669B97C87C4}" dt="2022-08-22T16:38:31.022" v="15" actId="478"/>
          <ac:spMkLst>
            <pc:docMk/>
            <pc:sldMk cId="1262876249" sldId="277"/>
            <ac:spMk id="52" creationId="{A92D8797-510D-7192-C415-52B81571DB0B}"/>
          </ac:spMkLst>
        </pc:spChg>
        <pc:picChg chg="add mod">
          <ac:chgData name="Mr Scotland" userId="a97a4b3f-bf72-4bb8-a9d0-f83f4f602c31" providerId="ADAL" clId="{CD2BCCEC-0553-924A-A7F1-3669B97C87C4}" dt="2022-08-22T16:37:51.913" v="4"/>
          <ac:picMkLst>
            <pc:docMk/>
            <pc:sldMk cId="1262876249" sldId="277"/>
            <ac:picMk id="4" creationId="{76DDDD07-7DB7-5CA4-82E2-1201D2063FC8}"/>
          </ac:picMkLst>
        </pc:picChg>
        <pc:picChg chg="add del mod">
          <ac:chgData name="Mr Scotland" userId="a97a4b3f-bf72-4bb8-a9d0-f83f4f602c31" providerId="ADAL" clId="{CD2BCCEC-0553-924A-A7F1-3669B97C87C4}" dt="2022-08-22T16:39:51.010" v="61" actId="21"/>
          <ac:picMkLst>
            <pc:docMk/>
            <pc:sldMk cId="1262876249" sldId="277"/>
            <ac:picMk id="6" creationId="{20F62B94-1889-8794-C9C3-15915D8B55E9}"/>
          </ac:picMkLst>
        </pc:picChg>
        <pc:picChg chg="del">
          <ac:chgData name="Mr Scotland" userId="a97a4b3f-bf72-4bb8-a9d0-f83f4f602c31" providerId="ADAL" clId="{CD2BCCEC-0553-924A-A7F1-3669B97C87C4}" dt="2022-08-22T16:38:33.560" v="16" actId="478"/>
          <ac:picMkLst>
            <pc:docMk/>
            <pc:sldMk cId="1262876249" sldId="277"/>
            <ac:picMk id="13" creationId="{D9CE2F9E-86D4-F003-7531-9A1E3A724EDE}"/>
          </ac:picMkLst>
        </pc:picChg>
        <pc:picChg chg="add mod">
          <ac:chgData name="Mr Scotland" userId="a97a4b3f-bf72-4bb8-a9d0-f83f4f602c31" providerId="ADAL" clId="{CD2BCCEC-0553-924A-A7F1-3669B97C87C4}" dt="2022-08-22T16:38:36.375" v="25" actId="1036"/>
          <ac:picMkLst>
            <pc:docMk/>
            <pc:sldMk cId="1262876249" sldId="277"/>
            <ac:picMk id="1026" creationId="{32814E95-32A6-3D12-13C0-74723D081E52}"/>
          </ac:picMkLst>
        </pc:picChg>
      </pc:sldChg>
      <pc:sldChg chg="addSp delSp modSp mod">
        <pc:chgData name="Mr Scotland" userId="a97a4b3f-bf72-4bb8-a9d0-f83f4f602c31" providerId="ADAL" clId="{CD2BCCEC-0553-924A-A7F1-3669B97C87C4}" dt="2022-08-22T16:40:35.749" v="86" actId="1036"/>
        <pc:sldMkLst>
          <pc:docMk/>
          <pc:sldMk cId="2786648312" sldId="278"/>
        </pc:sldMkLst>
        <pc:spChg chg="mod">
          <ac:chgData name="Mr Scotland" userId="a97a4b3f-bf72-4bb8-a9d0-f83f4f602c31" providerId="ADAL" clId="{CD2BCCEC-0553-924A-A7F1-3669B97C87C4}" dt="2022-08-22T16:39:28.334" v="57" actId="20577"/>
          <ac:spMkLst>
            <pc:docMk/>
            <pc:sldMk cId="2786648312" sldId="278"/>
            <ac:spMk id="10" creationId="{24AEB211-7A74-FE5D-8514-BA83D2A119DE}"/>
          </ac:spMkLst>
        </pc:spChg>
        <pc:picChg chg="add mod">
          <ac:chgData name="Mr Scotland" userId="a97a4b3f-bf72-4bb8-a9d0-f83f4f602c31" providerId="ADAL" clId="{CD2BCCEC-0553-924A-A7F1-3669B97C87C4}" dt="2022-08-22T16:39:52.401" v="62"/>
          <ac:picMkLst>
            <pc:docMk/>
            <pc:sldMk cId="2786648312" sldId="278"/>
            <ac:picMk id="4" creationId="{27AD796D-C11D-DF71-2291-4EEC00B83B88}"/>
          </ac:picMkLst>
        </pc:picChg>
        <pc:picChg chg="add mod">
          <ac:chgData name="Mr Scotland" userId="a97a4b3f-bf72-4bb8-a9d0-f83f4f602c31" providerId="ADAL" clId="{CD2BCCEC-0553-924A-A7F1-3669B97C87C4}" dt="2022-08-22T16:40:35.749" v="86" actId="1036"/>
          <ac:picMkLst>
            <pc:docMk/>
            <pc:sldMk cId="2786648312" sldId="278"/>
            <ac:picMk id="7" creationId="{3530030A-A555-AE95-4726-92E7E5E3408F}"/>
          </ac:picMkLst>
        </pc:picChg>
        <pc:picChg chg="del">
          <ac:chgData name="Mr Scotland" userId="a97a4b3f-bf72-4bb8-a9d0-f83f4f602c31" providerId="ADAL" clId="{CD2BCCEC-0553-924A-A7F1-3669B97C87C4}" dt="2022-08-22T16:40:32.755" v="78" actId="478"/>
          <ac:picMkLst>
            <pc:docMk/>
            <pc:sldMk cId="2786648312" sldId="278"/>
            <ac:picMk id="13" creationId="{D9CE2F9E-86D4-F003-7531-9A1E3A724EDE}"/>
          </ac:picMkLst>
        </pc:picChg>
      </pc:sldChg>
    </pc:docChg>
  </pc:docChgLst>
  <pc:docChgLst>
    <pc:chgData name="Mr Scotland" userId="a97a4b3f-bf72-4bb8-a9d0-f83f4f602c31" providerId="ADAL" clId="{469C067E-624B-A842-A13F-0D7791C133C5}"/>
    <pc:docChg chg="custSel addSld modSld">
      <pc:chgData name="Mr Scotland" userId="a97a4b3f-bf72-4bb8-a9d0-f83f4f602c31" providerId="ADAL" clId="{469C067E-624B-A842-A13F-0D7791C133C5}" dt="2022-09-07T20:57:50.179" v="61"/>
      <pc:docMkLst>
        <pc:docMk/>
      </pc:docMkLst>
      <pc:sldChg chg="addSp delSp modSp add mod">
        <pc:chgData name="Mr Scotland" userId="a97a4b3f-bf72-4bb8-a9d0-f83f4f602c31" providerId="ADAL" clId="{469C067E-624B-A842-A13F-0D7791C133C5}" dt="2022-09-07T20:57:50.179" v="61"/>
        <pc:sldMkLst>
          <pc:docMk/>
          <pc:sldMk cId="2420449993" sldId="279"/>
        </pc:sldMkLst>
        <pc:spChg chg="mod">
          <ac:chgData name="Mr Scotland" userId="a97a4b3f-bf72-4bb8-a9d0-f83f4f602c31" providerId="ADAL" clId="{469C067E-624B-A842-A13F-0D7791C133C5}" dt="2022-09-07T20:54:48.534" v="16" actId="20577"/>
          <ac:spMkLst>
            <pc:docMk/>
            <pc:sldMk cId="2420449993" sldId="279"/>
            <ac:spMk id="2" creationId="{3E368F45-7949-8A56-EB38-AC2BF19CC00B}"/>
          </ac:spMkLst>
        </pc:spChg>
        <pc:spChg chg="mod">
          <ac:chgData name="Mr Scotland" userId="a97a4b3f-bf72-4bb8-a9d0-f83f4f602c31" providerId="ADAL" clId="{469C067E-624B-A842-A13F-0D7791C133C5}" dt="2022-09-07T20:57:50.179" v="61"/>
          <ac:spMkLst>
            <pc:docMk/>
            <pc:sldMk cId="2420449993" sldId="279"/>
            <ac:spMk id="10" creationId="{24AEB211-7A74-FE5D-8514-BA83D2A119DE}"/>
          </ac:spMkLst>
        </pc:spChg>
        <pc:picChg chg="del">
          <ac:chgData name="Mr Scotland" userId="a97a4b3f-bf72-4bb8-a9d0-f83f4f602c31" providerId="ADAL" clId="{469C067E-624B-A842-A13F-0D7791C133C5}" dt="2022-09-07T20:55:42.759" v="29" actId="478"/>
          <ac:picMkLst>
            <pc:docMk/>
            <pc:sldMk cId="2420449993" sldId="279"/>
            <ac:picMk id="4" creationId="{27AD796D-C11D-DF71-2291-4EEC00B83B88}"/>
          </ac:picMkLst>
        </pc:picChg>
        <pc:picChg chg="add mod">
          <ac:chgData name="Mr Scotland" userId="a97a4b3f-bf72-4bb8-a9d0-f83f4f602c31" providerId="ADAL" clId="{469C067E-624B-A842-A13F-0D7791C133C5}" dt="2022-09-07T20:55:45.535" v="37" actId="1037"/>
          <ac:picMkLst>
            <pc:docMk/>
            <pc:sldMk cId="2420449993" sldId="279"/>
            <ac:picMk id="6" creationId="{B28B901E-4893-F93D-188D-0FED7400E892}"/>
          </ac:picMkLst>
        </pc:picChg>
        <pc:picChg chg="del">
          <ac:chgData name="Mr Scotland" userId="a97a4b3f-bf72-4bb8-a9d0-f83f4f602c31" providerId="ADAL" clId="{469C067E-624B-A842-A13F-0D7791C133C5}" dt="2022-09-07T20:57:31.101" v="52" actId="478"/>
          <ac:picMkLst>
            <pc:docMk/>
            <pc:sldMk cId="2420449993" sldId="279"/>
            <ac:picMk id="7" creationId="{3530030A-A555-AE95-4726-92E7E5E3408F}"/>
          </ac:picMkLst>
        </pc:picChg>
        <pc:picChg chg="add mod">
          <ac:chgData name="Mr Scotland" userId="a97a4b3f-bf72-4bb8-a9d0-f83f4f602c31" providerId="ADAL" clId="{469C067E-624B-A842-A13F-0D7791C133C5}" dt="2022-09-07T20:57:34.442" v="60" actId="1035"/>
          <ac:picMkLst>
            <pc:docMk/>
            <pc:sldMk cId="2420449993" sldId="279"/>
            <ac:picMk id="9" creationId="{2766C187-6F34-62FE-E543-3389D299F95E}"/>
          </ac:picMkLst>
        </pc:picChg>
      </pc:sldChg>
    </pc:docChg>
  </pc:docChgLst>
  <pc:docChgLst>
    <pc:chgData name="Mr Scotland" userId="a97a4b3f-bf72-4bb8-a9d0-f83f4f602c31" providerId="ADAL" clId="{8180F55C-C4FE-5D45-974D-9BD8F5F5BF12}"/>
    <pc:docChg chg="undo custSel addSld delSld modSld">
      <pc:chgData name="Mr Scotland" userId="a97a4b3f-bf72-4bb8-a9d0-f83f4f602c31" providerId="ADAL" clId="{8180F55C-C4FE-5D45-974D-9BD8F5F5BF12}" dt="2023-04-26T10:19:06.601" v="1760" actId="2696"/>
      <pc:docMkLst>
        <pc:docMk/>
      </pc:docMkLst>
      <pc:sldChg chg="addSp delSp modSp mod">
        <pc:chgData name="Mr Scotland" userId="a97a4b3f-bf72-4bb8-a9d0-f83f4f602c31" providerId="ADAL" clId="{8180F55C-C4FE-5D45-974D-9BD8F5F5BF12}" dt="2023-04-26T10:17:55.526" v="1738" actId="478"/>
        <pc:sldMkLst>
          <pc:docMk/>
          <pc:sldMk cId="0" sldId="276"/>
        </pc:sldMkLst>
        <pc:spChg chg="mod">
          <ac:chgData name="Mr Scotland" userId="a97a4b3f-bf72-4bb8-a9d0-f83f4f602c31" providerId="ADAL" clId="{8180F55C-C4FE-5D45-974D-9BD8F5F5BF12}" dt="2023-04-26T09:34:11.825" v="15" actId="20577"/>
          <ac:spMkLst>
            <pc:docMk/>
            <pc:sldMk cId="0" sldId="276"/>
            <ac:spMk id="2" creationId="{3E368F45-7949-8A56-EB38-AC2BF19CC00B}"/>
          </ac:spMkLst>
        </pc:spChg>
        <pc:spChg chg="add del mod">
          <ac:chgData name="Mr Scotland" userId="a97a4b3f-bf72-4bb8-a9d0-f83f4f602c31" providerId="ADAL" clId="{8180F55C-C4FE-5D45-974D-9BD8F5F5BF12}" dt="2023-04-26T09:59:55.299" v="1596" actId="20577"/>
          <ac:spMkLst>
            <pc:docMk/>
            <pc:sldMk cId="0" sldId="276"/>
            <ac:spMk id="8" creationId="{6D77BA72-0AB0-3682-AAB0-70918C6E69E0}"/>
          </ac:spMkLst>
        </pc:spChg>
        <pc:spChg chg="add mod">
          <ac:chgData name="Mr Scotland" userId="a97a4b3f-bf72-4bb8-a9d0-f83f4f602c31" providerId="ADAL" clId="{8180F55C-C4FE-5D45-974D-9BD8F5F5BF12}" dt="2023-04-26T09:58:17.196" v="1528" actId="1035"/>
          <ac:spMkLst>
            <pc:docMk/>
            <pc:sldMk cId="0" sldId="276"/>
            <ac:spMk id="9" creationId="{9B7F540C-ABE5-8290-37C5-4974387C4898}"/>
          </ac:spMkLst>
        </pc:spChg>
        <pc:spChg chg="add del mod">
          <ac:chgData name="Mr Scotland" userId="a97a4b3f-bf72-4bb8-a9d0-f83f4f602c31" providerId="ADAL" clId="{8180F55C-C4FE-5D45-974D-9BD8F5F5BF12}" dt="2023-04-26T09:58:41.393" v="1562"/>
          <ac:spMkLst>
            <pc:docMk/>
            <pc:sldMk cId="0" sldId="276"/>
            <ac:spMk id="10" creationId="{97AB5321-6F7E-BA93-0E30-8450327CB7BA}"/>
          </ac:spMkLst>
        </pc:spChg>
        <pc:spChg chg="mod">
          <ac:chgData name="Mr Scotland" userId="a97a4b3f-bf72-4bb8-a9d0-f83f4f602c31" providerId="ADAL" clId="{8180F55C-C4FE-5D45-974D-9BD8F5F5BF12}" dt="2023-04-26T09:54:26.062" v="1265" actId="1036"/>
          <ac:spMkLst>
            <pc:docMk/>
            <pc:sldMk cId="0" sldId="276"/>
            <ac:spMk id="14" creationId="{4F40BB52-FF03-56E7-8A10-EAFE3AE14C03}"/>
          </ac:spMkLst>
        </pc:spChg>
        <pc:spChg chg="mod">
          <ac:chgData name="Mr Scotland" userId="a97a4b3f-bf72-4bb8-a9d0-f83f4f602c31" providerId="ADAL" clId="{8180F55C-C4FE-5D45-974D-9BD8F5F5BF12}" dt="2023-04-26T09:58:08.157" v="1509" actId="20577"/>
          <ac:spMkLst>
            <pc:docMk/>
            <pc:sldMk cId="0" sldId="276"/>
            <ac:spMk id="15" creationId="{0397352E-7127-DEBB-CC7D-0F1F39910505}"/>
          </ac:spMkLst>
        </pc:spChg>
        <pc:picChg chg="add mod">
          <ac:chgData name="Mr Scotland" userId="a97a4b3f-bf72-4bb8-a9d0-f83f4f602c31" providerId="ADAL" clId="{8180F55C-C4FE-5D45-974D-9BD8F5F5BF12}" dt="2023-04-26T09:54:31.825" v="1278" actId="1035"/>
          <ac:picMkLst>
            <pc:docMk/>
            <pc:sldMk cId="0" sldId="276"/>
            <ac:picMk id="3" creationId="{0E5CF3AA-0123-E873-E4BE-AE8D4D9F7844}"/>
          </ac:picMkLst>
        </pc:picChg>
        <pc:picChg chg="add mod">
          <ac:chgData name="Mr Scotland" userId="a97a4b3f-bf72-4bb8-a9d0-f83f4f602c31" providerId="ADAL" clId="{8180F55C-C4FE-5D45-974D-9BD8F5F5BF12}" dt="2023-04-26T09:54:31.825" v="1278" actId="1035"/>
          <ac:picMkLst>
            <pc:docMk/>
            <pc:sldMk cId="0" sldId="276"/>
            <ac:picMk id="4" creationId="{DB9EA77F-C376-D354-516E-CC45EDE19367}"/>
          </ac:picMkLst>
        </pc:picChg>
        <pc:picChg chg="add mod">
          <ac:chgData name="Mr Scotland" userId="a97a4b3f-bf72-4bb8-a9d0-f83f4f602c31" providerId="ADAL" clId="{8180F55C-C4FE-5D45-974D-9BD8F5F5BF12}" dt="2023-04-26T09:54:31.825" v="1278" actId="1035"/>
          <ac:picMkLst>
            <pc:docMk/>
            <pc:sldMk cId="0" sldId="276"/>
            <ac:picMk id="6" creationId="{32A3A314-42E3-9BCF-F8A4-52F25D6062D3}"/>
          </ac:picMkLst>
        </pc:picChg>
        <pc:picChg chg="add mod">
          <ac:chgData name="Mr Scotland" userId="a97a4b3f-bf72-4bb8-a9d0-f83f4f602c31" providerId="ADAL" clId="{8180F55C-C4FE-5D45-974D-9BD8F5F5BF12}" dt="2023-04-26T10:17:52.654" v="1737"/>
          <ac:picMkLst>
            <pc:docMk/>
            <pc:sldMk cId="0" sldId="276"/>
            <ac:picMk id="11" creationId="{1397C510-33DB-4279-8F0D-F60A9FFF3050}"/>
          </ac:picMkLst>
        </pc:picChg>
        <pc:picChg chg="mod">
          <ac:chgData name="Mr Scotland" userId="a97a4b3f-bf72-4bb8-a9d0-f83f4f602c31" providerId="ADAL" clId="{8180F55C-C4FE-5D45-974D-9BD8F5F5BF12}" dt="2023-04-26T09:48:07.106" v="992" actId="1035"/>
          <ac:picMkLst>
            <pc:docMk/>
            <pc:sldMk cId="0" sldId="276"/>
            <ac:picMk id="12" creationId="{4D556CF0-860D-36EF-CEF0-7C42870AB89D}"/>
          </ac:picMkLst>
        </pc:picChg>
        <pc:picChg chg="add del">
          <ac:chgData name="Mr Scotland" userId="a97a4b3f-bf72-4bb8-a9d0-f83f4f602c31" providerId="ADAL" clId="{8180F55C-C4FE-5D45-974D-9BD8F5F5BF12}" dt="2023-04-26T09:35:00.265" v="79" actId="478"/>
          <ac:picMkLst>
            <pc:docMk/>
            <pc:sldMk cId="0" sldId="276"/>
            <ac:picMk id="16" creationId="{8C64EA64-5E07-08E0-4FAA-62EC99D01901}"/>
          </ac:picMkLst>
        </pc:picChg>
        <pc:picChg chg="del">
          <ac:chgData name="Mr Scotland" userId="a97a4b3f-bf72-4bb8-a9d0-f83f4f602c31" providerId="ADAL" clId="{8180F55C-C4FE-5D45-974D-9BD8F5F5BF12}" dt="2023-04-26T09:38:07.689" v="474" actId="478"/>
          <ac:picMkLst>
            <pc:docMk/>
            <pc:sldMk cId="0" sldId="276"/>
            <ac:picMk id="17" creationId="{4000AC8B-9CD6-2825-D234-36AC4C6DEE63}"/>
          </ac:picMkLst>
        </pc:picChg>
        <pc:picChg chg="del mod">
          <ac:chgData name="Mr Scotland" userId="a97a4b3f-bf72-4bb8-a9d0-f83f4f602c31" providerId="ADAL" clId="{8180F55C-C4FE-5D45-974D-9BD8F5F5BF12}" dt="2023-04-26T10:17:55.526" v="1738" actId="478"/>
          <ac:picMkLst>
            <pc:docMk/>
            <pc:sldMk cId="0" sldId="276"/>
            <ac:picMk id="1026" creationId="{37D56CE9-4AD4-2500-B286-CBAAAE5DAA3C}"/>
          </ac:picMkLst>
        </pc:picChg>
        <pc:picChg chg="add del">
          <ac:chgData name="Mr Scotland" userId="a97a4b3f-bf72-4bb8-a9d0-f83f4f602c31" providerId="ADAL" clId="{8180F55C-C4FE-5D45-974D-9BD8F5F5BF12}" dt="2023-04-26T09:35:00.265" v="79" actId="478"/>
          <ac:picMkLst>
            <pc:docMk/>
            <pc:sldMk cId="0" sldId="276"/>
            <ac:picMk id="1028" creationId="{25F479C3-DF15-D3E3-7147-26F963D37C3D}"/>
          </ac:picMkLst>
        </pc:picChg>
        <pc:picChg chg="del">
          <ac:chgData name="Mr Scotland" userId="a97a4b3f-bf72-4bb8-a9d0-f83f4f602c31" providerId="ADAL" clId="{8180F55C-C4FE-5D45-974D-9BD8F5F5BF12}" dt="2023-04-26T09:43:41.484" v="669" actId="478"/>
          <ac:picMkLst>
            <pc:docMk/>
            <pc:sldMk cId="0" sldId="276"/>
            <ac:picMk id="1030" creationId="{BC86F71E-1BB1-7542-0152-61FBD5F95DB3}"/>
          </ac:picMkLst>
        </pc:picChg>
      </pc:sldChg>
      <pc:sldChg chg="modSp add del mod">
        <pc:chgData name="Mr Scotland" userId="a97a4b3f-bf72-4bb8-a9d0-f83f4f602c31" providerId="ADAL" clId="{8180F55C-C4FE-5D45-974D-9BD8F5F5BF12}" dt="2023-04-26T10:19:06.601" v="1760" actId="2696"/>
        <pc:sldMkLst>
          <pc:docMk/>
          <pc:sldMk cId="1188151142" sldId="277"/>
        </pc:sldMkLst>
        <pc:spChg chg="mod">
          <ac:chgData name="Mr Scotland" userId="a97a4b3f-bf72-4bb8-a9d0-f83f4f602c31" providerId="ADAL" clId="{8180F55C-C4FE-5D45-974D-9BD8F5F5BF12}" dt="2023-04-26T10:00:15.206" v="1624" actId="20577"/>
          <ac:spMkLst>
            <pc:docMk/>
            <pc:sldMk cId="1188151142" sldId="277"/>
            <ac:spMk id="2" creationId="{3E368F45-7949-8A56-EB38-AC2BF19CC00B}"/>
          </ac:spMkLst>
        </pc:spChg>
        <pc:spChg chg="mod">
          <ac:chgData name="Mr Scotland" userId="a97a4b3f-bf72-4bb8-a9d0-f83f4f602c31" providerId="ADAL" clId="{8180F55C-C4FE-5D45-974D-9BD8F5F5BF12}" dt="2023-04-26T10:18:23.060" v="1759" actId="20577"/>
          <ac:spMkLst>
            <pc:docMk/>
            <pc:sldMk cId="1188151142" sldId="277"/>
            <ac:spMk id="8" creationId="{6D77BA72-0AB0-3682-AAB0-70918C6E69E0}"/>
          </ac:spMkLst>
        </pc:spChg>
        <pc:spChg chg="mod">
          <ac:chgData name="Mr Scotland" userId="a97a4b3f-bf72-4bb8-a9d0-f83f4f602c31" providerId="ADAL" clId="{8180F55C-C4FE-5D45-974D-9BD8F5F5BF12}" dt="2023-04-26T10:17:43.330" v="1735" actId="20577"/>
          <ac:spMkLst>
            <pc:docMk/>
            <pc:sldMk cId="1188151142" sldId="277"/>
            <ac:spMk id="14" creationId="{4F40BB52-FF03-56E7-8A10-EAFE3AE14C03}"/>
          </ac:spMkLst>
        </pc:spChg>
        <pc:spChg chg="mod">
          <ac:chgData name="Mr Scotland" userId="a97a4b3f-bf72-4bb8-a9d0-f83f4f602c31" providerId="ADAL" clId="{8180F55C-C4FE-5D45-974D-9BD8F5F5BF12}" dt="2023-04-26T10:01:24.906" v="1733" actId="20577"/>
          <ac:spMkLst>
            <pc:docMk/>
            <pc:sldMk cId="1188151142" sldId="277"/>
            <ac:spMk id="15" creationId="{0397352E-7127-DEBB-CC7D-0F1F39910505}"/>
          </ac:spMkLst>
        </pc:spChg>
        <pc:picChg chg="mod">
          <ac:chgData name="Mr Scotland" userId="a97a4b3f-bf72-4bb8-a9d0-f83f4f602c31" providerId="ADAL" clId="{8180F55C-C4FE-5D45-974D-9BD8F5F5BF12}" dt="2023-04-26T10:17:49.648" v="1736" actId="1076"/>
          <ac:picMkLst>
            <pc:docMk/>
            <pc:sldMk cId="1188151142" sldId="277"/>
            <ac:picMk id="1026" creationId="{37D56CE9-4AD4-2500-B286-CBAAAE5DAA3C}"/>
          </ac:picMkLst>
        </pc:picChg>
      </pc:sldChg>
    </pc:docChg>
  </pc:docChgLst>
  <pc:docChgLst>
    <pc:chgData name="Mr Scotland" userId="a97a4b3f-bf72-4bb8-a9d0-f83f4f602c31" providerId="ADAL" clId="{139D32EE-60E5-FD4C-A13D-9AF524956E20}"/>
    <pc:docChg chg="undo custSel delSld modSld">
      <pc:chgData name="Mr Scotland" userId="a97a4b3f-bf72-4bb8-a9d0-f83f4f602c31" providerId="ADAL" clId="{139D32EE-60E5-FD4C-A13D-9AF524956E20}" dt="2022-09-14T09:07:36.480" v="1181" actId="1036"/>
      <pc:docMkLst>
        <pc:docMk/>
      </pc:docMkLst>
      <pc:sldChg chg="addSp delSp modSp mod">
        <pc:chgData name="Mr Scotland" userId="a97a4b3f-bf72-4bb8-a9d0-f83f4f602c31" providerId="ADAL" clId="{139D32EE-60E5-FD4C-A13D-9AF524956E20}" dt="2022-09-14T09:07:36.480" v="1181" actId="1036"/>
        <pc:sldMkLst>
          <pc:docMk/>
          <pc:sldMk cId="0" sldId="276"/>
        </pc:sldMkLst>
        <pc:spChg chg="mod">
          <ac:chgData name="Mr Scotland" userId="a97a4b3f-bf72-4bb8-a9d0-f83f4f602c31" providerId="ADAL" clId="{139D32EE-60E5-FD4C-A13D-9AF524956E20}" dt="2022-09-14T08:49:26.501" v="141" actId="207"/>
          <ac:spMkLst>
            <pc:docMk/>
            <pc:sldMk cId="0" sldId="276"/>
            <ac:spMk id="2" creationId="{3E368F45-7949-8A56-EB38-AC2BF19CC00B}"/>
          </ac:spMkLst>
        </pc:spChg>
        <pc:spChg chg="add mod">
          <ac:chgData name="Mr Scotland" userId="a97a4b3f-bf72-4bb8-a9d0-f83f4f602c31" providerId="ADAL" clId="{139D32EE-60E5-FD4C-A13D-9AF524956E20}" dt="2022-09-14T09:07:22.495" v="1158" actId="1035"/>
          <ac:spMkLst>
            <pc:docMk/>
            <pc:sldMk cId="0" sldId="276"/>
            <ac:spMk id="8" creationId="{6D77BA72-0AB0-3682-AAB0-70918C6E69E0}"/>
          </ac:spMkLst>
        </pc:spChg>
        <pc:spChg chg="del">
          <ac:chgData name="Mr Scotland" userId="a97a4b3f-bf72-4bb8-a9d0-f83f4f602c31" providerId="ADAL" clId="{139D32EE-60E5-FD4C-A13D-9AF524956E20}" dt="2022-09-14T08:50:37.233" v="255" actId="478"/>
          <ac:spMkLst>
            <pc:docMk/>
            <pc:sldMk cId="0" sldId="276"/>
            <ac:spMk id="10" creationId="{24AEB211-7A74-FE5D-8514-BA83D2A119DE}"/>
          </ac:spMkLst>
        </pc:spChg>
        <pc:spChg chg="add mod">
          <ac:chgData name="Mr Scotland" userId="a97a4b3f-bf72-4bb8-a9d0-f83f4f602c31" providerId="ADAL" clId="{139D32EE-60E5-FD4C-A13D-9AF524956E20}" dt="2022-09-14T09:07:36.480" v="1181" actId="1036"/>
          <ac:spMkLst>
            <pc:docMk/>
            <pc:sldMk cId="0" sldId="276"/>
            <ac:spMk id="14" creationId="{4F40BB52-FF03-56E7-8A10-EAFE3AE14C03}"/>
          </ac:spMkLst>
        </pc:spChg>
        <pc:spChg chg="add mod">
          <ac:chgData name="Mr Scotland" userId="a97a4b3f-bf72-4bb8-a9d0-f83f4f602c31" providerId="ADAL" clId="{139D32EE-60E5-FD4C-A13D-9AF524956E20}" dt="2022-09-14T09:07:30.326" v="1167" actId="1035"/>
          <ac:spMkLst>
            <pc:docMk/>
            <pc:sldMk cId="0" sldId="276"/>
            <ac:spMk id="15" creationId="{0397352E-7127-DEBB-CC7D-0F1F39910505}"/>
          </ac:spMkLst>
        </pc:spChg>
        <pc:spChg chg="add del mod">
          <ac:chgData name="Mr Scotland" userId="a97a4b3f-bf72-4bb8-a9d0-f83f4f602c31" providerId="ADAL" clId="{139D32EE-60E5-FD4C-A13D-9AF524956E20}" dt="2022-09-14T08:46:56.593" v="68" actId="1076"/>
          <ac:spMkLst>
            <pc:docMk/>
            <pc:sldMk cId="0" sldId="276"/>
            <ac:spMk id="52" creationId="{A92D8797-510D-7192-C415-52B81571DB0B}"/>
          </ac:spMkLst>
        </pc:spChg>
        <pc:grpChg chg="del">
          <ac:chgData name="Mr Scotland" userId="a97a4b3f-bf72-4bb8-a9d0-f83f4f602c31" providerId="ADAL" clId="{139D32EE-60E5-FD4C-A13D-9AF524956E20}" dt="2022-09-14T08:45:15.121" v="2" actId="478"/>
          <ac:grpSpMkLst>
            <pc:docMk/>
            <pc:sldMk cId="0" sldId="276"/>
            <ac:grpSpMk id="15368" creationId="{859384DE-1B21-EBB6-37FA-CF5060A2C80F}"/>
          </ac:grpSpMkLst>
        </pc:grpChg>
        <pc:picChg chg="mod">
          <ac:chgData name="Mr Scotland" userId="a97a4b3f-bf72-4bb8-a9d0-f83f4f602c31" providerId="ADAL" clId="{139D32EE-60E5-FD4C-A13D-9AF524956E20}" dt="2022-09-14T08:46:55.269" v="66" actId="1038"/>
          <ac:picMkLst>
            <pc:docMk/>
            <pc:sldMk cId="0" sldId="276"/>
            <ac:picMk id="5" creationId="{C76E0AB6-81A8-CD45-6980-2248C999E8CC}"/>
          </ac:picMkLst>
        </pc:picChg>
        <pc:picChg chg="add del mod">
          <ac:chgData name="Mr Scotland" userId="a97a4b3f-bf72-4bb8-a9d0-f83f4f602c31" providerId="ADAL" clId="{139D32EE-60E5-FD4C-A13D-9AF524956E20}" dt="2022-09-14T09:06:25.234" v="1142" actId="478"/>
          <ac:picMkLst>
            <pc:docMk/>
            <pc:sldMk cId="0" sldId="276"/>
            <ac:picMk id="6" creationId="{89158DF9-2DD5-EEB3-BCC5-59CEBE49745B}"/>
          </ac:picMkLst>
        </pc:picChg>
        <pc:picChg chg="add mod">
          <ac:chgData name="Mr Scotland" userId="a97a4b3f-bf72-4bb8-a9d0-f83f4f602c31" providerId="ADAL" clId="{139D32EE-60E5-FD4C-A13D-9AF524956E20}" dt="2022-09-14T08:46:48.651" v="63" actId="1035"/>
          <ac:picMkLst>
            <pc:docMk/>
            <pc:sldMk cId="0" sldId="276"/>
            <ac:picMk id="7" creationId="{62525DAB-45C1-98D4-90C4-8155DC4D969E}"/>
          </ac:picMkLst>
        </pc:picChg>
        <pc:picChg chg="del">
          <ac:chgData name="Mr Scotland" userId="a97a4b3f-bf72-4bb8-a9d0-f83f4f602c31" providerId="ADAL" clId="{139D32EE-60E5-FD4C-A13D-9AF524956E20}" dt="2022-09-14T08:45:12.266" v="1" actId="478"/>
          <ac:picMkLst>
            <pc:docMk/>
            <pc:sldMk cId="0" sldId="276"/>
            <ac:picMk id="11" creationId="{7CC4E59C-8D7C-EAAD-7BB9-CEE3207886EC}"/>
          </ac:picMkLst>
        </pc:picChg>
        <pc:picChg chg="add mod">
          <ac:chgData name="Mr Scotland" userId="a97a4b3f-bf72-4bb8-a9d0-f83f4f602c31" providerId="ADAL" clId="{139D32EE-60E5-FD4C-A13D-9AF524956E20}" dt="2022-09-14T09:07:36.480" v="1181" actId="1036"/>
          <ac:picMkLst>
            <pc:docMk/>
            <pc:sldMk cId="0" sldId="276"/>
            <ac:picMk id="12" creationId="{4D556CF0-860D-36EF-CEF0-7C42870AB89D}"/>
          </ac:picMkLst>
        </pc:picChg>
        <pc:picChg chg="del">
          <ac:chgData name="Mr Scotland" userId="a97a4b3f-bf72-4bb8-a9d0-f83f4f602c31" providerId="ADAL" clId="{139D32EE-60E5-FD4C-A13D-9AF524956E20}" dt="2022-09-14T08:45:16.088" v="3" actId="478"/>
          <ac:picMkLst>
            <pc:docMk/>
            <pc:sldMk cId="0" sldId="276"/>
            <ac:picMk id="13" creationId="{D9CE2F9E-86D4-F003-7531-9A1E3A724EDE}"/>
          </ac:picMkLst>
        </pc:picChg>
        <pc:picChg chg="add mod">
          <ac:chgData name="Mr Scotland" userId="a97a4b3f-bf72-4bb8-a9d0-f83f4f602c31" providerId="ADAL" clId="{139D32EE-60E5-FD4C-A13D-9AF524956E20}" dt="2022-09-14T09:07:30.326" v="1167" actId="1035"/>
          <ac:picMkLst>
            <pc:docMk/>
            <pc:sldMk cId="0" sldId="276"/>
            <ac:picMk id="16" creationId="{8C64EA64-5E07-08E0-4FAA-62EC99D01901}"/>
          </ac:picMkLst>
        </pc:picChg>
        <pc:picChg chg="add mod">
          <ac:chgData name="Mr Scotland" userId="a97a4b3f-bf72-4bb8-a9d0-f83f4f602c31" providerId="ADAL" clId="{139D32EE-60E5-FD4C-A13D-9AF524956E20}" dt="2022-09-14T09:07:30.326" v="1167" actId="1035"/>
          <ac:picMkLst>
            <pc:docMk/>
            <pc:sldMk cId="0" sldId="276"/>
            <ac:picMk id="17" creationId="{4000AC8B-9CD6-2825-D234-36AC4C6DEE63}"/>
          </ac:picMkLst>
        </pc:picChg>
        <pc:picChg chg="add mod">
          <ac:chgData name="Mr Scotland" userId="a97a4b3f-bf72-4bb8-a9d0-f83f4f602c31" providerId="ADAL" clId="{139D32EE-60E5-FD4C-A13D-9AF524956E20}" dt="2022-09-14T09:07:30.326" v="1167" actId="1035"/>
          <ac:picMkLst>
            <pc:docMk/>
            <pc:sldMk cId="0" sldId="276"/>
            <ac:picMk id="1026" creationId="{37D56CE9-4AD4-2500-B286-CBAAAE5DAA3C}"/>
          </ac:picMkLst>
        </pc:picChg>
        <pc:picChg chg="add mod">
          <ac:chgData name="Mr Scotland" userId="a97a4b3f-bf72-4bb8-a9d0-f83f4f602c31" providerId="ADAL" clId="{139D32EE-60E5-FD4C-A13D-9AF524956E20}" dt="2022-09-14T09:07:30.326" v="1167" actId="1035"/>
          <ac:picMkLst>
            <pc:docMk/>
            <pc:sldMk cId="0" sldId="276"/>
            <ac:picMk id="1028" creationId="{25F479C3-DF15-D3E3-7147-26F963D37C3D}"/>
          </ac:picMkLst>
        </pc:picChg>
        <pc:picChg chg="add mod">
          <ac:chgData name="Mr Scotland" userId="a97a4b3f-bf72-4bb8-a9d0-f83f4f602c31" providerId="ADAL" clId="{139D32EE-60E5-FD4C-A13D-9AF524956E20}" dt="2022-09-14T09:07:30.326" v="1167" actId="1035"/>
          <ac:picMkLst>
            <pc:docMk/>
            <pc:sldMk cId="0" sldId="276"/>
            <ac:picMk id="1030" creationId="{BC86F71E-1BB1-7542-0152-61FBD5F95DB3}"/>
          </ac:picMkLst>
        </pc:picChg>
        <pc:picChg chg="del">
          <ac:chgData name="Mr Scotland" userId="a97a4b3f-bf72-4bb8-a9d0-f83f4f602c31" providerId="ADAL" clId="{139D32EE-60E5-FD4C-A13D-9AF524956E20}" dt="2022-09-14T08:45:17.836" v="4" actId="478"/>
          <ac:picMkLst>
            <pc:docMk/>
            <pc:sldMk cId="0" sldId="276"/>
            <ac:picMk id="15370" creationId="{7D9B5F58-14BE-0F0C-018D-17EDF7604626}"/>
          </ac:picMkLst>
        </pc:picChg>
      </pc:sldChg>
      <pc:sldChg chg="del">
        <pc:chgData name="Mr Scotland" userId="a97a4b3f-bf72-4bb8-a9d0-f83f4f602c31" providerId="ADAL" clId="{139D32EE-60E5-FD4C-A13D-9AF524956E20}" dt="2022-09-14T08:45:09.573" v="0" actId="2696"/>
        <pc:sldMkLst>
          <pc:docMk/>
          <pc:sldMk cId="1262876249" sldId="277"/>
        </pc:sldMkLst>
      </pc:sldChg>
      <pc:sldChg chg="del">
        <pc:chgData name="Mr Scotland" userId="a97a4b3f-bf72-4bb8-a9d0-f83f4f602c31" providerId="ADAL" clId="{139D32EE-60E5-FD4C-A13D-9AF524956E20}" dt="2022-09-14T08:45:09.573" v="0" actId="2696"/>
        <pc:sldMkLst>
          <pc:docMk/>
          <pc:sldMk cId="2786648312" sldId="278"/>
        </pc:sldMkLst>
      </pc:sldChg>
      <pc:sldChg chg="del">
        <pc:chgData name="Mr Scotland" userId="a97a4b3f-bf72-4bb8-a9d0-f83f4f602c31" providerId="ADAL" clId="{139D32EE-60E5-FD4C-A13D-9AF524956E20}" dt="2022-09-14T08:45:09.573" v="0" actId="2696"/>
        <pc:sldMkLst>
          <pc:docMk/>
          <pc:sldMk cId="2420449993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AE0BCC-F8B2-904A-6FAE-C2A8D1ED70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F0231-8946-BAC7-D74E-3E9F23D941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9A92B89-8578-8044-A7A0-9AD3C672A1F2}" type="datetimeFigureOut">
              <a:rPr lang="en-US"/>
              <a:pPr>
                <a:defRPr/>
              </a:pPr>
              <a:t>4/26/23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4D1EC-7355-7EEF-DC3F-B2498D2CDE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90305-D8B5-CA21-DAB1-4E274C1ECF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798D5A1-DCB8-3E4E-9998-EFCDE44AB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97CA6F-78F1-01DF-1419-D88484993C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95C30-2CD5-77FC-A1EB-00AA7DB690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A1B2D66-6FAF-084C-80CB-083DA6B6F659}" type="datetimeFigureOut">
              <a:rPr lang="en-US"/>
              <a:pPr>
                <a:defRPr/>
              </a:pPr>
              <a:t>4/26/23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8C4000-E764-D5ED-4FF8-B3CFB68DD0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6F2E0A-459C-CF6B-FACA-08B9A54E5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689B1-1188-AD5A-DF4F-8A4D909ECE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6FF92-FD0B-54BB-88B3-D74B3657F5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A12F570-BF99-4848-85A1-95F10C54A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A6F22956-3028-DDFB-AAC3-B3EE56C7BC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41B9229D-9960-0161-5266-C8FBCA2F2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CD7C922E-E3AE-386E-F54D-91410C876E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D282BBD-E03B-C04D-9D21-50C8EBE7BA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5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0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4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6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7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9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0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22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976D4-38B0-301B-C121-74EC479CF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A034-D509-9143-8061-96F79B24A82B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1CEA7-1362-7F65-196E-E78BDF59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53067-FB30-4415-EC51-BCADAB003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03FD-A3D4-D34D-B684-CD2601357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44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4DA48-5A8C-D3C8-3AB7-BD1EBF50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4D8F-2011-6542-B07E-21FECDB7A8FE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FF666-E093-0FF3-DE40-A5793832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37CF3-CD07-406B-D065-F4FBDD25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3F8E8-C535-4B4A-8B35-03E56B65A7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58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0"/>
            <a:ext cx="1157289" cy="112680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8" y="529700"/>
            <a:ext cx="3357564" cy="112680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62423-03A0-2F54-1062-A9E879FE2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6DD3-9D32-0346-8956-F5E2ADBE59A9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3DCF1-A7ED-F8AE-B326-1BBE7539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A21D3-B77E-E6DB-31E9-8180992B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939EF-8032-9E42-9630-29054BE132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47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62769-7C40-012A-FBD5-280DD73D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37E2-C17F-4849-B783-86CECD6934FC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587A7-33EA-CBC1-8575-1685469B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3EF95-7AE8-BE7C-7DAF-785118DD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35C8E-7352-A849-AD15-5385D5D2D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74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6258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92"/>
            <a:ext cx="5829300" cy="2166937"/>
          </a:xfrm>
        </p:spPr>
        <p:txBody>
          <a:bodyPr anchor="b"/>
          <a:lstStyle>
            <a:lvl1pPr marL="0" indent="0">
              <a:buNone/>
              <a:defRPr sz="3130">
                <a:solidFill>
                  <a:schemeClr val="tx1">
                    <a:tint val="75000"/>
                  </a:schemeClr>
                </a:solidFill>
              </a:defRPr>
            </a:lvl1pPr>
            <a:lvl2pPr marL="715360" indent="0">
              <a:buNone/>
              <a:defRPr sz="2817">
                <a:solidFill>
                  <a:schemeClr val="tx1">
                    <a:tint val="75000"/>
                  </a:schemeClr>
                </a:solidFill>
              </a:defRPr>
            </a:lvl2pPr>
            <a:lvl3pPr marL="1430719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6078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4pPr>
            <a:lvl5pPr marL="2861437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5pPr>
            <a:lvl6pPr marL="3576797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6pPr>
            <a:lvl7pPr marL="4292156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7pPr>
            <a:lvl8pPr marL="5007515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8pPr>
            <a:lvl9pPr marL="5722874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66B90-E991-C283-034A-2EF2E3B6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22AC-46DB-3E4E-8A3E-B057A4DD27F6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CD0C8-D5B4-69FE-E411-5E6FDA86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36C68-2663-C517-E4E7-31A056DAB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72DE-F30C-534C-A2C5-26E1A9F0D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66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4381"/>
            </a:lvl1pPr>
            <a:lvl2pPr>
              <a:defRPr sz="3755"/>
            </a:lvl2pPr>
            <a:lvl3pPr>
              <a:defRPr sz="3130"/>
            </a:lvl3pPr>
            <a:lvl4pPr>
              <a:defRPr sz="2817"/>
            </a:lvl4pPr>
            <a:lvl5pPr>
              <a:defRPr sz="2817"/>
            </a:lvl5pPr>
            <a:lvl6pPr>
              <a:defRPr sz="2817"/>
            </a:lvl6pPr>
            <a:lvl7pPr>
              <a:defRPr sz="2817"/>
            </a:lvl7pPr>
            <a:lvl8pPr>
              <a:defRPr sz="2817"/>
            </a:lvl8pPr>
            <a:lvl9pPr>
              <a:defRPr sz="28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4381"/>
            </a:lvl1pPr>
            <a:lvl2pPr>
              <a:defRPr sz="3755"/>
            </a:lvl2pPr>
            <a:lvl3pPr>
              <a:defRPr sz="3130"/>
            </a:lvl3pPr>
            <a:lvl4pPr>
              <a:defRPr sz="2817"/>
            </a:lvl4pPr>
            <a:lvl5pPr>
              <a:defRPr sz="2817"/>
            </a:lvl5pPr>
            <a:lvl6pPr>
              <a:defRPr sz="2817"/>
            </a:lvl6pPr>
            <a:lvl7pPr>
              <a:defRPr sz="2817"/>
            </a:lvl7pPr>
            <a:lvl8pPr>
              <a:defRPr sz="2817"/>
            </a:lvl8pPr>
            <a:lvl9pPr>
              <a:defRPr sz="28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A30565-329D-8AB6-6AE6-7D4FE693C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2F7C-7538-4B48-A343-96FF5B4B9A23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4D99D2-A49E-F511-0470-77D49184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D79FED-D98E-0047-49DE-C3EA9C06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47CC6-1147-7641-AD27-BD2D2AD74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19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360" indent="0">
              <a:buNone/>
              <a:defRPr sz="3130" b="1"/>
            </a:lvl2pPr>
            <a:lvl3pPr marL="1430719" indent="0">
              <a:buNone/>
              <a:defRPr sz="2817" b="1"/>
            </a:lvl3pPr>
            <a:lvl4pPr marL="2146078" indent="0">
              <a:buNone/>
              <a:defRPr sz="2503" b="1"/>
            </a:lvl4pPr>
            <a:lvl5pPr marL="2861437" indent="0">
              <a:buNone/>
              <a:defRPr sz="2503" b="1"/>
            </a:lvl5pPr>
            <a:lvl6pPr marL="3576797" indent="0">
              <a:buNone/>
              <a:defRPr sz="2503" b="1"/>
            </a:lvl6pPr>
            <a:lvl7pPr marL="4292156" indent="0">
              <a:buNone/>
              <a:defRPr sz="2503" b="1"/>
            </a:lvl7pPr>
            <a:lvl8pPr marL="5007515" indent="0">
              <a:buNone/>
              <a:defRPr sz="2503" b="1"/>
            </a:lvl8pPr>
            <a:lvl9pPr marL="5722874" indent="0">
              <a:buNone/>
              <a:defRPr sz="250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3755"/>
            </a:lvl1pPr>
            <a:lvl2pPr>
              <a:defRPr sz="3130"/>
            </a:lvl2pPr>
            <a:lvl3pPr>
              <a:defRPr sz="2817"/>
            </a:lvl3pPr>
            <a:lvl4pPr>
              <a:defRPr sz="2503"/>
            </a:lvl4pPr>
            <a:lvl5pPr>
              <a:defRPr sz="2503"/>
            </a:lvl5pPr>
            <a:lvl6pPr>
              <a:defRPr sz="2503"/>
            </a:lvl6pPr>
            <a:lvl7pPr>
              <a:defRPr sz="2503"/>
            </a:lvl7pPr>
            <a:lvl8pPr>
              <a:defRPr sz="2503"/>
            </a:lvl8pPr>
            <a:lvl9pPr>
              <a:defRPr sz="250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360" indent="0">
              <a:buNone/>
              <a:defRPr sz="3130" b="1"/>
            </a:lvl2pPr>
            <a:lvl3pPr marL="1430719" indent="0">
              <a:buNone/>
              <a:defRPr sz="2817" b="1"/>
            </a:lvl3pPr>
            <a:lvl4pPr marL="2146078" indent="0">
              <a:buNone/>
              <a:defRPr sz="2503" b="1"/>
            </a:lvl4pPr>
            <a:lvl5pPr marL="2861437" indent="0">
              <a:buNone/>
              <a:defRPr sz="2503" b="1"/>
            </a:lvl5pPr>
            <a:lvl6pPr marL="3576797" indent="0">
              <a:buNone/>
              <a:defRPr sz="2503" b="1"/>
            </a:lvl6pPr>
            <a:lvl7pPr marL="4292156" indent="0">
              <a:buNone/>
              <a:defRPr sz="2503" b="1"/>
            </a:lvl7pPr>
            <a:lvl8pPr marL="5007515" indent="0">
              <a:buNone/>
              <a:defRPr sz="2503" b="1"/>
            </a:lvl8pPr>
            <a:lvl9pPr marL="5722874" indent="0">
              <a:buNone/>
              <a:defRPr sz="250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3755"/>
            </a:lvl1pPr>
            <a:lvl2pPr>
              <a:defRPr sz="3130"/>
            </a:lvl2pPr>
            <a:lvl3pPr>
              <a:defRPr sz="2817"/>
            </a:lvl3pPr>
            <a:lvl4pPr>
              <a:defRPr sz="2503"/>
            </a:lvl4pPr>
            <a:lvl5pPr>
              <a:defRPr sz="2503"/>
            </a:lvl5pPr>
            <a:lvl6pPr>
              <a:defRPr sz="2503"/>
            </a:lvl6pPr>
            <a:lvl7pPr>
              <a:defRPr sz="2503"/>
            </a:lvl7pPr>
            <a:lvl8pPr>
              <a:defRPr sz="2503"/>
            </a:lvl8pPr>
            <a:lvl9pPr>
              <a:defRPr sz="250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1A1FBB-B48A-C64C-FD74-82AB14E5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E6C5-406D-FD41-B74E-30429426F3F6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575BE3-F7A8-302A-53A9-462E3133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82391D-454B-65AC-5CB0-4948051A4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F503-7DC2-8740-AD83-71EB5F623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70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2131A8-B077-3662-249A-FA5510AE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30DC-446A-804C-AB20-E1BE7AACE9BE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39D58E-52C0-1A54-CDDB-B56DADBB4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C1BB666-205B-2124-C3AA-8AB27BF3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F62EA-AF2A-5646-82C1-6D73403A7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57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205A0C-76DA-5E18-5AE1-FAAD36AC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ADC75-2E57-304C-B12A-196053DCDAC6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BC7ED40-22F5-D2F6-5B17-CB2ACB16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141053-54F8-2854-CD76-F1C5B7C3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6167A-F3E8-624C-AA2D-7839FF3C3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83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313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94412"/>
            <a:ext cx="3833813" cy="8454497"/>
          </a:xfrm>
        </p:spPr>
        <p:txBody>
          <a:bodyPr/>
          <a:lstStyle>
            <a:lvl1pPr>
              <a:defRPr sz="5008"/>
            </a:lvl1pPr>
            <a:lvl2pPr>
              <a:defRPr sz="4381"/>
            </a:lvl2pPr>
            <a:lvl3pPr>
              <a:defRPr sz="3755"/>
            </a:lvl3pPr>
            <a:lvl4pPr>
              <a:defRPr sz="3130"/>
            </a:lvl4pPr>
            <a:lvl5pPr>
              <a:defRPr sz="3130"/>
            </a:lvl5pPr>
            <a:lvl6pPr>
              <a:defRPr sz="3130"/>
            </a:lvl6pPr>
            <a:lvl7pPr>
              <a:defRPr sz="3130"/>
            </a:lvl7pPr>
            <a:lvl8pPr>
              <a:defRPr sz="3130"/>
            </a:lvl8pPr>
            <a:lvl9pPr>
              <a:defRPr sz="313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2191"/>
            </a:lvl1pPr>
            <a:lvl2pPr marL="715360" indent="0">
              <a:buNone/>
              <a:defRPr sz="1878"/>
            </a:lvl2pPr>
            <a:lvl3pPr marL="1430719" indent="0">
              <a:buNone/>
              <a:defRPr sz="1564"/>
            </a:lvl3pPr>
            <a:lvl4pPr marL="2146078" indent="0">
              <a:buNone/>
              <a:defRPr sz="1408"/>
            </a:lvl4pPr>
            <a:lvl5pPr marL="2861437" indent="0">
              <a:buNone/>
              <a:defRPr sz="1408"/>
            </a:lvl5pPr>
            <a:lvl6pPr marL="3576797" indent="0">
              <a:buNone/>
              <a:defRPr sz="1408"/>
            </a:lvl6pPr>
            <a:lvl7pPr marL="4292156" indent="0">
              <a:buNone/>
              <a:defRPr sz="1408"/>
            </a:lvl7pPr>
            <a:lvl8pPr marL="5007515" indent="0">
              <a:buNone/>
              <a:defRPr sz="1408"/>
            </a:lvl8pPr>
            <a:lvl9pPr marL="5722874" indent="0">
              <a:buNone/>
              <a:defRPr sz="14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D7907B-8104-150D-CD0A-76F3AC4A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E9B01-C559-C847-9262-59E62AFF33F6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CE2B54-C2BD-ABF8-EBF6-24C10E72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7DB21B-B4FB-8F6B-539A-91BA9F09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CF040-6A9E-F442-BA4A-2DEABC4163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10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313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5008"/>
            </a:lvl1pPr>
            <a:lvl2pPr marL="715360" indent="0">
              <a:buNone/>
              <a:defRPr sz="4381"/>
            </a:lvl2pPr>
            <a:lvl3pPr marL="1430719" indent="0">
              <a:buNone/>
              <a:defRPr sz="3755"/>
            </a:lvl3pPr>
            <a:lvl4pPr marL="2146078" indent="0">
              <a:buNone/>
              <a:defRPr sz="3130"/>
            </a:lvl4pPr>
            <a:lvl5pPr marL="2861437" indent="0">
              <a:buNone/>
              <a:defRPr sz="3130"/>
            </a:lvl5pPr>
            <a:lvl6pPr marL="3576797" indent="0">
              <a:buNone/>
              <a:defRPr sz="3130"/>
            </a:lvl6pPr>
            <a:lvl7pPr marL="4292156" indent="0">
              <a:buNone/>
              <a:defRPr sz="3130"/>
            </a:lvl7pPr>
            <a:lvl8pPr marL="5007515" indent="0">
              <a:buNone/>
              <a:defRPr sz="3130"/>
            </a:lvl8pPr>
            <a:lvl9pPr marL="5722874" indent="0">
              <a:buNone/>
              <a:defRPr sz="313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2191"/>
            </a:lvl1pPr>
            <a:lvl2pPr marL="715360" indent="0">
              <a:buNone/>
              <a:defRPr sz="1878"/>
            </a:lvl2pPr>
            <a:lvl3pPr marL="1430719" indent="0">
              <a:buNone/>
              <a:defRPr sz="1564"/>
            </a:lvl3pPr>
            <a:lvl4pPr marL="2146078" indent="0">
              <a:buNone/>
              <a:defRPr sz="1408"/>
            </a:lvl4pPr>
            <a:lvl5pPr marL="2861437" indent="0">
              <a:buNone/>
              <a:defRPr sz="1408"/>
            </a:lvl5pPr>
            <a:lvl6pPr marL="3576797" indent="0">
              <a:buNone/>
              <a:defRPr sz="1408"/>
            </a:lvl6pPr>
            <a:lvl7pPr marL="4292156" indent="0">
              <a:buNone/>
              <a:defRPr sz="1408"/>
            </a:lvl7pPr>
            <a:lvl8pPr marL="5007515" indent="0">
              <a:buNone/>
              <a:defRPr sz="1408"/>
            </a:lvl8pPr>
            <a:lvl9pPr marL="5722874" indent="0">
              <a:buNone/>
              <a:defRPr sz="140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68B3E4-696A-98FC-50BE-884B0ED3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F002-74D0-354F-96AD-27B9BE6A03A5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ADA499-5E3E-68F2-E988-4CAB1C73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CB1659-FFBD-3EAF-0B04-8CE61950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55351-301E-8945-8BCA-A426BA95E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26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0BDEB2F-90ED-2846-5E23-98AAABBAE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3DCC6E9-EC0F-0FCA-BBE9-422AC7BA7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3ECCA-8A7D-A79F-F441-5CAE2FCAE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878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0EAEA75-6BDF-D849-968E-918AF059D80D}" type="datetimeFigureOut">
              <a:rPr lang="en-US" altLang="en-US"/>
              <a:pPr>
                <a:defRPr/>
              </a:pPr>
              <a:t>4/26/23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13A72-F17C-A0E2-7057-6FBF085E1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7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486F-B4CE-5E72-D872-1F46A634F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878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ADE0148-B2C1-E545-B1FE-758A9EF09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1200" rtl="0" eaLnBrk="0" fontAlgn="base" hangingPunct="0">
        <a:spcBef>
          <a:spcPct val="0"/>
        </a:spcBef>
        <a:spcAft>
          <a:spcPct val="0"/>
        </a:spcAft>
        <a:defRPr sz="66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7112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7112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7112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7112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715360" algn="ctr" defTabSz="715360" rtl="0" fontAlgn="base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430719" algn="ctr" defTabSz="715360" rtl="0" fontAlgn="base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146078" algn="ctr" defTabSz="715360" rtl="0" fontAlgn="base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861437" algn="ctr" defTabSz="715360" rtl="0" fontAlgn="base">
        <a:spcBef>
          <a:spcPct val="0"/>
        </a:spcBef>
        <a:spcAft>
          <a:spcPct val="0"/>
        </a:spcAft>
        <a:defRPr sz="6885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531813" indent="-531813" algn="l" defTabSz="711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1157288" indent="-442913" algn="l" defTabSz="711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784350" indent="-352425" algn="l" defTabSz="711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498725" indent="-352425" algn="l" defTabSz="711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3214688" indent="-352425" algn="l" defTabSz="711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934476" indent="-357679" algn="l" defTabSz="715360" rtl="0" eaLnBrk="1" latinLnBrk="0" hangingPunct="1">
        <a:spcBef>
          <a:spcPct val="20000"/>
        </a:spcBef>
        <a:buFont typeface="Arial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6pPr>
      <a:lvl7pPr marL="4649836" indent="-357679" algn="l" defTabSz="715360" rtl="0" eaLnBrk="1" latinLnBrk="0" hangingPunct="1">
        <a:spcBef>
          <a:spcPct val="20000"/>
        </a:spcBef>
        <a:buFont typeface="Arial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7pPr>
      <a:lvl8pPr marL="5365196" indent="-357679" algn="l" defTabSz="715360" rtl="0" eaLnBrk="1" latinLnBrk="0" hangingPunct="1">
        <a:spcBef>
          <a:spcPct val="20000"/>
        </a:spcBef>
        <a:buFont typeface="Arial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8pPr>
      <a:lvl9pPr marL="6080553" indent="-357679" algn="l" defTabSz="715360" rtl="0" eaLnBrk="1" latinLnBrk="0" hangingPunct="1">
        <a:spcBef>
          <a:spcPct val="20000"/>
        </a:spcBef>
        <a:buFont typeface="Arial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360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1pPr>
      <a:lvl2pPr marL="715360" algn="l" defTabSz="715360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430719" algn="l" defTabSz="715360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3pPr>
      <a:lvl4pPr marL="2146078" algn="l" defTabSz="715360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4pPr>
      <a:lvl5pPr marL="2861437" algn="l" defTabSz="715360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5pPr>
      <a:lvl6pPr marL="3576797" algn="l" defTabSz="715360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6pPr>
      <a:lvl7pPr marL="4292156" algn="l" defTabSz="715360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7pPr>
      <a:lvl8pPr marL="5007515" algn="l" defTabSz="715360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8pPr>
      <a:lvl9pPr marL="5722874" algn="l" defTabSz="715360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4E67900C-8BCB-B900-948A-6BE79ACDFDF6}"/>
              </a:ext>
            </a:extLst>
          </p:cNvPr>
          <p:cNvSpPr/>
          <p:nvPr/>
        </p:nvSpPr>
        <p:spPr>
          <a:xfrm rot="10800000">
            <a:off x="0" y="-4763"/>
            <a:ext cx="6858000" cy="9915526"/>
          </a:xfrm>
          <a:prstGeom prst="rect">
            <a:avLst/>
          </a:prstGeom>
          <a:solidFill>
            <a:srgbClr val="0070C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92D8797-510D-7192-C415-52B81571DB0B}"/>
              </a:ext>
            </a:extLst>
          </p:cNvPr>
          <p:cNvSpPr/>
          <p:nvPr/>
        </p:nvSpPr>
        <p:spPr>
          <a:xfrm rot="10800000">
            <a:off x="166688" y="171450"/>
            <a:ext cx="6534150" cy="95916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768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01C0EB4-838B-7933-9151-BF9F412985EE}"/>
              </a:ext>
            </a:extLst>
          </p:cNvPr>
          <p:cNvSpPr/>
          <p:nvPr/>
        </p:nvSpPr>
        <p:spPr>
          <a:xfrm rot="10800000">
            <a:off x="13627100" y="2316163"/>
            <a:ext cx="261938" cy="3255962"/>
          </a:xfrm>
          <a:prstGeom prst="rect">
            <a:avLst/>
          </a:prstGeom>
          <a:solidFill>
            <a:srgbClr val="0070C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62525DAB-45C1-98D4-90C4-8155DC4D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6" y="205792"/>
            <a:ext cx="4572000" cy="11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6E0AB6-81A8-CD45-6980-2248C999E8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7351" y="294761"/>
            <a:ext cx="934287" cy="93428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368F45-7949-8A56-EB38-AC2BF19CC00B}"/>
              </a:ext>
            </a:extLst>
          </p:cNvPr>
          <p:cNvSpPr/>
          <p:nvPr/>
        </p:nvSpPr>
        <p:spPr>
          <a:xfrm>
            <a:off x="175419" y="909890"/>
            <a:ext cx="6515894" cy="9342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Return of Device</a:t>
            </a:r>
          </a:p>
        </p:txBody>
      </p:sp>
      <p:pic>
        <p:nvPicPr>
          <p:cNvPr id="12" name="Picture 11" descr="A picture containing text, electronics, computer&#10;&#10;Description automatically generated">
            <a:extLst>
              <a:ext uri="{FF2B5EF4-FFF2-40B4-BE49-F238E27FC236}">
                <a16:creationId xmlns:a16="http://schemas.microsoft.com/office/drawing/2014/main" id="{4D556CF0-860D-36EF-CEF0-7C42870AB8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029" y="1804411"/>
            <a:ext cx="1848223" cy="125573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F40BB52-FF03-56E7-8A10-EAFE3AE14C03}"/>
              </a:ext>
            </a:extLst>
          </p:cNvPr>
          <p:cNvSpPr txBox="1"/>
          <p:nvPr/>
        </p:nvSpPr>
        <p:spPr>
          <a:xfrm>
            <a:off x="2641984" y="1775297"/>
            <a:ext cx="388954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Century Gothic" panose="020B0502020202020204" pitchFamily="34" charset="0"/>
              </a:rPr>
              <a:t>On return of a Chromebook, they are inspected by a member of staff. The Chromebook Agreement (signed prior to allocation) sets out the responsibilities of the school and individuals.</a:t>
            </a:r>
          </a:p>
          <a:p>
            <a:pPr algn="just"/>
            <a:endParaRPr lang="en-US" sz="1200" dirty="0">
              <a:latin typeface="Century Gothic" panose="020B0502020202020204" pitchFamily="34" charset="0"/>
            </a:endParaRPr>
          </a:p>
          <a:p>
            <a:pPr algn="just"/>
            <a:r>
              <a:rPr lang="en-US" sz="1200" dirty="0">
                <a:latin typeface="Century Gothic" panose="020B0502020202020204" pitchFamily="34" charset="0"/>
              </a:rPr>
              <a:t>Fees will be charged for devices, lost, damaged, or returned dirty/not in working condition.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97352E-7127-DEBB-CC7D-0F1F39910505}"/>
              </a:ext>
            </a:extLst>
          </p:cNvPr>
          <p:cNvSpPr txBox="1"/>
          <p:nvPr/>
        </p:nvSpPr>
        <p:spPr>
          <a:xfrm>
            <a:off x="555838" y="3372604"/>
            <a:ext cx="564579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entury Gothic" panose="020B0502020202020204" pitchFamily="34" charset="0"/>
              </a:rPr>
              <a:t>Allocated to: ______________________</a:t>
            </a:r>
          </a:p>
          <a:p>
            <a:pPr algn="just"/>
            <a:endParaRPr lang="en-US" sz="2400" dirty="0">
              <a:latin typeface="Century Gothic" panose="020B0502020202020204" pitchFamily="34" charset="0"/>
            </a:endParaRPr>
          </a:p>
          <a:p>
            <a:pPr algn="just"/>
            <a:r>
              <a:rPr lang="en-US" sz="2400" b="1" dirty="0">
                <a:latin typeface="Century Gothic" panose="020B0502020202020204" pitchFamily="34" charset="0"/>
              </a:rPr>
              <a:t>Return Checklist</a:t>
            </a:r>
          </a:p>
          <a:p>
            <a:pPr algn="just"/>
            <a:endParaRPr lang="en-US" sz="1200" b="1" dirty="0">
              <a:latin typeface="Century Gothic" panose="020B0502020202020204" pitchFamily="34" charset="0"/>
            </a:endParaRPr>
          </a:p>
          <a:p>
            <a:pPr algn="just"/>
            <a:r>
              <a:rPr lang="en-US" sz="2400" dirty="0">
                <a:latin typeface="Century Gothic" panose="020B0502020202020204" pitchFamily="34" charset="0"/>
              </a:rPr>
              <a:t>		☐ Chromebook</a:t>
            </a:r>
          </a:p>
          <a:p>
            <a:pPr algn="just"/>
            <a:r>
              <a:rPr lang="en-US" sz="2400" dirty="0">
                <a:latin typeface="Century Gothic" panose="020B0502020202020204" pitchFamily="34" charset="0"/>
              </a:rPr>
              <a:t>		☐ Charger (2 parts)</a:t>
            </a:r>
          </a:p>
          <a:p>
            <a:pPr algn="just"/>
            <a:r>
              <a:rPr lang="en-US" sz="2400" dirty="0">
                <a:latin typeface="Century Gothic" panose="020B0502020202020204" pitchFamily="34" charset="0"/>
              </a:rPr>
              <a:t>		☐ Protective Sleeve</a:t>
            </a:r>
          </a:p>
          <a:p>
            <a:pPr algn="just"/>
            <a:endParaRPr lang="en-US" sz="1200" dirty="0">
              <a:latin typeface="Century Gothic" panose="020B0502020202020204" pitchFamily="34" charset="0"/>
            </a:endParaRPr>
          </a:p>
          <a:p>
            <a:pPr algn="just"/>
            <a:r>
              <a:rPr lang="en-US" sz="2400" b="1" dirty="0">
                <a:latin typeface="Century Gothic" panose="020B0502020202020204" pitchFamily="34" charset="0"/>
              </a:rPr>
              <a:t>Inspection of Device</a:t>
            </a:r>
            <a:endParaRPr lang="en-US" sz="1200" dirty="0"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☐ Case free from cracks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(beyond wear &amp; tear)</a:t>
            </a:r>
          </a:p>
          <a:p>
            <a:pPr algn="just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☐ Hinges (open and close)</a:t>
            </a:r>
          </a:p>
          <a:p>
            <a:pPr algn="just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☐ Device Powers ON!</a:t>
            </a:r>
          </a:p>
          <a:p>
            <a:pPr marL="0" marR="0" lvl="0" indent="0" algn="just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☐ Screen free from defects</a:t>
            </a:r>
          </a:p>
          <a:p>
            <a:pPr algn="just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☐ Keys/touchpad free from defects.</a:t>
            </a:r>
          </a:p>
          <a:p>
            <a:pPr algn="just">
              <a:defRPr/>
            </a:pPr>
            <a:endParaRPr lang="en-US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n-US" sz="12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5CF3AA-0123-E873-E4BE-AE8D4D9F7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57" y="5068559"/>
            <a:ext cx="486959" cy="46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Dell Chromebook 11 3000 11.6 Inch HD LED-Backlit Laptop - (Black) Intel  Celeron N3060, 4 GB RAM, 16 GB eMMC, Chrome OS : Amazon.co.uk: Computers &amp;  Accessories">
            <a:extLst>
              <a:ext uri="{FF2B5EF4-FFF2-40B4-BE49-F238E27FC236}">
                <a16:creationId xmlns:a16="http://schemas.microsoft.com/office/drawing/2014/main" id="{DB9EA77F-C376-D354-516E-CC45EDE19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32" y="4722447"/>
            <a:ext cx="486959" cy="34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A3 Zip Document Wallet Pack of 5 Assorted Colours : Amazon.co.uk:  Stationery &amp; Office Supplies">
            <a:extLst>
              <a:ext uri="{FF2B5EF4-FFF2-40B4-BE49-F238E27FC236}">
                <a16:creationId xmlns:a16="http://schemas.microsoft.com/office/drawing/2014/main" id="{32A3A314-42E3-9BCF-F8A4-52F25D606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54" y="5563441"/>
            <a:ext cx="289914" cy="28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B7F540C-ABE5-8290-37C5-4974387C4898}"/>
              </a:ext>
            </a:extLst>
          </p:cNvPr>
          <p:cNvSpPr/>
          <p:nvPr/>
        </p:nvSpPr>
        <p:spPr>
          <a:xfrm rot="10800000">
            <a:off x="319086" y="8291379"/>
            <a:ext cx="6212441" cy="138499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768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77BA72-0AB0-3682-AAB0-70918C6E69E0}"/>
              </a:ext>
            </a:extLst>
          </p:cNvPr>
          <p:cNvSpPr txBox="1"/>
          <p:nvPr/>
        </p:nvSpPr>
        <p:spPr>
          <a:xfrm>
            <a:off x="319087" y="8303738"/>
            <a:ext cx="621244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☐ Device returned in good working condition.</a:t>
            </a:r>
          </a:p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☐ Further action required to restore or repair. Details (incl costs) below:</a:t>
            </a:r>
          </a:p>
          <a:p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Asset ID: ____________            Staff Initials: ____________           Date____________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pic>
        <p:nvPicPr>
          <p:cNvPr id="11" name="Picture 2" descr="1,567 Google Services Photos - Free &amp; Royalty-Free Stock Photos from  Dreamstime">
            <a:extLst>
              <a:ext uri="{FF2B5EF4-FFF2-40B4-BE49-F238E27FC236}">
                <a16:creationId xmlns:a16="http://schemas.microsoft.com/office/drawing/2014/main" id="{1397C510-33DB-4279-8F0D-F60A9FFF3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486" y="4026944"/>
            <a:ext cx="1521752" cy="83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154</Words>
  <Application>Microsoft Macintosh PowerPoint</Application>
  <PresentationFormat>A4 Paper (210x297 mm)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Scotland</dc:creator>
  <cp:lastModifiedBy>Mr Scotland</cp:lastModifiedBy>
  <cp:revision>69</cp:revision>
  <cp:lastPrinted>2015-08-25T17:50:22Z</cp:lastPrinted>
  <dcterms:created xsi:type="dcterms:W3CDTF">2013-12-18T08:47:19Z</dcterms:created>
  <dcterms:modified xsi:type="dcterms:W3CDTF">2023-04-26T10:19:07Z</dcterms:modified>
</cp:coreProperties>
</file>