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9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23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23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4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9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F6EF3-A1EA-4C5F-9EF5-8FDA7BD583C1}" type="datetimeFigureOut">
              <a:rPr lang="en-GB" smtClean="0"/>
              <a:t>30/04/2019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DDD6-18C4-4DD3-B8C1-4F4595723D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9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GB" b="1" dirty="0" smtClean="0">
                <a:latin typeface="+mn-lt"/>
              </a:rPr>
              <a:t>Welcome to Rights Respecting Towerbank 2019</a:t>
            </a:r>
            <a:endParaRPr lang="en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390" y="3804384"/>
            <a:ext cx="4051610" cy="2857695"/>
          </a:xfrm>
          <a:prstGeom prst="rect">
            <a:avLst/>
          </a:prstGeom>
        </p:spPr>
      </p:pic>
      <p:pic>
        <p:nvPicPr>
          <p:cNvPr id="1026" name="Picture 2" descr="https://www.unicef.org.uk/rights-respecting-schools/wp-content/uploads/sites/4/2017/12/Bronz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2237"/>
            <a:ext cx="23431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5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our bronze award and we are now working towards our silver.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s://www.unicef.org.uk/rights-respecting-schools/wp-content/uploads/sites/4/2017/12/Bronz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55" y="1825625"/>
            <a:ext cx="4156513" cy="40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12254"/>
            <a:ext cx="3048000" cy="21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1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is the Rights Respecting Team 2019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25" y="1494549"/>
            <a:ext cx="6989416" cy="5242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12254"/>
            <a:ext cx="3048000" cy="21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Article 15 – Friendship Freddy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501" y="1825625"/>
            <a:ext cx="2438998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2053295"/>
            <a:ext cx="3894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 have the right to choose your friends and form groups as long as you remember to consider other people’s feelings.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12254"/>
            <a:ext cx="3048000" cy="21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Article 19 – Roxie the </a:t>
            </a:r>
            <a:r>
              <a:rPr lang="en-GB" dirty="0" err="1" smtClean="0"/>
              <a:t>Foxie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96" y="1825625"/>
            <a:ext cx="2835807" cy="4351338"/>
          </a:xfrm>
        </p:spPr>
      </p:pic>
      <p:sp>
        <p:nvSpPr>
          <p:cNvPr id="5" name="TextBox 4"/>
          <p:cNvSpPr txBox="1"/>
          <p:nvPr/>
        </p:nvSpPr>
        <p:spPr>
          <a:xfrm>
            <a:off x="518628" y="2677018"/>
            <a:ext cx="4035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dirty="0" smtClean="0"/>
              <a:t>You have the right to be protected from being hurt and mistreated in body or mind.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12254"/>
            <a:ext cx="3048000" cy="21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Article 29 - Wilbur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88" y="1825625"/>
            <a:ext cx="3487823" cy="4351338"/>
          </a:xfrm>
        </p:spPr>
      </p:pic>
      <p:sp>
        <p:nvSpPr>
          <p:cNvPr id="5" name="TextBox 4"/>
          <p:cNvSpPr txBox="1"/>
          <p:nvPr/>
        </p:nvSpPr>
        <p:spPr>
          <a:xfrm>
            <a:off x="602167" y="1369804"/>
            <a:ext cx="33076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/>
              <a:t>Your education should  help you use and develop your talents and  abilities. It should also help you learn to live peacefully, protect the environment and respect other people.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12254"/>
            <a:ext cx="3048000" cy="21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3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are going to do next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351338"/>
          </a:xfrm>
        </p:spPr>
        <p:txBody>
          <a:bodyPr/>
          <a:lstStyle/>
          <a:p>
            <a:r>
              <a:rPr lang="en-GB" dirty="0" smtClean="0"/>
              <a:t>Aiming to get our Silver award in 2019</a:t>
            </a:r>
          </a:p>
          <a:p>
            <a:r>
              <a:rPr lang="en-GB" dirty="0" smtClean="0"/>
              <a:t>Work with the nursery and P1s to help them understand their rights</a:t>
            </a:r>
          </a:p>
          <a:p>
            <a:r>
              <a:rPr lang="en-GB" dirty="0" smtClean="0"/>
              <a:t>Work with Mr Friend to make sure children’s rights are included in the school plans</a:t>
            </a:r>
          </a:p>
          <a:p>
            <a:r>
              <a:rPr lang="en-GB" dirty="0" smtClean="0"/>
              <a:t>Promote children’s rights around the school</a:t>
            </a:r>
          </a:p>
          <a:p>
            <a:r>
              <a:rPr lang="en-GB" dirty="0" smtClean="0"/>
              <a:t>Write stories for the school newsletter to let parents know what is happening.</a:t>
            </a:r>
          </a:p>
          <a:p>
            <a:r>
              <a:rPr lang="en-GB" dirty="0" smtClean="0"/>
              <a:t>Run a poster competition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12254"/>
            <a:ext cx="3048000" cy="21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Poster Competition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34" y="2361652"/>
            <a:ext cx="8920656" cy="4351338"/>
          </a:xfrm>
        </p:spPr>
        <p:txBody>
          <a:bodyPr/>
          <a:lstStyle/>
          <a:p>
            <a:r>
              <a:rPr lang="en-GB" dirty="0" smtClean="0"/>
              <a:t>Design a A3 or A4 Poster to show what these rights look like in Towerbank</a:t>
            </a:r>
          </a:p>
          <a:p>
            <a:r>
              <a:rPr lang="en-GB" dirty="0" smtClean="0"/>
              <a:t>Choose one of our rights to focus on</a:t>
            </a:r>
          </a:p>
          <a:p>
            <a:r>
              <a:rPr lang="en-GB" dirty="0" smtClean="0"/>
              <a:t>You can do it individually or as a pair</a:t>
            </a:r>
          </a:p>
          <a:p>
            <a:r>
              <a:rPr lang="en-GB" dirty="0" smtClean="0"/>
              <a:t>Open to P1 – P7 and perhaps buddies could work together</a:t>
            </a:r>
            <a:endParaRPr lang="en-GB" dirty="0"/>
          </a:p>
          <a:p>
            <a:r>
              <a:rPr lang="en-GB" dirty="0" smtClean="0"/>
              <a:t>Deadline is 8</a:t>
            </a:r>
            <a:r>
              <a:rPr lang="en-GB" baseline="30000" dirty="0" smtClean="0"/>
              <a:t>th</a:t>
            </a:r>
            <a:r>
              <a:rPr lang="en-GB" dirty="0" smtClean="0"/>
              <a:t> March</a:t>
            </a:r>
          </a:p>
          <a:p>
            <a:r>
              <a:rPr lang="en-GB" dirty="0" smtClean="0"/>
              <a:t>Don’t put the mascot in we will add them later</a:t>
            </a:r>
          </a:p>
          <a:p>
            <a:r>
              <a:rPr lang="en-GB" dirty="0" smtClean="0"/>
              <a:t>Winners will have their posters put up around the school and also win a prize.</a:t>
            </a:r>
            <a:endParaRPr lang="en-GB" dirty="0"/>
          </a:p>
        </p:txBody>
      </p:sp>
      <p:pic>
        <p:nvPicPr>
          <p:cNvPr id="1028" name="Picture 4" descr="Image result for priz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200">
            <a:off x="8356272" y="490292"/>
            <a:ext cx="3375901" cy="17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12254"/>
            <a:ext cx="3048000" cy="21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253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Welcome to Rights Respecting Towerbank 2019</vt:lpstr>
      <vt:lpstr>We have our bronze award and we are now working towards our silver.</vt:lpstr>
      <vt:lpstr>Here is the Rights Respecting Team 2019</vt:lpstr>
      <vt:lpstr>Article 15 – Friendship Freddy</vt:lpstr>
      <vt:lpstr>Article 19 – Roxie the Foxie</vt:lpstr>
      <vt:lpstr>Article 29 - Wilbur</vt:lpstr>
      <vt:lpstr>What we are going to do next</vt:lpstr>
      <vt:lpstr>Poster Competition</vt:lpstr>
    </vt:vector>
  </TitlesOfParts>
  <Company>City of Edinburgh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Rights Respecting Towerbank 2019</dc:title>
  <dc:creator>Alan Hepburn</dc:creator>
  <cp:lastModifiedBy>Alan Hepburn</cp:lastModifiedBy>
  <cp:revision>15</cp:revision>
  <dcterms:created xsi:type="dcterms:W3CDTF">2019-01-21T12:56:38Z</dcterms:created>
  <dcterms:modified xsi:type="dcterms:W3CDTF">2019-04-30T09:15:09Z</dcterms:modified>
</cp:coreProperties>
</file>