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3" r:id="rId4"/>
    <p:sldId id="266" r:id="rId5"/>
    <p:sldId id="256" r:id="rId6"/>
    <p:sldId id="267" r:id="rId7"/>
    <p:sldId id="257" r:id="rId8"/>
    <p:sldId id="268" r:id="rId9"/>
    <p:sldId id="258" r:id="rId10"/>
    <p:sldId id="269" r:id="rId11"/>
    <p:sldId id="259" r:id="rId12"/>
    <p:sldId id="270" r:id="rId13"/>
    <p:sldId id="264" r:id="rId14"/>
    <p:sldId id="272" r:id="rId15"/>
    <p:sldId id="260" r:id="rId16"/>
    <p:sldId id="273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Techniques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Identify technique (alliteration / onomatopoeia)</a:t>
            </a:r>
          </a:p>
          <a:p>
            <a:r>
              <a:rPr lang="en-GB" dirty="0" smtClean="0"/>
              <a:t>Explain the effect of the technique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8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the tone (angry / formal / cheeky etc.)</a:t>
            </a:r>
          </a:p>
          <a:p>
            <a:r>
              <a:rPr lang="en-GB" dirty="0" smtClean="0"/>
              <a:t>Quote the phrase that you are using as an example</a:t>
            </a:r>
          </a:p>
          <a:p>
            <a:r>
              <a:rPr lang="en-GB" dirty="0" smtClean="0"/>
              <a:t>Explain why it is the tone you 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5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343275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Sentence structure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343275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Sentence structure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38375"/>
            <a:ext cx="3886200" cy="3938588"/>
          </a:xfrm>
        </p:spPr>
        <p:txBody>
          <a:bodyPr>
            <a:normAutofit/>
          </a:bodyPr>
          <a:lstStyle/>
          <a:p>
            <a:r>
              <a:rPr lang="en-GB" dirty="0" smtClean="0"/>
              <a:t>Quote</a:t>
            </a:r>
          </a:p>
          <a:p>
            <a:r>
              <a:rPr lang="en-GB" dirty="0" smtClean="0"/>
              <a:t>Name technique</a:t>
            </a:r>
          </a:p>
          <a:p>
            <a:r>
              <a:rPr lang="en-GB" dirty="0" smtClean="0"/>
              <a:t>Explain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1" y="742950"/>
            <a:ext cx="4838699" cy="64484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dirty="0" smtClean="0"/>
              <a:t>Unusual punctuation</a:t>
            </a:r>
          </a:p>
          <a:p>
            <a:pPr>
              <a:lnSpc>
                <a:spcPct val="80000"/>
              </a:lnSpc>
            </a:pPr>
            <a:r>
              <a:rPr lang="en-GB" altLang="en-US" dirty="0" smtClean="0"/>
              <a:t>Long </a:t>
            </a:r>
            <a:r>
              <a:rPr lang="en-GB" altLang="en-US" dirty="0"/>
              <a:t>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Short 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Lists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Minor sentences (without verbs)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Inverted (backwards) word order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Repetition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Balanced 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Rhetorical question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Parallel structures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8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Effective Opening / Ending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Effective Opening / Ending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from opening (or ending)</a:t>
            </a:r>
          </a:p>
          <a:p>
            <a:r>
              <a:rPr lang="en-GB" dirty="0" smtClean="0"/>
              <a:t>Explain how it links to the main part of the article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 smtClean="0"/>
              <a:t>Quote or summarise (in detail) from the section of the main part you mention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40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from before the link</a:t>
            </a:r>
          </a:p>
          <a:p>
            <a:r>
              <a:rPr lang="en-GB" dirty="0" smtClean="0"/>
              <a:t>Quote the linking word (yet / but)</a:t>
            </a:r>
          </a:p>
          <a:p>
            <a:r>
              <a:rPr lang="en-GB" dirty="0" smtClean="0"/>
              <a:t>Quote from after the link</a:t>
            </a:r>
          </a:p>
          <a:p>
            <a:r>
              <a:rPr lang="en-GB" dirty="0" smtClean="0"/>
              <a:t>Explain how it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8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quote</a:t>
            </a:r>
          </a:p>
          <a:p>
            <a:r>
              <a:rPr lang="en-GB" dirty="0" smtClean="0"/>
              <a:t>Summarise using different words / phrases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2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5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Choice</a:t>
            </a:r>
          </a:p>
          <a:p>
            <a:r>
              <a:rPr lang="en-GB" dirty="0" smtClean="0"/>
              <a:t>Sentence structure</a:t>
            </a:r>
          </a:p>
          <a:p>
            <a:r>
              <a:rPr lang="en-GB" dirty="0" smtClean="0"/>
              <a:t>Tone</a:t>
            </a:r>
          </a:p>
          <a:p>
            <a:r>
              <a:rPr lang="en-GB" dirty="0" smtClean="0"/>
              <a:t>Imagery</a:t>
            </a:r>
          </a:p>
          <a:p>
            <a:r>
              <a:rPr lang="en-GB" dirty="0" smtClean="0"/>
              <a:t>Sound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Choice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Choice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Suggests… (explain connotations of word or phrase)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Identify image (simile / metaphor /personification)</a:t>
            </a:r>
          </a:p>
          <a:p>
            <a:r>
              <a:rPr lang="en-GB" dirty="0" smtClean="0"/>
              <a:t>Just as… so too… [explain the effect of the image]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3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Techniques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437</TotalTime>
  <Words>241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OpenDyslexic</vt:lpstr>
      <vt:lpstr>Wingdings</vt:lpstr>
      <vt:lpstr>Open Dyslexic</vt:lpstr>
      <vt:lpstr>Own Words</vt:lpstr>
      <vt:lpstr>Own Words</vt:lpstr>
      <vt:lpstr>Use of Language</vt:lpstr>
      <vt:lpstr>Use of Language</vt:lpstr>
      <vt:lpstr>Word Choice</vt:lpstr>
      <vt:lpstr>Word Choice</vt:lpstr>
      <vt:lpstr>Imagery</vt:lpstr>
      <vt:lpstr>Imagery</vt:lpstr>
      <vt:lpstr>Sound Techniques</vt:lpstr>
      <vt:lpstr>Sound Techniques</vt:lpstr>
      <vt:lpstr>Tone</vt:lpstr>
      <vt:lpstr>Tone</vt:lpstr>
      <vt:lpstr>Sentence structure</vt:lpstr>
      <vt:lpstr>Sentence structure</vt:lpstr>
      <vt:lpstr>Effective Opening / Ending</vt:lpstr>
      <vt:lpstr>Effective Opening / Ending</vt:lpstr>
      <vt:lpstr>Link</vt:lpstr>
      <vt:lpstr>Link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</dc:title>
  <dc:creator>Miles Carter</dc:creator>
  <cp:lastModifiedBy>Miles Carter</cp:lastModifiedBy>
  <cp:revision>11</cp:revision>
  <dcterms:created xsi:type="dcterms:W3CDTF">2018-10-24T07:57:00Z</dcterms:created>
  <dcterms:modified xsi:type="dcterms:W3CDTF">2019-01-16T10:15:06Z</dcterms:modified>
</cp:coreProperties>
</file>