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19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5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94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20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8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4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6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8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53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8B7C-B64C-452E-BD41-F7973001B2EE}" type="datetimeFigureOut">
              <a:rPr lang="en-GB" smtClean="0"/>
              <a:t>08/01/2019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30FE-15F4-4B48-A6C8-4E97EED7B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6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Final question revision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</a:t>
            </a:r>
            <a:r>
              <a:rPr lang="en-GB" dirty="0"/>
              <a:t>Crichton Smith </a:t>
            </a:r>
            <a:r>
              <a:rPr lang="en-GB" dirty="0" smtClean="0"/>
              <a:t>use imagery?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does Crichton Smith </a:t>
            </a:r>
            <a:r>
              <a:rPr lang="en-GB" dirty="0" smtClean="0"/>
              <a:t>make effective use of structure in his </a:t>
            </a:r>
            <a:r>
              <a:rPr lang="en-GB" dirty="0" smtClean="0"/>
              <a:t>stories?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</a:t>
            </a:r>
            <a:r>
              <a:rPr lang="en-GB" dirty="0"/>
              <a:t>Crichton </a:t>
            </a:r>
            <a:r>
              <a:rPr lang="en-GB" dirty="0" smtClean="0"/>
              <a:t>Smith develop the theme of rural narrow-mindedness?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9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58697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Final question </a:t>
            </a:r>
            <a:r>
              <a:rPr lang="en-GB" sz="3600" dirty="0" smtClean="0"/>
              <a:t>revision: find two quotations for each - 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66887"/>
            <a:ext cx="7886700" cy="4810076"/>
          </a:xfrm>
        </p:spPr>
        <p:txBody>
          <a:bodyPr/>
          <a:lstStyle/>
          <a:p>
            <a:r>
              <a:rPr lang="en-GB" dirty="0" smtClean="0"/>
              <a:t>How does </a:t>
            </a:r>
            <a:r>
              <a:rPr lang="en-GB" dirty="0"/>
              <a:t>Crichton Smith </a:t>
            </a:r>
            <a:r>
              <a:rPr lang="en-GB" dirty="0" smtClean="0"/>
              <a:t>use imagery?</a:t>
            </a:r>
          </a:p>
          <a:p>
            <a:pPr lvl="1"/>
            <a:r>
              <a:rPr lang="en-GB" dirty="0" smtClean="0"/>
              <a:t>Home: </a:t>
            </a:r>
          </a:p>
          <a:p>
            <a:pPr lvl="2"/>
            <a:r>
              <a:rPr lang="en-GB" dirty="0" smtClean="0"/>
              <a:t>black rain / umbrella</a:t>
            </a:r>
          </a:p>
          <a:p>
            <a:pPr lvl="2"/>
            <a:r>
              <a:rPr lang="en-GB" dirty="0" smtClean="0"/>
              <a:t>Shiny car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Telegram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Like a strange missile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Red </a:t>
            </a:r>
            <a:r>
              <a:rPr lang="en-GB" dirty="0"/>
              <a:t>D</a:t>
            </a:r>
            <a:r>
              <a:rPr lang="en-GB" dirty="0" smtClean="0"/>
              <a:t>oor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Images of door</a:t>
            </a:r>
          </a:p>
          <a:p>
            <a:pPr lvl="1"/>
            <a:r>
              <a:rPr lang="en-GB" dirty="0" smtClean="0"/>
              <a:t>Mother and Son </a:t>
            </a:r>
          </a:p>
          <a:p>
            <a:pPr lvl="2"/>
            <a:r>
              <a:rPr lang="en-GB" dirty="0" smtClean="0"/>
              <a:t>Images of son as child / animal / red graph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9745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5115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/>
              <a:t>Final question revision: find two quotations for each - 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225485"/>
            <a:ext cx="7886700" cy="4951478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smtClean="0"/>
              <a:t>How </a:t>
            </a:r>
            <a:r>
              <a:rPr lang="en-GB" sz="2400" dirty="0"/>
              <a:t>does Crichton Smith </a:t>
            </a:r>
            <a:r>
              <a:rPr lang="en-GB" sz="2400" dirty="0" smtClean="0"/>
              <a:t>make effective use of structure in his </a:t>
            </a:r>
            <a:r>
              <a:rPr lang="en-GB" sz="2400" dirty="0" smtClean="0"/>
              <a:t>stories</a:t>
            </a:r>
            <a:r>
              <a:rPr lang="en-GB" sz="2400" dirty="0" smtClean="0"/>
              <a:t>?</a:t>
            </a:r>
          </a:p>
          <a:p>
            <a:endParaRPr lang="en-GB" sz="2400" dirty="0"/>
          </a:p>
          <a:p>
            <a:r>
              <a:rPr lang="en-GB" sz="2400" dirty="0" smtClean="0"/>
              <a:t>The Red Door</a:t>
            </a:r>
          </a:p>
          <a:p>
            <a:pPr lvl="1"/>
            <a:r>
              <a:rPr lang="en-GB" sz="2000" dirty="0" smtClean="0"/>
              <a:t>Structured by </a:t>
            </a:r>
            <a:r>
              <a:rPr lang="en-GB" sz="2000" dirty="0" err="1" smtClean="0"/>
              <a:t>Murdo’s</a:t>
            </a:r>
            <a:r>
              <a:rPr lang="en-GB" sz="2000" dirty="0" smtClean="0"/>
              <a:t> thoughts and movements in the village</a:t>
            </a:r>
          </a:p>
          <a:p>
            <a:r>
              <a:rPr lang="en-GB" sz="2400" dirty="0" smtClean="0"/>
              <a:t>The Telegram</a:t>
            </a:r>
          </a:p>
          <a:p>
            <a:pPr lvl="1"/>
            <a:r>
              <a:rPr lang="en-GB" sz="2000" dirty="0" smtClean="0"/>
              <a:t>Structured by the fat/thin women’s conversation and the walk of the elder through the village</a:t>
            </a:r>
          </a:p>
          <a:p>
            <a:r>
              <a:rPr lang="en-GB" sz="2400" dirty="0" smtClean="0"/>
              <a:t>Home</a:t>
            </a:r>
          </a:p>
          <a:p>
            <a:pPr lvl="1"/>
            <a:r>
              <a:rPr lang="en-GB" sz="2000" dirty="0" smtClean="0"/>
              <a:t>Structured by Jackson’s journey: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600" dirty="0"/>
              <a:t>T</a:t>
            </a:r>
            <a:r>
              <a:rPr lang="en-GB" sz="1600" dirty="0" smtClean="0"/>
              <a:t>he tenement where he used to live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600" dirty="0" smtClean="0"/>
              <a:t>Confrontation in the street outside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600" dirty="0"/>
              <a:t>T</a:t>
            </a:r>
            <a:r>
              <a:rPr lang="en-GB" sz="1600" dirty="0" smtClean="0"/>
              <a:t>he drive through the city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600" dirty="0"/>
              <a:t>A</a:t>
            </a:r>
            <a:r>
              <a:rPr lang="en-GB" sz="1600" dirty="0" smtClean="0"/>
              <a:t>rrival at the expensive hotel</a:t>
            </a:r>
          </a:p>
          <a:p>
            <a:pPr marL="1371600" lvl="2" indent="-457200">
              <a:buFont typeface="+mj-lt"/>
              <a:buAutoNum type="arabicPeriod"/>
            </a:pPr>
            <a:endParaRPr lang="en-GB" sz="1600" dirty="0" smtClean="0"/>
          </a:p>
          <a:p>
            <a:r>
              <a:rPr lang="en-GB" sz="2400" dirty="0" smtClean="0"/>
              <a:t>Mother and Son</a:t>
            </a:r>
          </a:p>
          <a:p>
            <a:pPr lvl="1"/>
            <a:r>
              <a:rPr lang="en-GB" sz="2000" dirty="0" smtClean="0"/>
              <a:t>Structured by the Son’s evening chores</a:t>
            </a:r>
          </a:p>
          <a:p>
            <a:pPr lvl="1"/>
            <a:r>
              <a:rPr lang="en-GB" sz="2000" dirty="0" smtClean="0"/>
              <a:t>Structured by the son’s thoughts</a:t>
            </a:r>
            <a:endParaRPr lang="en-GB" sz="2000" dirty="0" smtClean="0"/>
          </a:p>
          <a:p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2497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55869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/>
              <a:t>Final question revision: find two quotations for each - 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197204"/>
            <a:ext cx="7886700" cy="4979759"/>
          </a:xfrm>
        </p:spPr>
        <p:txBody>
          <a:bodyPr>
            <a:normAutofit/>
          </a:bodyPr>
          <a:lstStyle/>
          <a:p>
            <a:r>
              <a:rPr lang="en-GB" dirty="0" smtClean="0"/>
              <a:t>How does </a:t>
            </a:r>
            <a:r>
              <a:rPr lang="en-GB" dirty="0"/>
              <a:t>Crichton </a:t>
            </a:r>
            <a:r>
              <a:rPr lang="en-GB" dirty="0" smtClean="0"/>
              <a:t>Smith develop the theme of rural narrow-mindedness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sz="2400" dirty="0"/>
              <a:t>The Red Door</a:t>
            </a:r>
          </a:p>
          <a:p>
            <a:pPr lvl="1"/>
            <a:r>
              <a:rPr lang="en-GB" sz="2000" dirty="0" smtClean="0"/>
              <a:t>Colour of doors</a:t>
            </a:r>
          </a:p>
          <a:p>
            <a:pPr lvl="1"/>
            <a:r>
              <a:rPr lang="en-GB" sz="2000" dirty="0" smtClean="0"/>
              <a:t>Clothes</a:t>
            </a:r>
            <a:endParaRPr lang="en-GB" sz="2000" dirty="0"/>
          </a:p>
          <a:p>
            <a:r>
              <a:rPr lang="en-GB" sz="2400" dirty="0"/>
              <a:t>The Telegram</a:t>
            </a:r>
          </a:p>
          <a:p>
            <a:pPr lvl="1"/>
            <a:r>
              <a:rPr lang="en-GB" sz="2000" dirty="0" smtClean="0"/>
              <a:t>Fat / thin women’s conflict</a:t>
            </a:r>
            <a:endParaRPr lang="en-GB" sz="2000" dirty="0"/>
          </a:p>
          <a:p>
            <a:r>
              <a:rPr lang="en-GB" sz="2400" dirty="0" smtClean="0"/>
              <a:t>Mother </a:t>
            </a:r>
            <a:r>
              <a:rPr lang="en-GB" sz="2400" dirty="0"/>
              <a:t>and Son</a:t>
            </a:r>
          </a:p>
          <a:p>
            <a:pPr lvl="1"/>
            <a:r>
              <a:rPr lang="en-GB" sz="2000" dirty="0" smtClean="0"/>
              <a:t>Mother prevents son leaving</a:t>
            </a:r>
            <a:endParaRPr lang="en-GB" sz="2000" dirty="0"/>
          </a:p>
          <a:p>
            <a:pPr lvl="1"/>
            <a:r>
              <a:rPr lang="en-GB" sz="2000" dirty="0" smtClean="0"/>
              <a:t>Details about son’s life / surroundings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194775"/>
      </p:ext>
    </p:extLst>
  </p:cSld>
  <p:clrMapOvr>
    <a:masterClrMapping/>
  </p:clrMapOvr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33</TotalTime>
  <Words>228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OpenDyslexic</vt:lpstr>
      <vt:lpstr>Open Dyslexic</vt:lpstr>
      <vt:lpstr>Final question revision</vt:lpstr>
      <vt:lpstr>Final question revision: find two quotations for each - </vt:lpstr>
      <vt:lpstr>Final question revision: find two quotations for each - </vt:lpstr>
      <vt:lpstr>Final question revision: find two quotations for each - 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question revision</dc:title>
  <dc:creator>Miles Carter</dc:creator>
  <cp:lastModifiedBy>Miles Carter</cp:lastModifiedBy>
  <cp:revision>4</cp:revision>
  <dcterms:created xsi:type="dcterms:W3CDTF">2018-12-10T10:10:11Z</dcterms:created>
  <dcterms:modified xsi:type="dcterms:W3CDTF">2019-01-08T15:20:25Z</dcterms:modified>
</cp:coreProperties>
</file>