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8F40-9CA1-4368-9C9E-8C5C0F701A0F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7135-FB2F-4585-9148-631C983E7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871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8F40-9CA1-4368-9C9E-8C5C0F701A0F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7135-FB2F-4585-9148-631C983E7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74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8F40-9CA1-4368-9C9E-8C5C0F701A0F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7135-FB2F-4585-9148-631C983E7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391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8F40-9CA1-4368-9C9E-8C5C0F701A0F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7135-FB2F-4585-9148-631C983E7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685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8F40-9CA1-4368-9C9E-8C5C0F701A0F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7135-FB2F-4585-9148-631C983E7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038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8F40-9CA1-4368-9C9E-8C5C0F701A0F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7135-FB2F-4585-9148-631C983E7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668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8F40-9CA1-4368-9C9E-8C5C0F701A0F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7135-FB2F-4585-9148-631C983E7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092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8F40-9CA1-4368-9C9E-8C5C0F701A0F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7135-FB2F-4585-9148-631C983E7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216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8F40-9CA1-4368-9C9E-8C5C0F701A0F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7135-FB2F-4585-9148-631C983E7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035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8F40-9CA1-4368-9C9E-8C5C0F701A0F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7135-FB2F-4585-9148-631C983E7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07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8F40-9CA1-4368-9C9E-8C5C0F701A0F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7135-FB2F-4585-9148-631C983E7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379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98F40-9CA1-4368-9C9E-8C5C0F701A0F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57135-FB2F-4585-9148-631C983E7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241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117476"/>
            <a:ext cx="7886700" cy="50164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Intro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876300"/>
            <a:ext cx="7886700" cy="53006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Blade Runner (the director’s cut) is a 1991 </a:t>
            </a:r>
            <a:r>
              <a:rPr lang="en-GB" dirty="0"/>
              <a:t>s</a:t>
            </a:r>
            <a:r>
              <a:rPr lang="en-GB" dirty="0" smtClean="0"/>
              <a:t>cience fiction film by Ridley Scott. Set in a dystopian future Los Angeles, the film tells the story of Rick Deckard, a retired ‘blade runner’ – a special type of policeman whose job is to execute ‘</a:t>
            </a:r>
            <a:r>
              <a:rPr lang="en-GB" dirty="0" err="1" smtClean="0"/>
              <a:t>replicants</a:t>
            </a:r>
            <a:r>
              <a:rPr lang="en-GB" dirty="0" smtClean="0"/>
              <a:t>’ – artificial human slaves. Deckard is forced to come out of retirement to kill four </a:t>
            </a:r>
            <a:r>
              <a:rPr lang="en-GB" dirty="0" err="1" smtClean="0"/>
              <a:t>replicants</a:t>
            </a:r>
            <a:r>
              <a:rPr lang="en-GB" dirty="0" smtClean="0"/>
              <a:t> who have come to earth. The leader, Roy Batty, turns out to have surprisingly human qualities.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670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 dyslexic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pen dyslexic">
      <a:majorFont>
        <a:latin typeface="OpenDyslexic"/>
        <a:ea typeface=""/>
        <a:cs typeface=""/>
      </a:majorFont>
      <a:minorFont>
        <a:latin typeface="OpenDyslexic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 dyslexic" id="{75E6CD71-E4EC-4241-9126-8C60E97CC879}" vid="{82260412-5BC6-41F3-BD08-12DED8737D6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 dyslexic</Template>
  <TotalTime>181</TotalTime>
  <Words>92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OpenDyslexic</vt:lpstr>
      <vt:lpstr>open dyslexic</vt:lpstr>
      <vt:lpstr>Intro</vt:lpstr>
    </vt:vector>
  </TitlesOfParts>
  <Company>City of Edinburgh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</dc:title>
  <dc:creator>Miles Carter</dc:creator>
  <cp:lastModifiedBy>Miles Carter</cp:lastModifiedBy>
  <cp:revision>2</cp:revision>
  <dcterms:created xsi:type="dcterms:W3CDTF">2019-03-21T11:47:45Z</dcterms:created>
  <dcterms:modified xsi:type="dcterms:W3CDTF">2019-03-21T14:49:12Z</dcterms:modified>
</cp:coreProperties>
</file>