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89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6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83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7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7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6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12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59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79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35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55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91F5B-FAF9-43BD-A77A-25179557C31F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15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 of Roy Batty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34792"/>
              </p:ext>
            </p:extLst>
          </p:nvPr>
        </p:nvGraphicFramePr>
        <p:xfrm>
          <a:off x="2486025" y="1835150"/>
          <a:ext cx="470535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5350">
                  <a:extLst>
                    <a:ext uri="{9D8B030D-6E8A-4147-A177-3AD203B41FA5}">
                      <a16:colId xmlns:a16="http://schemas.microsoft.com/office/drawing/2014/main" val="21572679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Intro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Emotionless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Angry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Sad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31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1. Emotionless</a:t>
                      </a:r>
                      <a:r>
                        <a:rPr lang="en-GB" sz="2400" baseline="0" dirty="0" smtClean="0"/>
                        <a:t> killer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75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2. Anger and frustration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731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3. Empathy and sadness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917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Conclusion</a:t>
                      </a:r>
                      <a:endParaRPr lang="en-GB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Emotionless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Angry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Sad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304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39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 Dyslexi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dys">
      <a:majorFont>
        <a:latin typeface="OpenDyslexic"/>
        <a:ea typeface=""/>
        <a:cs typeface=""/>
      </a:majorFont>
      <a:minorFont>
        <a:latin typeface="OpenDyslex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 Dyslexic" id="{3E8D0441-0FB2-448E-9B92-A2E6EDEC82ED}" vid="{8895A056-8FFC-4A5C-8C40-3D3433A27C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Dyslexic</Template>
  <TotalTime>73</TotalTime>
  <Words>26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OpenDyslexic</vt:lpstr>
      <vt:lpstr>Open Dyslexic</vt:lpstr>
      <vt:lpstr>Character of Roy Batty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of Roy Batty</dc:title>
  <dc:creator>Miles Carter</dc:creator>
  <cp:lastModifiedBy>Miles Carter</cp:lastModifiedBy>
  <cp:revision>2</cp:revision>
  <dcterms:created xsi:type="dcterms:W3CDTF">2019-03-22T11:53:32Z</dcterms:created>
  <dcterms:modified xsi:type="dcterms:W3CDTF">2019-03-22T13:07:12Z</dcterms:modified>
</cp:coreProperties>
</file>