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0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7038F-A845-4301-B2AA-1B52F41FE243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19596-DCB6-4FB0-940E-597924A1C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3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4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43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2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93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7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2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24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66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71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4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9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03790-DE08-4546-A913-6ED6A6D94757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642BD-DC88-4F7D-9989-BDB7190FC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3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Roy – beginning =vicious killer - no emotion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err="1" smtClean="0"/>
              <a:t>Mise</a:t>
            </a:r>
            <a:r>
              <a:rPr lang="en-GB" sz="4400" dirty="0" smtClean="0"/>
              <a:t>-</a:t>
            </a:r>
            <a:r>
              <a:rPr lang="en-GB" sz="4400" dirty="0" err="1" smtClean="0"/>
              <a:t>en</a:t>
            </a:r>
            <a:r>
              <a:rPr lang="en-GB" sz="4400" dirty="0" smtClean="0"/>
              <a:t>-scene: lighting / low angle shots (x2)</a:t>
            </a:r>
          </a:p>
          <a:p>
            <a:r>
              <a:rPr lang="en-GB" sz="4400" dirty="0" smtClean="0"/>
              <a:t>Dialogue (poetic)</a:t>
            </a:r>
          </a:p>
          <a:p>
            <a:r>
              <a:rPr lang="en-GB" sz="4400" dirty="0" smtClean="0"/>
              <a:t>Close up shots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4691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Roy – middle =vicious killer – emotional attachment to Tyrell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111603"/>
            <a:ext cx="7886700" cy="4065359"/>
          </a:xfrm>
        </p:spPr>
        <p:txBody>
          <a:bodyPr>
            <a:normAutofit/>
          </a:bodyPr>
          <a:lstStyle/>
          <a:p>
            <a:r>
              <a:rPr lang="en-GB" sz="4400" dirty="0" err="1" smtClean="0"/>
              <a:t>Mise</a:t>
            </a:r>
            <a:r>
              <a:rPr lang="en-GB" sz="4400" dirty="0" smtClean="0"/>
              <a:t>-</a:t>
            </a:r>
            <a:r>
              <a:rPr lang="en-GB" sz="4400" dirty="0" err="1" smtClean="0"/>
              <a:t>en</a:t>
            </a:r>
            <a:r>
              <a:rPr lang="en-GB" sz="4400" dirty="0" smtClean="0"/>
              <a:t>-scene: colour / religious allusion</a:t>
            </a:r>
          </a:p>
          <a:p>
            <a:r>
              <a:rPr lang="en-GB" sz="4400" dirty="0" smtClean="0"/>
              <a:t>Close-up shots</a:t>
            </a:r>
          </a:p>
          <a:p>
            <a:r>
              <a:rPr lang="en-GB" sz="4400" dirty="0" smtClean="0"/>
              <a:t>Diegetic sound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3476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Roy – ending = merciful / sad at dying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111603"/>
            <a:ext cx="7886700" cy="4065359"/>
          </a:xfrm>
        </p:spPr>
        <p:txBody>
          <a:bodyPr>
            <a:normAutofit/>
          </a:bodyPr>
          <a:lstStyle/>
          <a:p>
            <a:r>
              <a:rPr lang="en-GB" sz="4400" dirty="0" err="1" smtClean="0"/>
              <a:t>Mise</a:t>
            </a:r>
            <a:r>
              <a:rPr lang="en-GB" sz="4400" dirty="0" smtClean="0"/>
              <a:t>-</a:t>
            </a:r>
            <a:r>
              <a:rPr lang="en-GB" sz="4400" dirty="0" err="1" smtClean="0"/>
              <a:t>en</a:t>
            </a:r>
            <a:r>
              <a:rPr lang="en-GB" sz="4400" dirty="0" smtClean="0"/>
              <a:t>-scene: lighting / low angle shots</a:t>
            </a:r>
          </a:p>
          <a:p>
            <a:r>
              <a:rPr lang="en-GB" sz="4400" dirty="0" smtClean="0"/>
              <a:t>Symbolism / religious allusion</a:t>
            </a:r>
          </a:p>
          <a:p>
            <a:r>
              <a:rPr lang="en-GB" sz="4400" dirty="0" smtClean="0"/>
              <a:t>Dialogue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785347149"/>
      </p:ext>
    </p:extLst>
  </p:cSld>
  <p:clrMapOvr>
    <a:masterClrMapping/>
  </p:clrMapOvr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lexic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75E6CD71-E4EC-4241-9126-8C60E97CC879}" vid="{82260412-5BC6-41F3-BD08-12DED8737D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11</TotalTime>
  <Words>68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OpenDyslexic</vt:lpstr>
      <vt:lpstr>open dyslexic</vt:lpstr>
      <vt:lpstr>Roy – beginning =vicious killer - no emotion</vt:lpstr>
      <vt:lpstr>Roy – middle =vicious killer – emotional attachment to Tyrell</vt:lpstr>
      <vt:lpstr>Roy – ending = merciful / sad at dying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 – beginning =vicious killer - no emotion</dc:title>
  <dc:creator>Miles Carter</dc:creator>
  <cp:lastModifiedBy>Miles Carter</cp:lastModifiedBy>
  <cp:revision>2</cp:revision>
  <dcterms:created xsi:type="dcterms:W3CDTF">2019-03-25T14:41:45Z</dcterms:created>
  <dcterms:modified xsi:type="dcterms:W3CDTF">2019-03-25T14:52:51Z</dcterms:modified>
</cp:coreProperties>
</file>