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89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86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83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7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57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6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12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59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79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35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55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91F5B-FAF9-43BD-A77A-25179557C31F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15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news/uk-scotland-3459338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Glasgow Sonnet </a:t>
            </a:r>
            <a:r>
              <a:rPr lang="en-GB" sz="4000" dirty="0" err="1" smtClean="0"/>
              <a:t>i</a:t>
            </a:r>
            <a:endParaRPr lang="en-GB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www.bbc.co.uk/news/uk-scotland-34593382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Which parts of the poem do you find particularly striking </a:t>
            </a:r>
            <a:r>
              <a:rPr lang="en-GB" dirty="0" smtClean="0"/>
              <a:t>or memorable?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do you think Morgan is trying to achieve with this poem?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sonnet is often a love poem. Why do you think Morgan chose this form for ‘Glasgow Sonnet </a:t>
            </a:r>
            <a:r>
              <a:rPr lang="en-GB" dirty="0" err="1" smtClean="0"/>
              <a:t>i</a:t>
            </a:r>
            <a:r>
              <a:rPr lang="en-GB" dirty="0" smtClean="0"/>
              <a:t>’?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77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Overview</a:t>
            </a:r>
            <a:endParaRPr lang="en-GB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GB" dirty="0"/>
              <a:t>What </a:t>
            </a:r>
            <a:r>
              <a:rPr lang="en-GB" i="1" dirty="0"/>
              <a:t>happens</a:t>
            </a:r>
            <a:r>
              <a:rPr lang="en-GB" dirty="0"/>
              <a:t> in the poem? (</a:t>
            </a:r>
            <a:r>
              <a:rPr lang="en-GB" dirty="0" smtClean="0"/>
              <a:t>events line by line)</a:t>
            </a:r>
            <a:endParaRPr lang="en-GB" dirty="0"/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What is the poem </a:t>
            </a:r>
            <a:r>
              <a:rPr lang="en-GB" i="1" dirty="0"/>
              <a:t>about</a:t>
            </a:r>
            <a:r>
              <a:rPr lang="en-GB" dirty="0"/>
              <a:t>? (themes)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7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800" dirty="0"/>
              <a:t>Annotate your copy of the poem, underlining poetic techniques and making notes on them in the margin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dirty="0" smtClean="0"/>
              <a:t>‘Word choice’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Enjambment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Repetition</a:t>
            </a:r>
          </a:p>
          <a:p>
            <a:pPr>
              <a:lnSpc>
                <a:spcPct val="100000"/>
              </a:lnSpc>
            </a:pPr>
            <a:r>
              <a:rPr lang="en-GB" dirty="0" smtClean="0"/>
              <a:t>Irony</a:t>
            </a:r>
          </a:p>
          <a:p>
            <a:pPr lvl="1">
              <a:lnSpc>
                <a:spcPct val="100000"/>
              </a:lnSpc>
            </a:pPr>
            <a:endParaRPr lang="en-GB" dirty="0" smtClean="0"/>
          </a:p>
          <a:p>
            <a:pPr lvl="1">
              <a:lnSpc>
                <a:spcPct val="100000"/>
              </a:lnSpc>
            </a:pP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dirty="0"/>
              <a:t>Imagery: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Metaphor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Simile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Personification</a:t>
            </a:r>
          </a:p>
          <a:p>
            <a:pPr>
              <a:lnSpc>
                <a:spcPct val="100000"/>
              </a:lnSpc>
            </a:pPr>
            <a:r>
              <a:rPr lang="en-GB" dirty="0"/>
              <a:t>Sound techniques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Rhyme scheme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Alliteration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Onomatopoeia</a:t>
            </a:r>
          </a:p>
          <a:p>
            <a:pPr lvl="1">
              <a:lnSpc>
                <a:spcPct val="100000"/>
              </a:lnSpc>
            </a:pPr>
            <a:r>
              <a:rPr lang="en-GB" dirty="0"/>
              <a:t>Assonance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7545971"/>
      </p:ext>
    </p:extLst>
  </p:cSld>
  <p:clrMapOvr>
    <a:masterClrMapping/>
  </p:clrMapOvr>
</p:sld>
</file>

<file path=ppt/theme/theme1.xml><?xml version="1.0" encoding="utf-8"?>
<a:theme xmlns:a="http://schemas.openxmlformats.org/drawingml/2006/main" name="Open Dyslexic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dys">
      <a:majorFont>
        <a:latin typeface="OpenDyslexic"/>
        <a:ea typeface=""/>
        <a:cs typeface=""/>
      </a:majorFont>
      <a:minorFont>
        <a:latin typeface="OpenDyslex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 Dyslexic" id="{3E8D0441-0FB2-448E-9B92-A2E6EDEC82ED}" vid="{8895A056-8FFC-4A5C-8C40-3D3433A27C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 Dyslexic</Template>
  <TotalTime>19</TotalTime>
  <Words>113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OpenDyslexic</vt:lpstr>
      <vt:lpstr>Open Dyslexic</vt:lpstr>
      <vt:lpstr>Glasgow Sonnet i</vt:lpstr>
      <vt:lpstr>Overview</vt:lpstr>
      <vt:lpstr>Annotate your copy of the poem, underlining poetic techniques and making notes on them in the margin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Glasgow Sonnet i</dc:title>
  <dc:creator>Miles Carter</dc:creator>
  <cp:lastModifiedBy>Miles Carter</cp:lastModifiedBy>
  <cp:revision>4</cp:revision>
  <dcterms:created xsi:type="dcterms:W3CDTF">2018-12-11T11:46:29Z</dcterms:created>
  <dcterms:modified xsi:type="dcterms:W3CDTF">2018-12-11T12:05:57Z</dcterms:modified>
</cp:coreProperties>
</file>