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FF9-9716-498B-9E73-232093EBE2F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44C98-F0BF-4D6F-B180-86CE0CB0B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7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4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0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9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1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31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4F41-3FC5-4600-B238-8D7DC483D399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A046-8209-4337-83DE-F4A105125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Edwin Morgan Set Text </a:t>
            </a:r>
            <a:r>
              <a:rPr lang="en-GB" dirty="0" smtClean="0"/>
              <a:t>Poetry – prelim revision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Revise three poems for the prelim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the </a:t>
            </a:r>
            <a:r>
              <a:rPr lang="en-GB" dirty="0" smtClean="0"/>
              <a:t>Snack </a:t>
            </a:r>
            <a:r>
              <a:rPr lang="en-GB" dirty="0"/>
              <a:t>B</a:t>
            </a:r>
            <a:r>
              <a:rPr lang="en-GB" dirty="0" smtClean="0"/>
              <a:t>ar</a:t>
            </a:r>
            <a:endParaRPr lang="en-GB" dirty="0" smtClean="0"/>
          </a:p>
          <a:p>
            <a:pPr lvl="1"/>
            <a:r>
              <a:rPr lang="en-GB" dirty="0" smtClean="0"/>
              <a:t>Winter</a:t>
            </a:r>
            <a:endParaRPr lang="en-GB" dirty="0"/>
          </a:p>
          <a:p>
            <a:pPr lvl="1"/>
            <a:r>
              <a:rPr lang="en-GB" dirty="0"/>
              <a:t>Glasgow Sonnet 1 </a:t>
            </a:r>
          </a:p>
        </p:txBody>
      </p:sp>
    </p:spTree>
    <p:extLst>
      <p:ext uri="{BB962C8B-B14F-4D97-AF65-F5344CB8AC3E}">
        <p14:creationId xmlns:p14="http://schemas.microsoft.com/office/powerpoint/2010/main" val="250490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up flash cards for the following, including 2 quotations from each of the three poems with analysis on the back</a:t>
            </a:r>
          </a:p>
          <a:p>
            <a:pPr lvl="1"/>
            <a:r>
              <a:rPr lang="en-GB" dirty="0" smtClean="0"/>
              <a:t>Sense </a:t>
            </a:r>
            <a:r>
              <a:rPr lang="en-GB" dirty="0"/>
              <a:t>of place</a:t>
            </a:r>
          </a:p>
          <a:p>
            <a:pPr lvl="1"/>
            <a:r>
              <a:rPr lang="en-GB" dirty="0"/>
              <a:t>Imagery</a:t>
            </a:r>
          </a:p>
          <a:p>
            <a:pPr lvl="1"/>
            <a:r>
              <a:rPr lang="en-GB" dirty="0"/>
              <a:t>Realism to the point of despair</a:t>
            </a:r>
          </a:p>
        </p:txBody>
      </p:sp>
    </p:spTree>
    <p:extLst>
      <p:ext uri="{BB962C8B-B14F-4D97-AF65-F5344CB8AC3E}">
        <p14:creationId xmlns:p14="http://schemas.microsoft.com/office/powerpoint/2010/main" val="829079084"/>
      </p:ext>
    </p:extLst>
  </p:cSld>
  <p:clrMapOvr>
    <a:masterClrMapping/>
  </p:clrMapOvr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2</TotalTime>
  <Words>56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OpenDyslexic</vt:lpstr>
      <vt:lpstr>Open Dyslexic</vt:lpstr>
      <vt:lpstr>Edwin Morgan Set Text Poetry – prelim revision</vt:lpstr>
      <vt:lpstr>Comparisons: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Edwin Morgan Set Text Poetry</dc:title>
  <dc:creator>Miles Carter</dc:creator>
  <cp:lastModifiedBy>Miles Carter</cp:lastModifiedBy>
  <cp:revision>4</cp:revision>
  <dcterms:created xsi:type="dcterms:W3CDTF">2018-12-11T09:57:36Z</dcterms:created>
  <dcterms:modified xsi:type="dcterms:W3CDTF">2018-12-11T12:10:28Z</dcterms:modified>
</cp:coreProperties>
</file>