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4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3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4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21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2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8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17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2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7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93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8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8CB70-9C5D-4A95-9BE2-11CE0285B94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12C32-E97D-44B6-93DE-728789E21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5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 Drama Question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Choose a play in which an important character is in conflict with another character or characters in the play or with her or himself.</a:t>
            </a:r>
          </a:p>
          <a:p>
            <a:pPr marL="0" indent="0">
              <a:buNone/>
            </a:pPr>
            <a:r>
              <a:rPr lang="en-GB" dirty="0" smtClean="0"/>
              <a:t>Describe the conflict and then, by referring to appropriate techniques, go on to explain why the conflict is important to the development of the play as whole.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0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799" y="561975"/>
            <a:ext cx="8734425" cy="619125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Act I </a:t>
            </a:r>
            <a:r>
              <a:rPr lang="en-GB" dirty="0" err="1" smtClean="0"/>
              <a:t>sc</a:t>
            </a:r>
            <a:r>
              <a:rPr lang="en-GB" dirty="0" err="1"/>
              <a:t>.</a:t>
            </a:r>
            <a:r>
              <a:rPr lang="en-GB" dirty="0" err="1" smtClean="0"/>
              <a:t>vii</a:t>
            </a:r>
            <a:r>
              <a:rPr lang="en-GB" dirty="0" smtClean="0"/>
              <a:t>: soliloquy about why he should not kill Duncan</a:t>
            </a:r>
          </a:p>
          <a:p>
            <a:r>
              <a:rPr lang="en-GB" dirty="0" smtClean="0"/>
              <a:t>Act I </a:t>
            </a:r>
            <a:r>
              <a:rPr lang="en-GB" dirty="0" err="1" smtClean="0"/>
              <a:t>sc.vii</a:t>
            </a:r>
            <a:r>
              <a:rPr lang="en-GB" dirty="0" smtClean="0"/>
              <a:t>: Lady Macbeth taunts Macbeth</a:t>
            </a:r>
          </a:p>
          <a:p>
            <a:r>
              <a:rPr lang="en-GB" dirty="0" smtClean="0"/>
              <a:t>Act II </a:t>
            </a:r>
            <a:r>
              <a:rPr lang="en-GB" dirty="0" err="1" smtClean="0"/>
              <a:t>sc.i</a:t>
            </a:r>
            <a:r>
              <a:rPr lang="en-GB" dirty="0" smtClean="0"/>
              <a:t>: Vision of the dagger (insanity / supernatural)</a:t>
            </a:r>
          </a:p>
          <a:p>
            <a:r>
              <a:rPr lang="en-GB" dirty="0" smtClean="0"/>
              <a:t>Act II </a:t>
            </a:r>
            <a:r>
              <a:rPr lang="en-GB" dirty="0" err="1" smtClean="0"/>
              <a:t>sc.ii</a:t>
            </a:r>
            <a:r>
              <a:rPr lang="en-GB" dirty="0" smtClean="0"/>
              <a:t>: Macbeth regrets murder ‘has murdered sleep’</a:t>
            </a:r>
          </a:p>
          <a:p>
            <a:r>
              <a:rPr lang="en-GB" dirty="0" smtClean="0"/>
              <a:t>Act III </a:t>
            </a:r>
            <a:r>
              <a:rPr lang="en-GB" dirty="0" err="1" smtClean="0"/>
              <a:t>sc.ii</a:t>
            </a:r>
            <a:r>
              <a:rPr lang="en-GB" dirty="0" smtClean="0"/>
              <a:t>: Macbeth tells Lady Macbeth to remain ‘innocent’ and plots Banquo’s murder</a:t>
            </a:r>
          </a:p>
          <a:p>
            <a:r>
              <a:rPr lang="en-GB" dirty="0" smtClean="0"/>
              <a:t>Act III </a:t>
            </a:r>
            <a:r>
              <a:rPr lang="en-GB" dirty="0" err="1" smtClean="0"/>
              <a:t>sc.iv</a:t>
            </a:r>
            <a:r>
              <a:rPr lang="en-GB" dirty="0" smtClean="0"/>
              <a:t> : Banquo’s ghost</a:t>
            </a:r>
          </a:p>
          <a:p>
            <a:r>
              <a:rPr lang="en-GB" dirty="0" smtClean="0"/>
              <a:t>Act IV </a:t>
            </a:r>
            <a:r>
              <a:rPr lang="en-GB" dirty="0" err="1" smtClean="0"/>
              <a:t>sc.i</a:t>
            </a:r>
            <a:r>
              <a:rPr lang="en-GB" dirty="0" smtClean="0"/>
              <a:t>: Macbeth has lost all restraint ‘the very firstlings of my heart shall be the firstlings of my hand’ (146-147)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‘appropriate techniques’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Word choice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Characterisation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Dramatic irony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Soliloquy*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Imagery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Theme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Tension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Dramatic climax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Key scene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Opening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Denouement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Irony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Alliteration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Rhyme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Catharsis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Tragedy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9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825"/>
            <a:ext cx="78867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Check your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" y="866774"/>
            <a:ext cx="4419600" cy="56483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Intro</a:t>
            </a:r>
            <a:r>
              <a:rPr lang="en-GB" dirty="0">
                <a:solidFill>
                  <a:schemeClr val="tx2"/>
                </a:solidFill>
              </a:rPr>
              <a:t>: </a:t>
            </a:r>
            <a:endParaRPr lang="en-GB" dirty="0" smtClean="0">
              <a:solidFill>
                <a:schemeClr val="tx2"/>
              </a:solidFill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TART: text / author / refer to task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IMP: </a:t>
            </a:r>
            <a:r>
              <a:rPr lang="en-GB" dirty="0">
                <a:solidFill>
                  <a:schemeClr val="tx2"/>
                </a:solidFill>
              </a:rPr>
              <a:t>i</a:t>
            </a:r>
            <a:r>
              <a:rPr lang="en-GB" dirty="0" smtClean="0">
                <a:solidFill>
                  <a:schemeClr val="tx2"/>
                </a:solidFill>
              </a:rPr>
              <a:t>ntroduce main points</a:t>
            </a:r>
          </a:p>
          <a:p>
            <a:pPr lvl="1"/>
            <a:endParaRPr lang="en-GB" dirty="0"/>
          </a:p>
          <a:p>
            <a:r>
              <a:rPr lang="en-GB" dirty="0" smtClean="0">
                <a:solidFill>
                  <a:schemeClr val="accent2"/>
                </a:solidFill>
              </a:rPr>
              <a:t>Body: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PEE ~ point, evidence, explanation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866774"/>
            <a:ext cx="4381500" cy="578167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In </a:t>
            </a:r>
            <a:r>
              <a:rPr lang="en-GB" b="1" dirty="0" smtClean="0">
                <a:solidFill>
                  <a:schemeClr val="accent6"/>
                </a:solidFill>
              </a:rPr>
              <a:t>every</a:t>
            </a:r>
            <a:r>
              <a:rPr lang="en-GB" dirty="0" smtClean="0">
                <a:solidFill>
                  <a:schemeClr val="accent6"/>
                </a:solidFill>
              </a:rPr>
              <a:t> body paragraph: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Contextualise quotations (where / when / who)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Analysis: use literary terms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Evaluation: consider the effect on the audience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Conclusion: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SUMP: sum up main points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TART: refer to task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5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230</TotalTime>
  <Words>246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OpenDyslexic</vt:lpstr>
      <vt:lpstr>Open Dyslexic</vt:lpstr>
      <vt:lpstr>2015 Drama Question </vt:lpstr>
      <vt:lpstr>PowerPoint Presentation</vt:lpstr>
      <vt:lpstr>‘appropriate techniques’</vt:lpstr>
      <vt:lpstr>Check your essay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scenes in the development of Macbeth’s character</dc:title>
  <dc:creator>Miles Carter</dc:creator>
  <cp:lastModifiedBy>Miles Carter</cp:lastModifiedBy>
  <cp:revision>7</cp:revision>
  <dcterms:created xsi:type="dcterms:W3CDTF">2018-10-11T08:02:09Z</dcterms:created>
  <dcterms:modified xsi:type="dcterms:W3CDTF">2018-10-30T11:33:43Z</dcterms:modified>
</cp:coreProperties>
</file>