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82D3BE-7E8A-49A9-AC28-501BEA04937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EBFC1AB-00A6-4249-90EE-CE979440C1C4}">
      <dgm:prSet/>
      <dgm:spPr/>
      <dgm:t>
        <a:bodyPr/>
        <a:lstStyle/>
        <a:p>
          <a:pPr rtl="0"/>
          <a:r>
            <a:rPr lang="en-GB" smtClean="0"/>
            <a:t>Quotation</a:t>
          </a:r>
          <a:endParaRPr lang="en-GB"/>
        </a:p>
      </dgm:t>
    </dgm:pt>
    <dgm:pt modelId="{AD039CE1-FF9D-4014-8793-7627B96BD9C6}" type="parTrans" cxnId="{1F178FF6-7B94-4870-B94D-183CCA5020BE}">
      <dgm:prSet/>
      <dgm:spPr/>
      <dgm:t>
        <a:bodyPr/>
        <a:lstStyle/>
        <a:p>
          <a:endParaRPr lang="en-US"/>
        </a:p>
      </dgm:t>
    </dgm:pt>
    <dgm:pt modelId="{86B7EBA3-1474-4645-8150-C0A4D09B3AB2}" type="sibTrans" cxnId="{1F178FF6-7B94-4870-B94D-183CCA5020BE}">
      <dgm:prSet/>
      <dgm:spPr/>
      <dgm:t>
        <a:bodyPr/>
        <a:lstStyle/>
        <a:p>
          <a:endParaRPr lang="en-US"/>
        </a:p>
      </dgm:t>
    </dgm:pt>
    <dgm:pt modelId="{B73558D7-4FA6-4E3A-80D5-F4CC2D4E3E9F}">
      <dgm:prSet/>
      <dgm:spPr/>
      <dgm:t>
        <a:bodyPr/>
        <a:lstStyle/>
        <a:p>
          <a:pPr rtl="0"/>
          <a:r>
            <a:rPr lang="en-GB" smtClean="0"/>
            <a:t>Context</a:t>
          </a:r>
          <a:endParaRPr lang="en-GB"/>
        </a:p>
      </dgm:t>
    </dgm:pt>
    <dgm:pt modelId="{0DD68FB0-4B96-4BB0-A2C4-3303A08AFE9F}" type="parTrans" cxnId="{3EB4831A-EB50-4A14-A08D-06ADDE5C0FB5}">
      <dgm:prSet/>
      <dgm:spPr/>
      <dgm:t>
        <a:bodyPr/>
        <a:lstStyle/>
        <a:p>
          <a:endParaRPr lang="en-US"/>
        </a:p>
      </dgm:t>
    </dgm:pt>
    <dgm:pt modelId="{257C06AB-59BF-4F8B-B50B-5F162CFA37EB}" type="sibTrans" cxnId="{3EB4831A-EB50-4A14-A08D-06ADDE5C0FB5}">
      <dgm:prSet/>
      <dgm:spPr/>
      <dgm:t>
        <a:bodyPr/>
        <a:lstStyle/>
        <a:p>
          <a:endParaRPr lang="en-US"/>
        </a:p>
      </dgm:t>
    </dgm:pt>
    <dgm:pt modelId="{A07DFC98-9EC6-4AA0-B037-A0368C93A5E9}">
      <dgm:prSet/>
      <dgm:spPr/>
      <dgm:t>
        <a:bodyPr/>
        <a:lstStyle/>
        <a:p>
          <a:pPr rtl="0"/>
          <a:r>
            <a:rPr lang="en-GB" smtClean="0"/>
            <a:t>Main point</a:t>
          </a:r>
          <a:endParaRPr lang="en-GB"/>
        </a:p>
      </dgm:t>
    </dgm:pt>
    <dgm:pt modelId="{5E18ACB3-14FD-40AA-B5CA-ADC124E92A0A}" type="parTrans" cxnId="{712A18E8-4E12-4B9F-B5CF-FF8927EE0993}">
      <dgm:prSet/>
      <dgm:spPr/>
      <dgm:t>
        <a:bodyPr/>
        <a:lstStyle/>
        <a:p>
          <a:endParaRPr lang="en-US"/>
        </a:p>
      </dgm:t>
    </dgm:pt>
    <dgm:pt modelId="{FFE15D85-E25B-4342-81D2-B3D29C0F3B54}" type="sibTrans" cxnId="{712A18E8-4E12-4B9F-B5CF-FF8927EE0993}">
      <dgm:prSet/>
      <dgm:spPr/>
      <dgm:t>
        <a:bodyPr/>
        <a:lstStyle/>
        <a:p>
          <a:endParaRPr lang="en-US"/>
        </a:p>
      </dgm:t>
    </dgm:pt>
    <dgm:pt modelId="{B51F5E79-EDF3-4968-99CD-03B1944DDCAD}">
      <dgm:prSet/>
      <dgm:spPr/>
      <dgm:t>
        <a:bodyPr/>
        <a:lstStyle/>
        <a:p>
          <a:pPr rtl="0"/>
          <a:r>
            <a:rPr lang="en-GB" smtClean="0"/>
            <a:t>Effect on reader</a:t>
          </a:r>
          <a:endParaRPr lang="en-GB"/>
        </a:p>
      </dgm:t>
    </dgm:pt>
    <dgm:pt modelId="{5D1C867F-E24E-4648-86BD-3422D8521FE2}" type="parTrans" cxnId="{B07F5C3C-F1D7-4568-9524-94554B1D6436}">
      <dgm:prSet/>
      <dgm:spPr/>
      <dgm:t>
        <a:bodyPr/>
        <a:lstStyle/>
        <a:p>
          <a:endParaRPr lang="en-US"/>
        </a:p>
      </dgm:t>
    </dgm:pt>
    <dgm:pt modelId="{CE9C6346-B923-4C3D-8789-B3F3213D63CD}" type="sibTrans" cxnId="{B07F5C3C-F1D7-4568-9524-94554B1D6436}">
      <dgm:prSet/>
      <dgm:spPr/>
      <dgm:t>
        <a:bodyPr/>
        <a:lstStyle/>
        <a:p>
          <a:endParaRPr lang="en-US"/>
        </a:p>
      </dgm:t>
    </dgm:pt>
    <dgm:pt modelId="{3B0AE528-E3C0-4380-A0D5-E97ECA19F929}" type="pres">
      <dgm:prSet presAssocID="{A782D3BE-7E8A-49A9-AC28-501BEA04937C}" presName="linearFlow" presStyleCnt="0">
        <dgm:presLayoutVars>
          <dgm:dir/>
          <dgm:animLvl val="lvl"/>
          <dgm:resizeHandles val="exact"/>
        </dgm:presLayoutVars>
      </dgm:prSet>
      <dgm:spPr/>
    </dgm:pt>
    <dgm:pt modelId="{9381FFFC-6FCB-4706-B553-092564F905D5}" type="pres">
      <dgm:prSet presAssocID="{DEBFC1AB-00A6-4249-90EE-CE979440C1C4}" presName="composite" presStyleCnt="0"/>
      <dgm:spPr/>
    </dgm:pt>
    <dgm:pt modelId="{5B9C2001-9B02-4FE7-AB9A-3B89A169ED45}" type="pres">
      <dgm:prSet presAssocID="{DEBFC1AB-00A6-4249-90EE-CE979440C1C4}" presName="parentText" presStyleLbl="alignNode1" presStyleIdx="0" presStyleCnt="4">
        <dgm:presLayoutVars>
          <dgm:chMax val="1"/>
          <dgm:bulletEnabled val="1"/>
        </dgm:presLayoutVars>
      </dgm:prSet>
      <dgm:spPr/>
    </dgm:pt>
    <dgm:pt modelId="{9691B38D-33AC-454F-85C4-C41E61153A43}" type="pres">
      <dgm:prSet presAssocID="{DEBFC1AB-00A6-4249-90EE-CE979440C1C4}" presName="descendantText" presStyleLbl="alignAcc1" presStyleIdx="0" presStyleCnt="4">
        <dgm:presLayoutVars>
          <dgm:bulletEnabled val="1"/>
        </dgm:presLayoutVars>
      </dgm:prSet>
      <dgm:spPr/>
    </dgm:pt>
    <dgm:pt modelId="{B622A59C-1FA7-4EB9-9069-55A8BCADC017}" type="pres">
      <dgm:prSet presAssocID="{86B7EBA3-1474-4645-8150-C0A4D09B3AB2}" presName="sp" presStyleCnt="0"/>
      <dgm:spPr/>
    </dgm:pt>
    <dgm:pt modelId="{35BEC0A7-E699-411E-AA9D-7925A584D68D}" type="pres">
      <dgm:prSet presAssocID="{B73558D7-4FA6-4E3A-80D5-F4CC2D4E3E9F}" presName="composite" presStyleCnt="0"/>
      <dgm:spPr/>
    </dgm:pt>
    <dgm:pt modelId="{704FE784-CC38-4403-8716-246F5EEB6EF2}" type="pres">
      <dgm:prSet presAssocID="{B73558D7-4FA6-4E3A-80D5-F4CC2D4E3E9F}" presName="parentText" presStyleLbl="alignNode1" presStyleIdx="1" presStyleCnt="4">
        <dgm:presLayoutVars>
          <dgm:chMax val="1"/>
          <dgm:bulletEnabled val="1"/>
        </dgm:presLayoutVars>
      </dgm:prSet>
      <dgm:spPr/>
    </dgm:pt>
    <dgm:pt modelId="{6613A342-679D-4D71-BFCA-D71F929845B6}" type="pres">
      <dgm:prSet presAssocID="{B73558D7-4FA6-4E3A-80D5-F4CC2D4E3E9F}" presName="descendantText" presStyleLbl="alignAcc1" presStyleIdx="1" presStyleCnt="4">
        <dgm:presLayoutVars>
          <dgm:bulletEnabled val="1"/>
        </dgm:presLayoutVars>
      </dgm:prSet>
      <dgm:spPr/>
    </dgm:pt>
    <dgm:pt modelId="{422B9EA0-7EA2-4DB2-9CE0-E6CBFEA4CDD2}" type="pres">
      <dgm:prSet presAssocID="{257C06AB-59BF-4F8B-B50B-5F162CFA37EB}" presName="sp" presStyleCnt="0"/>
      <dgm:spPr/>
    </dgm:pt>
    <dgm:pt modelId="{0ECF154B-976F-49EA-A44F-91C8DA384B96}" type="pres">
      <dgm:prSet presAssocID="{A07DFC98-9EC6-4AA0-B037-A0368C93A5E9}" presName="composite" presStyleCnt="0"/>
      <dgm:spPr/>
    </dgm:pt>
    <dgm:pt modelId="{E016BEDE-5579-43A8-ADE6-99EFFF11CB3E}" type="pres">
      <dgm:prSet presAssocID="{A07DFC98-9EC6-4AA0-B037-A0368C93A5E9}" presName="parentText" presStyleLbl="alignNode1" presStyleIdx="2" presStyleCnt="4">
        <dgm:presLayoutVars>
          <dgm:chMax val="1"/>
          <dgm:bulletEnabled val="1"/>
        </dgm:presLayoutVars>
      </dgm:prSet>
      <dgm:spPr/>
    </dgm:pt>
    <dgm:pt modelId="{CA68AF52-5375-49E9-89DF-1F3BD283C208}" type="pres">
      <dgm:prSet presAssocID="{A07DFC98-9EC6-4AA0-B037-A0368C93A5E9}" presName="descendantText" presStyleLbl="alignAcc1" presStyleIdx="2" presStyleCnt="4">
        <dgm:presLayoutVars>
          <dgm:bulletEnabled val="1"/>
        </dgm:presLayoutVars>
      </dgm:prSet>
      <dgm:spPr/>
    </dgm:pt>
    <dgm:pt modelId="{8F00A617-0189-4A9F-969E-3F8008C3168E}" type="pres">
      <dgm:prSet presAssocID="{FFE15D85-E25B-4342-81D2-B3D29C0F3B54}" presName="sp" presStyleCnt="0"/>
      <dgm:spPr/>
    </dgm:pt>
    <dgm:pt modelId="{C9CA3D6E-F4C8-40A1-8710-C959D6BAD5FD}" type="pres">
      <dgm:prSet presAssocID="{B51F5E79-EDF3-4968-99CD-03B1944DDCAD}" presName="composite" presStyleCnt="0"/>
      <dgm:spPr/>
    </dgm:pt>
    <dgm:pt modelId="{2008F18B-4867-4F05-A3FB-C2279FDDB832}" type="pres">
      <dgm:prSet presAssocID="{B51F5E79-EDF3-4968-99CD-03B1944DDCAD}" presName="parentText" presStyleLbl="alignNode1" presStyleIdx="3" presStyleCnt="4">
        <dgm:presLayoutVars>
          <dgm:chMax val="1"/>
          <dgm:bulletEnabled val="1"/>
        </dgm:presLayoutVars>
      </dgm:prSet>
      <dgm:spPr/>
    </dgm:pt>
    <dgm:pt modelId="{7917463E-2FF2-4E1D-B521-36595FD08DB7}" type="pres">
      <dgm:prSet presAssocID="{B51F5E79-EDF3-4968-99CD-03B1944DDCAD}" presName="descendantText" presStyleLbl="alignAcc1" presStyleIdx="3" presStyleCnt="4">
        <dgm:presLayoutVars>
          <dgm:bulletEnabled val="1"/>
        </dgm:presLayoutVars>
      </dgm:prSet>
      <dgm:spPr/>
    </dgm:pt>
  </dgm:ptLst>
  <dgm:cxnLst>
    <dgm:cxn modelId="{105FE31E-1B9B-4ED1-B10C-DD252AB62DDC}" type="presOf" srcId="{B73558D7-4FA6-4E3A-80D5-F4CC2D4E3E9F}" destId="{704FE784-CC38-4403-8716-246F5EEB6EF2}" srcOrd="0" destOrd="0" presId="urn:microsoft.com/office/officeart/2005/8/layout/chevron2"/>
    <dgm:cxn modelId="{712A18E8-4E12-4B9F-B5CF-FF8927EE0993}" srcId="{A782D3BE-7E8A-49A9-AC28-501BEA04937C}" destId="{A07DFC98-9EC6-4AA0-B037-A0368C93A5E9}" srcOrd="2" destOrd="0" parTransId="{5E18ACB3-14FD-40AA-B5CA-ADC124E92A0A}" sibTransId="{FFE15D85-E25B-4342-81D2-B3D29C0F3B54}"/>
    <dgm:cxn modelId="{B07F5C3C-F1D7-4568-9524-94554B1D6436}" srcId="{A782D3BE-7E8A-49A9-AC28-501BEA04937C}" destId="{B51F5E79-EDF3-4968-99CD-03B1944DDCAD}" srcOrd="3" destOrd="0" parTransId="{5D1C867F-E24E-4648-86BD-3422D8521FE2}" sibTransId="{CE9C6346-B923-4C3D-8789-B3F3213D63CD}"/>
    <dgm:cxn modelId="{3A32B988-F5F6-4AFF-B821-FEF33ADF3BB0}" type="presOf" srcId="{DEBFC1AB-00A6-4249-90EE-CE979440C1C4}" destId="{5B9C2001-9B02-4FE7-AB9A-3B89A169ED45}" srcOrd="0" destOrd="0" presId="urn:microsoft.com/office/officeart/2005/8/layout/chevron2"/>
    <dgm:cxn modelId="{1F178FF6-7B94-4870-B94D-183CCA5020BE}" srcId="{A782D3BE-7E8A-49A9-AC28-501BEA04937C}" destId="{DEBFC1AB-00A6-4249-90EE-CE979440C1C4}" srcOrd="0" destOrd="0" parTransId="{AD039CE1-FF9D-4014-8793-7627B96BD9C6}" sibTransId="{86B7EBA3-1474-4645-8150-C0A4D09B3AB2}"/>
    <dgm:cxn modelId="{94C3488C-D913-476F-8085-EAF787CC4C54}" type="presOf" srcId="{A07DFC98-9EC6-4AA0-B037-A0368C93A5E9}" destId="{E016BEDE-5579-43A8-ADE6-99EFFF11CB3E}" srcOrd="0" destOrd="0" presId="urn:microsoft.com/office/officeart/2005/8/layout/chevron2"/>
    <dgm:cxn modelId="{0162A261-A05D-4974-BF3E-0E92D78FE72E}" type="presOf" srcId="{B51F5E79-EDF3-4968-99CD-03B1944DDCAD}" destId="{2008F18B-4867-4F05-A3FB-C2279FDDB832}" srcOrd="0" destOrd="0" presId="urn:microsoft.com/office/officeart/2005/8/layout/chevron2"/>
    <dgm:cxn modelId="{3EB4831A-EB50-4A14-A08D-06ADDE5C0FB5}" srcId="{A782D3BE-7E8A-49A9-AC28-501BEA04937C}" destId="{B73558D7-4FA6-4E3A-80D5-F4CC2D4E3E9F}" srcOrd="1" destOrd="0" parTransId="{0DD68FB0-4B96-4BB0-A2C4-3303A08AFE9F}" sibTransId="{257C06AB-59BF-4F8B-B50B-5F162CFA37EB}"/>
    <dgm:cxn modelId="{35FB7B2F-3AE6-402E-B056-7028CF12F9D8}" type="presOf" srcId="{A782D3BE-7E8A-49A9-AC28-501BEA04937C}" destId="{3B0AE528-E3C0-4380-A0D5-E97ECA19F929}" srcOrd="0" destOrd="0" presId="urn:microsoft.com/office/officeart/2005/8/layout/chevron2"/>
    <dgm:cxn modelId="{33D33217-1C99-4E3E-8CC1-3552414950FD}" type="presParOf" srcId="{3B0AE528-E3C0-4380-A0D5-E97ECA19F929}" destId="{9381FFFC-6FCB-4706-B553-092564F905D5}" srcOrd="0" destOrd="0" presId="urn:microsoft.com/office/officeart/2005/8/layout/chevron2"/>
    <dgm:cxn modelId="{FBCE2624-569A-48D8-8364-B8A277C26402}" type="presParOf" srcId="{9381FFFC-6FCB-4706-B553-092564F905D5}" destId="{5B9C2001-9B02-4FE7-AB9A-3B89A169ED45}" srcOrd="0" destOrd="0" presId="urn:microsoft.com/office/officeart/2005/8/layout/chevron2"/>
    <dgm:cxn modelId="{165187F1-1C9D-4A18-A392-ED283F58F01E}" type="presParOf" srcId="{9381FFFC-6FCB-4706-B553-092564F905D5}" destId="{9691B38D-33AC-454F-85C4-C41E61153A43}" srcOrd="1" destOrd="0" presId="urn:microsoft.com/office/officeart/2005/8/layout/chevron2"/>
    <dgm:cxn modelId="{5DAC1571-6D91-40B6-A7EF-9EF9A1B7C0FA}" type="presParOf" srcId="{3B0AE528-E3C0-4380-A0D5-E97ECA19F929}" destId="{B622A59C-1FA7-4EB9-9069-55A8BCADC017}" srcOrd="1" destOrd="0" presId="urn:microsoft.com/office/officeart/2005/8/layout/chevron2"/>
    <dgm:cxn modelId="{430DFD70-54E8-4706-A2F0-87238354409A}" type="presParOf" srcId="{3B0AE528-E3C0-4380-A0D5-E97ECA19F929}" destId="{35BEC0A7-E699-411E-AA9D-7925A584D68D}" srcOrd="2" destOrd="0" presId="urn:microsoft.com/office/officeart/2005/8/layout/chevron2"/>
    <dgm:cxn modelId="{58303DA0-F116-4132-8723-3FB4AE50D3BD}" type="presParOf" srcId="{35BEC0A7-E699-411E-AA9D-7925A584D68D}" destId="{704FE784-CC38-4403-8716-246F5EEB6EF2}" srcOrd="0" destOrd="0" presId="urn:microsoft.com/office/officeart/2005/8/layout/chevron2"/>
    <dgm:cxn modelId="{AB052B47-BF7B-45F2-9138-595D55BEC15B}" type="presParOf" srcId="{35BEC0A7-E699-411E-AA9D-7925A584D68D}" destId="{6613A342-679D-4D71-BFCA-D71F929845B6}" srcOrd="1" destOrd="0" presId="urn:microsoft.com/office/officeart/2005/8/layout/chevron2"/>
    <dgm:cxn modelId="{2E13ABA6-F16D-4C8B-A96E-478D37AB5269}" type="presParOf" srcId="{3B0AE528-E3C0-4380-A0D5-E97ECA19F929}" destId="{422B9EA0-7EA2-4DB2-9CE0-E6CBFEA4CDD2}" srcOrd="3" destOrd="0" presId="urn:microsoft.com/office/officeart/2005/8/layout/chevron2"/>
    <dgm:cxn modelId="{535E9929-360E-48BF-852E-9F0EAA21F503}" type="presParOf" srcId="{3B0AE528-E3C0-4380-A0D5-E97ECA19F929}" destId="{0ECF154B-976F-49EA-A44F-91C8DA384B96}" srcOrd="4" destOrd="0" presId="urn:microsoft.com/office/officeart/2005/8/layout/chevron2"/>
    <dgm:cxn modelId="{5437CC1D-32C7-4B5E-B58F-0DBE32A15C34}" type="presParOf" srcId="{0ECF154B-976F-49EA-A44F-91C8DA384B96}" destId="{E016BEDE-5579-43A8-ADE6-99EFFF11CB3E}" srcOrd="0" destOrd="0" presId="urn:microsoft.com/office/officeart/2005/8/layout/chevron2"/>
    <dgm:cxn modelId="{9447F378-A479-4200-91B9-FDA751C2D4C5}" type="presParOf" srcId="{0ECF154B-976F-49EA-A44F-91C8DA384B96}" destId="{CA68AF52-5375-49E9-89DF-1F3BD283C208}" srcOrd="1" destOrd="0" presId="urn:microsoft.com/office/officeart/2005/8/layout/chevron2"/>
    <dgm:cxn modelId="{A0F94CB6-B4E4-4E36-B288-328489B2EC72}" type="presParOf" srcId="{3B0AE528-E3C0-4380-A0D5-E97ECA19F929}" destId="{8F00A617-0189-4A9F-969E-3F8008C3168E}" srcOrd="5" destOrd="0" presId="urn:microsoft.com/office/officeart/2005/8/layout/chevron2"/>
    <dgm:cxn modelId="{6A0D65CC-EE88-4301-811C-570F7B1B53C2}" type="presParOf" srcId="{3B0AE528-E3C0-4380-A0D5-E97ECA19F929}" destId="{C9CA3D6E-F4C8-40A1-8710-C959D6BAD5FD}" srcOrd="6" destOrd="0" presId="urn:microsoft.com/office/officeart/2005/8/layout/chevron2"/>
    <dgm:cxn modelId="{8CD6FDB4-69A4-4FCC-AEE4-75273B524E49}" type="presParOf" srcId="{C9CA3D6E-F4C8-40A1-8710-C959D6BAD5FD}" destId="{2008F18B-4867-4F05-A3FB-C2279FDDB832}" srcOrd="0" destOrd="0" presId="urn:microsoft.com/office/officeart/2005/8/layout/chevron2"/>
    <dgm:cxn modelId="{5D916387-87EA-48D2-9C2F-7F9F4DBDE42A}" type="presParOf" srcId="{C9CA3D6E-F4C8-40A1-8710-C959D6BAD5FD}" destId="{7917463E-2FF2-4E1D-B521-36595FD08D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C2001-9B02-4FE7-AB9A-3B89A169ED45}">
      <dsp:nvSpPr>
        <dsp:cNvPr id="0" name=""/>
        <dsp:cNvSpPr/>
      </dsp:nvSpPr>
      <dsp:spPr>
        <a:xfrm rot="5400000">
          <a:off x="-228189" y="229019"/>
          <a:ext cx="1521263" cy="1064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smtClean="0"/>
            <a:t>Quotation</a:t>
          </a:r>
          <a:endParaRPr lang="en-GB" sz="1300" kern="1200"/>
        </a:p>
      </dsp:txBody>
      <dsp:txXfrm rot="-5400000">
        <a:off x="1" y="533271"/>
        <a:ext cx="1064884" cy="456379"/>
      </dsp:txXfrm>
    </dsp:sp>
    <dsp:sp modelId="{9691B38D-33AC-454F-85C4-C41E61153A43}">
      <dsp:nvSpPr>
        <dsp:cNvPr id="0" name=""/>
        <dsp:cNvSpPr/>
      </dsp:nvSpPr>
      <dsp:spPr>
        <a:xfrm rot="5400000">
          <a:off x="4146416" y="-3080702"/>
          <a:ext cx="988821" cy="7151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4FE784-CC38-4403-8716-246F5EEB6EF2}">
      <dsp:nvSpPr>
        <dsp:cNvPr id="0" name=""/>
        <dsp:cNvSpPr/>
      </dsp:nvSpPr>
      <dsp:spPr>
        <a:xfrm rot="5400000">
          <a:off x="-228189" y="1606162"/>
          <a:ext cx="1521263" cy="1064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smtClean="0"/>
            <a:t>Context</a:t>
          </a:r>
          <a:endParaRPr lang="en-GB" sz="1300" kern="1200"/>
        </a:p>
      </dsp:txBody>
      <dsp:txXfrm rot="-5400000">
        <a:off x="1" y="1910414"/>
        <a:ext cx="1064884" cy="456379"/>
      </dsp:txXfrm>
    </dsp:sp>
    <dsp:sp modelId="{6613A342-679D-4D71-BFCA-D71F929845B6}">
      <dsp:nvSpPr>
        <dsp:cNvPr id="0" name=""/>
        <dsp:cNvSpPr/>
      </dsp:nvSpPr>
      <dsp:spPr>
        <a:xfrm rot="5400000">
          <a:off x="4146416" y="-1703559"/>
          <a:ext cx="988821" cy="7151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6BEDE-5579-43A8-ADE6-99EFFF11CB3E}">
      <dsp:nvSpPr>
        <dsp:cNvPr id="0" name=""/>
        <dsp:cNvSpPr/>
      </dsp:nvSpPr>
      <dsp:spPr>
        <a:xfrm rot="5400000">
          <a:off x="-228189" y="2983304"/>
          <a:ext cx="1521263" cy="1064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smtClean="0"/>
            <a:t>Main point</a:t>
          </a:r>
          <a:endParaRPr lang="en-GB" sz="1300" kern="1200"/>
        </a:p>
      </dsp:txBody>
      <dsp:txXfrm rot="-5400000">
        <a:off x="1" y="3287556"/>
        <a:ext cx="1064884" cy="456379"/>
      </dsp:txXfrm>
    </dsp:sp>
    <dsp:sp modelId="{CA68AF52-5375-49E9-89DF-1F3BD283C208}">
      <dsp:nvSpPr>
        <dsp:cNvPr id="0" name=""/>
        <dsp:cNvSpPr/>
      </dsp:nvSpPr>
      <dsp:spPr>
        <a:xfrm rot="5400000">
          <a:off x="4146416" y="-326417"/>
          <a:ext cx="988821" cy="7151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08F18B-4867-4F05-A3FB-C2279FDDB832}">
      <dsp:nvSpPr>
        <dsp:cNvPr id="0" name=""/>
        <dsp:cNvSpPr/>
      </dsp:nvSpPr>
      <dsp:spPr>
        <a:xfrm rot="5400000">
          <a:off x="-228189" y="4360446"/>
          <a:ext cx="1521263" cy="10648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300" kern="1200" smtClean="0"/>
            <a:t>Effect on reader</a:t>
          </a:r>
          <a:endParaRPr lang="en-GB" sz="1300" kern="1200"/>
        </a:p>
      </dsp:txBody>
      <dsp:txXfrm rot="-5400000">
        <a:off x="1" y="4664698"/>
        <a:ext cx="1064884" cy="456379"/>
      </dsp:txXfrm>
    </dsp:sp>
    <dsp:sp modelId="{7917463E-2FF2-4E1D-B521-36595FD08DB7}">
      <dsp:nvSpPr>
        <dsp:cNvPr id="0" name=""/>
        <dsp:cNvSpPr/>
      </dsp:nvSpPr>
      <dsp:spPr>
        <a:xfrm rot="5400000">
          <a:off x="4146416" y="1050725"/>
          <a:ext cx="988821" cy="715188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94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864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833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570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7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276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12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592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792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35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55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91F5B-FAF9-43BD-A77A-25179557C31F}" type="datetimeFigureOut">
              <a:rPr lang="en-GB" smtClean="0"/>
              <a:t>28/08/2018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CD089-9E77-4613-BEBA-1FE06DA5A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152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groups of 3: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629841" y="2093119"/>
            <a:ext cx="3868340" cy="814385"/>
          </a:xfrm>
        </p:spPr>
        <p:txBody>
          <a:bodyPr>
            <a:normAutofit/>
          </a:bodyPr>
          <a:lstStyle/>
          <a:p>
            <a:r>
              <a:rPr lang="en-GB" sz="3600" dirty="0"/>
              <a:t>Themes</a:t>
            </a:r>
            <a:endParaRPr lang="en-GB" dirty="0"/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29842" y="2789853"/>
            <a:ext cx="3868340" cy="2323323"/>
          </a:xfrm>
        </p:spPr>
        <p:txBody>
          <a:bodyPr/>
          <a:lstStyle/>
          <a:p>
            <a:r>
              <a:rPr lang="en-GB" dirty="0"/>
              <a:t>Deception</a:t>
            </a:r>
          </a:p>
          <a:p>
            <a:r>
              <a:rPr lang="en-GB" dirty="0" smtClean="0"/>
              <a:t>Gender roles</a:t>
            </a:r>
            <a:endParaRPr lang="en-GB" dirty="0"/>
          </a:p>
          <a:p>
            <a:r>
              <a:rPr lang="en-GB" dirty="0"/>
              <a:t>Ambition</a:t>
            </a:r>
          </a:p>
          <a:p>
            <a:r>
              <a:rPr lang="en-GB" dirty="0"/>
              <a:t>Supernatural</a:t>
            </a:r>
          </a:p>
          <a:p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sz="3600" dirty="0" smtClean="0"/>
              <a:t>Characters</a:t>
            </a: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629150" y="2789853"/>
            <a:ext cx="3887391" cy="3399810"/>
          </a:xfrm>
        </p:spPr>
        <p:txBody>
          <a:bodyPr/>
          <a:lstStyle/>
          <a:p>
            <a:r>
              <a:rPr lang="en-GB" dirty="0"/>
              <a:t>Macbeth</a:t>
            </a:r>
          </a:p>
          <a:p>
            <a:r>
              <a:rPr lang="en-GB" dirty="0"/>
              <a:t>Lady Macbeth</a:t>
            </a:r>
          </a:p>
          <a:p>
            <a:r>
              <a:rPr lang="en-GB" dirty="0"/>
              <a:t>Banquo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50507" y="4991879"/>
            <a:ext cx="7137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Prepare a short presentation with 3 quotations and analysis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379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459075" y="355797"/>
            <a:ext cx="7886700" cy="455968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Name of theme or character</a:t>
            </a:r>
            <a:endParaRPr lang="en-GB" sz="3200" dirty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300987"/>
              </p:ext>
            </p:extLst>
          </p:nvPr>
        </p:nvGraphicFramePr>
        <p:xfrm>
          <a:off x="298580" y="979714"/>
          <a:ext cx="8216770" cy="56543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94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172</TotalTime>
  <Words>37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OpenDyslexic</vt:lpstr>
      <vt:lpstr>Open Dyslexic</vt:lpstr>
      <vt:lpstr>In groups of 3:</vt:lpstr>
      <vt:lpstr>Name of theme or character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Themes</dc:title>
  <dc:creator>Miles Carter</dc:creator>
  <cp:lastModifiedBy>Miles Carter</cp:lastModifiedBy>
  <cp:revision>2</cp:revision>
  <dcterms:created xsi:type="dcterms:W3CDTF">2018-08-27T13:31:11Z</dcterms:created>
  <dcterms:modified xsi:type="dcterms:W3CDTF">2018-08-28T11:36:53Z</dcterms:modified>
</cp:coreProperties>
</file>