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78" r:id="rId4"/>
    <p:sldId id="273" r:id="rId5"/>
    <p:sldId id="262" r:id="rId6"/>
    <p:sldId id="274" r:id="rId7"/>
    <p:sldId id="279" r:id="rId8"/>
    <p:sldId id="276" r:id="rId9"/>
    <p:sldId id="280" r:id="rId10"/>
    <p:sldId id="277" r:id="rId11"/>
    <p:sldId id="27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58" d="100"/>
          <a:sy n="58" d="100"/>
        </p:scale>
        <p:origin x="96" y="27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9/9/2019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Professional Reflection using Video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Liberton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Nursery School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DC62B6-7783-4B38-A4B1-D09B382A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Reflective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741F0-4402-418A-8CC7-228DA4B73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Films of staff for discussion</a:t>
            </a:r>
          </a:p>
          <a:p>
            <a:r>
              <a:rPr lang="en-GB" dirty="0"/>
              <a:t>Sharing practice using humour and self awareness</a:t>
            </a:r>
          </a:p>
          <a:p>
            <a:r>
              <a:rPr lang="en-GB" dirty="0"/>
              <a:t>Time to share and discuss</a:t>
            </a:r>
          </a:p>
          <a:p>
            <a:r>
              <a:rPr lang="en-GB" dirty="0"/>
              <a:t>Applying professional reading to practice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9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137D-F83A-4A0C-B3D0-F0CE21E1B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260648"/>
            <a:ext cx="9144000" cy="1152128"/>
          </a:xfrm>
        </p:spPr>
        <p:txBody>
          <a:bodyPr/>
          <a:lstStyle/>
          <a:p>
            <a:r>
              <a:rPr lang="en-GB" sz="3200" dirty="0"/>
              <a:t>Key messages;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14676-946D-426A-A9E5-D46254150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1700808"/>
            <a:ext cx="8229600" cy="4752528"/>
          </a:xfrm>
        </p:spPr>
        <p:txBody>
          <a:bodyPr>
            <a:normAutofit/>
          </a:bodyPr>
          <a:lstStyle/>
          <a:p>
            <a:r>
              <a:rPr lang="en-GB"/>
              <a:t>Creating </a:t>
            </a:r>
            <a:r>
              <a:rPr lang="en-GB" dirty="0"/>
              <a:t>a supportive environment </a:t>
            </a:r>
          </a:p>
          <a:p>
            <a:endParaRPr lang="en-GB" dirty="0"/>
          </a:p>
          <a:p>
            <a:r>
              <a:rPr lang="en-GB" dirty="0"/>
              <a:t>Building on previous filming and reflections</a:t>
            </a:r>
          </a:p>
          <a:p>
            <a:endParaRPr lang="en-GB" dirty="0"/>
          </a:p>
          <a:p>
            <a:r>
              <a:rPr lang="en-GB" dirty="0"/>
              <a:t>Share with the children</a:t>
            </a:r>
          </a:p>
          <a:p>
            <a:endParaRPr lang="en-GB" dirty="0"/>
          </a:p>
          <a:p>
            <a:r>
              <a:rPr lang="en-GB" dirty="0"/>
              <a:t>Parental Engagement</a:t>
            </a:r>
          </a:p>
          <a:p>
            <a:endParaRPr lang="en-GB" dirty="0"/>
          </a:p>
          <a:p>
            <a:r>
              <a:rPr lang="en-GB" dirty="0"/>
              <a:t>Impact on learning, teaching and assessment</a:t>
            </a:r>
          </a:p>
          <a:p>
            <a:endParaRPr lang="en-GB" dirty="0"/>
          </a:p>
          <a:p>
            <a:r>
              <a:rPr lang="en-GB" dirty="0"/>
              <a:t>The importance of ‘What’s not being filmed’</a:t>
            </a:r>
          </a:p>
          <a:p>
            <a:endParaRPr lang="en-GB" dirty="0"/>
          </a:p>
          <a:p>
            <a:r>
              <a:rPr lang="en-GB" dirty="0"/>
              <a:t>Compliments other methods of self evaluation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5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09836" y="533400"/>
            <a:ext cx="10213778" cy="1143000"/>
          </a:xfrm>
        </p:spPr>
        <p:txBody>
          <a:bodyPr>
            <a:normAutofit/>
          </a:bodyPr>
          <a:lstStyle/>
          <a:p>
            <a:r>
              <a:rPr lang="en-US" dirty="0"/>
              <a:t>Steps to professional reflection using Hanen techniques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Initial planning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dirty="0"/>
              <a:t>Team discussion on iPads received from EY team</a:t>
            </a:r>
          </a:p>
          <a:p>
            <a:r>
              <a:rPr lang="en-US" dirty="0"/>
              <a:t>Implementing Hanen training in practice</a:t>
            </a:r>
          </a:p>
          <a:p>
            <a:r>
              <a:rPr lang="en-US" dirty="0"/>
              <a:t>Film clips shared at parents curriculum evening</a:t>
            </a:r>
          </a:p>
          <a:p>
            <a:r>
              <a:rPr lang="en-US" dirty="0"/>
              <a:t>All staff asked to produce a 2 minute film clip to share at a staff meeting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CA1C-CA2F-42D4-91F7-5B554024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9B7C-056C-4D47-8D52-F7D12E3B6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Videoing children’s play and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 minute film clips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Staff shared</a:t>
            </a:r>
          </a:p>
          <a:p>
            <a:r>
              <a:rPr lang="en-US" dirty="0"/>
              <a:t>What/who they filmed, </a:t>
            </a:r>
          </a:p>
          <a:p>
            <a:r>
              <a:rPr lang="en-US" dirty="0"/>
              <a:t>what they observed</a:t>
            </a:r>
          </a:p>
          <a:p>
            <a:r>
              <a:rPr lang="en-US" dirty="0"/>
              <a:t>what they would do next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590800"/>
            <a:ext cx="4645152" cy="3429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Quality observations</a:t>
            </a:r>
          </a:p>
          <a:p>
            <a:r>
              <a:rPr lang="en-US" dirty="0"/>
              <a:t>Insightful professional dialogue</a:t>
            </a:r>
          </a:p>
          <a:p>
            <a:r>
              <a:rPr lang="en-US" dirty="0"/>
              <a:t>Confidence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Videoing children’s play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A741-E69F-448F-A6BE-1AFE8EF6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Sharing learning with the staff team</a:t>
            </a:r>
          </a:p>
          <a:p>
            <a:r>
              <a:rPr lang="en-GB" dirty="0"/>
              <a:t>Assessing progression </a:t>
            </a:r>
          </a:p>
          <a:p>
            <a:r>
              <a:rPr lang="en-GB" dirty="0"/>
              <a:t>Sharing learning and assessment with parents</a:t>
            </a:r>
          </a:p>
          <a:p>
            <a:r>
              <a:rPr lang="en-GB" dirty="0"/>
              <a:t>Evaluating provision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700808"/>
            <a:ext cx="3276599" cy="1584176"/>
          </a:xfrm>
        </p:spPr>
        <p:txBody>
          <a:bodyPr>
            <a:normAutofit/>
          </a:bodyPr>
          <a:lstStyle/>
          <a:p>
            <a:r>
              <a:rPr lang="en-US" sz="5400" dirty="0"/>
              <a:t>Impact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 professional development on Leuven scale</a:t>
            </a:r>
          </a:p>
          <a:p>
            <a:r>
              <a:rPr lang="en-US" dirty="0"/>
              <a:t>Professional dialogue on Wellbeing and Involvement and how we can measure these</a:t>
            </a:r>
          </a:p>
          <a:p>
            <a:r>
              <a:rPr lang="en-US" dirty="0"/>
              <a:t>Applying discussions in a practical way- videos which show levels of;                                    </a:t>
            </a:r>
          </a:p>
          <a:p>
            <a:pPr marL="0" indent="0" algn="ctr">
              <a:buNone/>
            </a:pPr>
            <a:r>
              <a:rPr lang="en-US" dirty="0"/>
              <a:t>Wellbeing</a:t>
            </a:r>
          </a:p>
          <a:p>
            <a:pPr marL="0" indent="0" algn="ctr">
              <a:buNone/>
            </a:pPr>
            <a:r>
              <a:rPr lang="en-US" dirty="0"/>
              <a:t> Involvement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Staff shared their videos and discussed plans for individual children</a:t>
            </a: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9BAC05-AA5D-4997-A8A6-C5BAAA5D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DB1B5-8441-4E86-ABE4-44255DFC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599B8-08A7-4A14-A35E-4D107621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916832"/>
            <a:ext cx="3276599" cy="1872208"/>
          </a:xfrm>
        </p:spPr>
        <p:txBody>
          <a:bodyPr>
            <a:normAutofit/>
          </a:bodyPr>
          <a:lstStyle/>
          <a:p>
            <a:r>
              <a:rPr lang="en-US" sz="5400" dirty="0"/>
              <a:t>Impact</a:t>
            </a:r>
            <a:endParaRPr lang="en-GB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0516B-E11E-45A1-B62D-304D256B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7FFF94-BB6A-4ACF-ADA0-D74C3B478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 awareness of their voice and input</a:t>
            </a:r>
          </a:p>
          <a:p>
            <a:endParaRPr lang="en-GB" dirty="0"/>
          </a:p>
          <a:p>
            <a:r>
              <a:rPr lang="en-GB" dirty="0"/>
              <a:t>Dialogue on Interactions v Interruptions</a:t>
            </a:r>
          </a:p>
          <a:p>
            <a:endParaRPr lang="en-GB" dirty="0"/>
          </a:p>
          <a:p>
            <a:r>
              <a:rPr lang="en-GB" dirty="0"/>
              <a:t>Pedagogy and practice - developed through shared ideas and discussion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Staff confidence increased - in discussing child development, sharing ideas for learning/provision and linking theory to practice.</a:t>
            </a:r>
          </a:p>
        </p:txBody>
      </p:sp>
    </p:spTree>
    <p:extLst>
      <p:ext uri="{BB962C8B-B14F-4D97-AF65-F5344CB8AC3E}">
        <p14:creationId xmlns:p14="http://schemas.microsoft.com/office/powerpoint/2010/main" val="20181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272230-3384-4345-8B1E-23C24E76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6110</TotalTime>
  <Words>260</Words>
  <Application>Microsoft Office PowerPoint</Application>
  <PresentationFormat>Custom</PresentationFormat>
  <Paragraphs>66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Watercolor_16x9</vt:lpstr>
      <vt:lpstr>Professional Reflection using Video</vt:lpstr>
      <vt:lpstr>Steps to professional reflection using Hanen techniques</vt:lpstr>
      <vt:lpstr>PowerPoint Presentation</vt:lpstr>
      <vt:lpstr>Videoing children’s play and learning</vt:lpstr>
      <vt:lpstr>Videoing children’s play and learning</vt:lpstr>
      <vt:lpstr>Impact</vt:lpstr>
      <vt:lpstr>PowerPoint Presentation</vt:lpstr>
      <vt:lpstr>Impact</vt:lpstr>
      <vt:lpstr>PowerPoint Presentation</vt:lpstr>
      <vt:lpstr>Reflective practice</vt:lpstr>
      <vt:lpstr>Key messages;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Reflection</dc:title>
  <dc:creator>Lynn Cluness</dc:creator>
  <cp:lastModifiedBy>Mandy Crosbie</cp:lastModifiedBy>
  <cp:revision>19</cp:revision>
  <dcterms:created xsi:type="dcterms:W3CDTF">2019-08-26T11:01:48Z</dcterms:created>
  <dcterms:modified xsi:type="dcterms:W3CDTF">2019-09-09T09:30:38Z</dcterms:modified>
</cp:coreProperties>
</file>