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47" d="100"/>
          <a:sy n="47" d="100"/>
        </p:scale>
        <p:origin x="48" y="13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2F917F-8F3D-4EA6-89A2-6156A4F36B6F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3B370E5-03E1-4D5D-AD98-8A3C0ABC08E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>
                <a:solidFill>
                  <a:srgbClr val="FF0000"/>
                </a:solidFill>
                <a:latin typeface="Albertus Extra Bold" pitchFamily="34" charset="0"/>
              </a:rPr>
              <a:t>CfE</a:t>
            </a:r>
            <a:r>
              <a:rPr lang="en-GB" sz="3600" dirty="0" smtClean="0">
                <a:solidFill>
                  <a:srgbClr val="FF0000"/>
                </a:solidFill>
                <a:latin typeface="Albertus Extra Bold" pitchFamily="34" charset="0"/>
              </a:rPr>
              <a:t>  Depute Head Teachers Meeting</a:t>
            </a:r>
            <a:endParaRPr lang="en-GB" sz="3600" dirty="0">
              <a:solidFill>
                <a:srgbClr val="FF0000"/>
              </a:solidFill>
              <a:latin typeface="Albertus Extra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bertus Extra Bold" pitchFamily="34" charset="0"/>
              </a:rPr>
              <a:t>Primary Update – 13</a:t>
            </a:r>
            <a:r>
              <a:rPr lang="en-GB" sz="2800" i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bertus Extra Bold" pitchFamily="34" charset="0"/>
              </a:rPr>
              <a:t>th</a:t>
            </a:r>
            <a:r>
              <a:rPr lang="en-GB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bertus Extra Bold" pitchFamily="34" charset="0"/>
              </a:rPr>
              <a:t> May 2015</a:t>
            </a:r>
            <a:endParaRPr lang="en-GB" sz="2800" i="1" dirty="0">
              <a:solidFill>
                <a:schemeClr val="tx2">
                  <a:lumMod val="60000"/>
                  <a:lumOff val="40000"/>
                </a:schemeClr>
              </a:solidFill>
              <a:latin typeface="Albertus Extra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Meeting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					 </a:t>
            </a:r>
            <a:r>
              <a:rPr lang="en-GB" b="1" dirty="0" smtClean="0"/>
              <a:t>Agenda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8.15-8.45		Coffee</a:t>
            </a:r>
          </a:p>
          <a:p>
            <a:endParaRPr lang="en-GB" dirty="0" smtClean="0"/>
          </a:p>
          <a:p>
            <a:r>
              <a:rPr lang="en-GB" dirty="0" smtClean="0"/>
              <a:t>8.30-9.15		Primary Updates (SG)</a:t>
            </a:r>
          </a:p>
          <a:p>
            <a:r>
              <a:rPr lang="en-GB" dirty="0" smtClean="0"/>
              <a:t>9.15-10.00		Literacy &amp; Numeracy (M-LT&amp;LS)</a:t>
            </a:r>
          </a:p>
          <a:p>
            <a:r>
              <a:rPr lang="en-GB" dirty="0" smtClean="0"/>
              <a:t>10.00		Coffee</a:t>
            </a:r>
          </a:p>
          <a:p>
            <a:r>
              <a:rPr lang="en-GB" dirty="0" smtClean="0"/>
              <a:t>10.25 – 10.40	1 + 2 Modern Languages Update</a:t>
            </a:r>
          </a:p>
          <a:p>
            <a:r>
              <a:rPr lang="en-GB" dirty="0" smtClean="0"/>
              <a:t>10.40 -11.30		Assessment – What evidence do you gather to 			support pupil progression and  judgement for 			a level? (SG)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r>
              <a:rPr lang="en-GB" dirty="0" smtClean="0"/>
              <a:t>11.30-11.50 		PRD and Professional Update – 	what we need 			to do (Optional session with Caroline Bayne)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Operational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Permanent Class Teacher Posts</a:t>
            </a:r>
          </a:p>
          <a:p>
            <a:r>
              <a:rPr lang="en-GB" dirty="0" smtClean="0"/>
              <a:t>Supply – pilot ( interested schools ?)</a:t>
            </a:r>
          </a:p>
          <a:p>
            <a:r>
              <a:rPr lang="en-GB" dirty="0" smtClean="0"/>
              <a:t>QIT Dates</a:t>
            </a:r>
          </a:p>
          <a:p>
            <a:r>
              <a:rPr lang="en-GB" dirty="0" smtClean="0"/>
              <a:t>Strategic Priorities</a:t>
            </a:r>
          </a:p>
          <a:p>
            <a:r>
              <a:rPr lang="en-GB" dirty="0" smtClean="0"/>
              <a:t>Joint Practice Dates- 5.1</a:t>
            </a:r>
          </a:p>
          <a:p>
            <a:r>
              <a:rPr lang="en-GB" dirty="0" smtClean="0"/>
              <a:t>QIO Team</a:t>
            </a:r>
          </a:p>
          <a:p>
            <a:r>
              <a:rPr lang="en-GB" dirty="0" smtClean="0"/>
              <a:t>HT PRD/Professional Update</a:t>
            </a:r>
          </a:p>
          <a:p>
            <a:r>
              <a:rPr lang="en-GB" dirty="0" smtClean="0"/>
              <a:t>Supply PRD</a:t>
            </a:r>
          </a:p>
          <a:p>
            <a:r>
              <a:rPr lang="en-GB" dirty="0" smtClean="0"/>
              <a:t>SCS blog</a:t>
            </a:r>
          </a:p>
          <a:p>
            <a:endParaRPr lang="en-GB" dirty="0"/>
          </a:p>
        </p:txBody>
      </p:sp>
      <p:pic>
        <p:nvPicPr>
          <p:cNvPr id="1026" name="Picture 2" descr="\\c-cap-nas-01\home$\9050271\Documents\alone-and-confu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4290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School: Key Strategic 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Tackling Bureaucracy Follow up Report</a:t>
            </a:r>
          </a:p>
          <a:p>
            <a:r>
              <a:rPr lang="en-GB" sz="2400" dirty="0" smtClean="0"/>
              <a:t>SQIP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Attainment </a:t>
            </a:r>
            <a:r>
              <a:rPr lang="en-GB" sz="2400" dirty="0" smtClean="0"/>
              <a:t>– RAFA; Early Years – Building the Ambition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Curriculum</a:t>
            </a:r>
            <a:r>
              <a:rPr lang="en-GB" sz="2400" dirty="0" smtClean="0"/>
              <a:t> – BGE (A3 sheet),Numeracy &amp; SEAL;  Implementing or embedding 1+2 ,2 hours PE, Technologies Impact Review;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Pedagogy</a:t>
            </a:r>
            <a:r>
              <a:rPr lang="en-GB" sz="2400" dirty="0" smtClean="0"/>
              <a:t> – appropriate pace and challenge </a:t>
            </a:r>
          </a:p>
          <a:p>
            <a:r>
              <a:rPr lang="en-GB" sz="2400" dirty="0" smtClean="0"/>
              <a:t>Leadership &amp; Professional Standards; Sustainability </a:t>
            </a:r>
          </a:p>
        </p:txBody>
      </p:sp>
      <p:pic>
        <p:nvPicPr>
          <p:cNvPr id="2050" name="Picture 2" descr="\\c-cap-nas-01\home$\9050271\Documents\Strate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941168"/>
            <a:ext cx="5195362" cy="1728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Cluster :Key Strategic 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Tackling Bureaucracy </a:t>
            </a:r>
          </a:p>
          <a:p>
            <a:r>
              <a:rPr lang="en-GB" dirty="0" smtClean="0"/>
              <a:t>Numeracy assessment and moderation </a:t>
            </a:r>
          </a:p>
          <a:p>
            <a:pPr>
              <a:buNone/>
            </a:pPr>
            <a:r>
              <a:rPr lang="en-GB" dirty="0" smtClean="0"/>
              <a:t>    ( Agree dates for 2 cluster CAT sessions)</a:t>
            </a:r>
          </a:p>
          <a:p>
            <a:r>
              <a:rPr lang="en-GB" dirty="0" smtClean="0"/>
              <a:t>1+ 2 embed /implement</a:t>
            </a:r>
          </a:p>
          <a:p>
            <a:r>
              <a:rPr lang="en-GB" dirty="0" smtClean="0"/>
              <a:t>On going literacy assessment moderation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Soon....</a:t>
            </a:r>
            <a:endParaRPr lang="en-GB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95536" y="1772816"/>
            <a:ext cx="8229600" cy="4525963"/>
          </a:xfrm>
          <a:prstGeom prst="rect">
            <a:avLst/>
          </a:prstGeom>
        </p:spPr>
        <p:txBody>
          <a:bodyPr vert="horz" lIns="54864" tIns="91440" rtlCol="0">
            <a:normAutofit fontScale="92500"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reading for enjoyment programme ‘Reading Round Scotland’ to be piloted in two schools  Aug-Dec 2015 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comprehension resource , ’Teachers’ Guide to  Reading Comprehension Strategies P5-S3’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Updated version of Significant Aspects for Reading, Writing , Talking and Listening, showing progression, to be ready for Aug 2015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 currently being done on progression and assessment of Talking and Listening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Oxford expert event ’Creating a Reading School’,29</a:t>
            </a:r>
            <a:r>
              <a:rPr kumimoji="0" lang="en-GB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May (CF 2182). Whole day free session with reading expert James Clements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Reflective Reading with Anne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Glennie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-whole day training 6</a:t>
            </a:r>
            <a:r>
              <a:rPr kumimoji="0" lang="en-GB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Nov (CF2181). One place per school,£50 charge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447</TotalTime>
  <Words>244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Albertus Extra Bold</vt:lpstr>
      <vt:lpstr>Arial</vt:lpstr>
      <vt:lpstr>Corbel</vt:lpstr>
      <vt:lpstr>Wingdings</vt:lpstr>
      <vt:lpstr>Wingdings 2</vt:lpstr>
      <vt:lpstr>Wingdings 3</vt:lpstr>
      <vt:lpstr>Module</vt:lpstr>
      <vt:lpstr>CfE  Depute Head Teachers Meeting</vt:lpstr>
      <vt:lpstr>Meeting Agenda</vt:lpstr>
      <vt:lpstr>Operational Issues</vt:lpstr>
      <vt:lpstr>School: Key Strategic Priorities</vt:lpstr>
      <vt:lpstr>Cluster :Key Strategic Priorities</vt:lpstr>
      <vt:lpstr>Coming Soon....</vt:lpstr>
    </vt:vector>
  </TitlesOfParts>
  <Company>City of Edinburgh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CfE Headteachers Meeting</dc:title>
  <dc:creator>Stephen Gilhooley</dc:creator>
  <cp:lastModifiedBy>Peter Gorrie</cp:lastModifiedBy>
  <cp:revision>44</cp:revision>
  <dcterms:created xsi:type="dcterms:W3CDTF">2015-04-21T09:51:09Z</dcterms:created>
  <dcterms:modified xsi:type="dcterms:W3CDTF">2015-05-13T20:57:16Z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196381307</vt:i4>
  </property>
  <property fmtid="{D5CDD505-2E9C-101B-9397-08002B2CF9AE}" pid="3" name="_NewReviewCycle">
    <vt:lpwstr/>
  </property>
  <property fmtid="{D5CDD505-2E9C-101B-9397-08002B2CF9AE}" pid="4" name="_EmailSubject">
    <vt:lpwstr>Favour!</vt:lpwstr>
  </property>
  <property fmtid="{D5CDD505-2E9C-101B-9397-08002B2CF9AE}" pid="5" name="_AuthorEmail">
    <vt:lpwstr>Stephen.Gilhooley@edinburgh.gov.uk</vt:lpwstr>
  </property>
  <property fmtid="{D5CDD505-2E9C-101B-9397-08002B2CF9AE}" pid="6" name="_AuthorEmailDisplayName">
    <vt:lpwstr>Stephen Gilhooley</vt:lpwstr>
  </property>
</Properties>
</file>