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7" r:id="rId2"/>
    <p:sldId id="284" r:id="rId3"/>
    <p:sldId id="258" r:id="rId4"/>
    <p:sldId id="266" r:id="rId5"/>
    <p:sldId id="268" r:id="rId6"/>
    <p:sldId id="276" r:id="rId7"/>
    <p:sldId id="272" r:id="rId8"/>
    <p:sldId id="274" r:id="rId9"/>
    <p:sldId id="275" r:id="rId10"/>
    <p:sldId id="277" r:id="rId11"/>
    <p:sldId id="280" r:id="rId12"/>
    <p:sldId id="278" r:id="rId13"/>
    <p:sldId id="267" r:id="rId14"/>
    <p:sldId id="261" r:id="rId15"/>
    <p:sldId id="265" r:id="rId16"/>
    <p:sldId id="281" r:id="rId17"/>
    <p:sldId id="270" r:id="rId18"/>
    <p:sldId id="283" r:id="rId19"/>
    <p:sldId id="282"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935" autoAdjust="0"/>
  </p:normalViewPr>
  <p:slideViewPr>
    <p:cSldViewPr>
      <p:cViewPr>
        <p:scale>
          <a:sx n="70" d="100"/>
          <a:sy n="70" d="100"/>
        </p:scale>
        <p:origin x="-516"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FB222-6D27-45AA-AFE5-35ED9AC1203E}"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424DB866-8BFC-429C-BA85-13F25258626C}">
      <dgm:prSet phldrT="[Text]" custT="1"/>
      <dgm:spPr/>
      <dgm:t>
        <a:bodyPr/>
        <a:lstStyle/>
        <a:p>
          <a:r>
            <a:rPr lang="en-GB" sz="2000" b="1" dirty="0" smtClean="0"/>
            <a:t>Developing</a:t>
          </a:r>
        </a:p>
        <a:p>
          <a:r>
            <a:rPr lang="en-GB" sz="2000" b="1" dirty="0" smtClean="0"/>
            <a:t>Professional</a:t>
          </a:r>
        </a:p>
        <a:p>
          <a:r>
            <a:rPr lang="en-GB" sz="2000" b="1" dirty="0" smtClean="0"/>
            <a:t>Judgement</a:t>
          </a:r>
          <a:endParaRPr lang="en-GB" sz="2000" b="1" dirty="0"/>
        </a:p>
      </dgm:t>
    </dgm:pt>
    <dgm:pt modelId="{7EA3FADD-C3D7-4DE1-83B9-6E0EC60ACA04}" type="parTrans" cxnId="{C7B7498D-87FB-40F6-94FB-511187E2B823}">
      <dgm:prSet/>
      <dgm:spPr/>
      <dgm:t>
        <a:bodyPr/>
        <a:lstStyle/>
        <a:p>
          <a:endParaRPr lang="en-GB"/>
        </a:p>
      </dgm:t>
    </dgm:pt>
    <dgm:pt modelId="{550989CC-8127-4D6F-84F8-DA2ACE7C6F48}" type="sibTrans" cxnId="{C7B7498D-87FB-40F6-94FB-511187E2B823}">
      <dgm:prSet/>
      <dgm:spPr/>
      <dgm:t>
        <a:bodyPr/>
        <a:lstStyle/>
        <a:p>
          <a:endParaRPr lang="en-GB"/>
        </a:p>
      </dgm:t>
    </dgm:pt>
    <dgm:pt modelId="{25B89962-F54B-4E0D-93E9-0F2EDBBC3723}">
      <dgm:prSet phldrT="[Text]"/>
      <dgm:spPr/>
      <dgm:t>
        <a:bodyPr/>
        <a:lstStyle/>
        <a:p>
          <a:r>
            <a:rPr lang="en-GB" b="1" dirty="0" smtClean="0"/>
            <a:t>SAL</a:t>
          </a:r>
          <a:endParaRPr lang="en-GB" b="1" dirty="0"/>
        </a:p>
      </dgm:t>
    </dgm:pt>
    <dgm:pt modelId="{CDE979C8-2A1F-48FD-89BA-9D44DD2E874F}" type="parTrans" cxnId="{8C29F258-F8FD-411D-AE6E-AE5DD1132492}">
      <dgm:prSet/>
      <dgm:spPr/>
      <dgm:t>
        <a:bodyPr/>
        <a:lstStyle/>
        <a:p>
          <a:endParaRPr lang="en-GB"/>
        </a:p>
      </dgm:t>
    </dgm:pt>
    <dgm:pt modelId="{6779C8FA-D94B-48D2-A45B-1051AFCDA322}" type="sibTrans" cxnId="{8C29F258-F8FD-411D-AE6E-AE5DD1132492}">
      <dgm:prSet/>
      <dgm:spPr/>
      <dgm:t>
        <a:bodyPr/>
        <a:lstStyle/>
        <a:p>
          <a:endParaRPr lang="en-GB"/>
        </a:p>
      </dgm:t>
    </dgm:pt>
    <dgm:pt modelId="{141B8D6C-D5E0-4C07-8B4F-B1240826D5B7}">
      <dgm:prSet phldrT="[Text]"/>
      <dgm:spPr/>
      <dgm:t>
        <a:bodyPr/>
        <a:lstStyle/>
        <a:p>
          <a:r>
            <a:rPr lang="en-GB" b="1" dirty="0" err="1" smtClean="0"/>
            <a:t>AifL</a:t>
          </a:r>
          <a:endParaRPr lang="en-GB" b="1" dirty="0"/>
        </a:p>
      </dgm:t>
    </dgm:pt>
    <dgm:pt modelId="{08C9F880-5C18-47E9-B4E5-DC4DAEA0524C}" type="parTrans" cxnId="{68DAE4EC-DC35-42F6-A2F2-1A727579C48B}">
      <dgm:prSet/>
      <dgm:spPr/>
      <dgm:t>
        <a:bodyPr/>
        <a:lstStyle/>
        <a:p>
          <a:endParaRPr lang="en-GB"/>
        </a:p>
      </dgm:t>
    </dgm:pt>
    <dgm:pt modelId="{873F53BF-7CA8-4968-953D-B52ED92CB93C}" type="sibTrans" cxnId="{68DAE4EC-DC35-42F6-A2F2-1A727579C48B}">
      <dgm:prSet/>
      <dgm:spPr/>
      <dgm:t>
        <a:bodyPr/>
        <a:lstStyle/>
        <a:p>
          <a:endParaRPr lang="en-GB"/>
        </a:p>
      </dgm:t>
    </dgm:pt>
    <dgm:pt modelId="{5297F17B-5787-4AB8-88BC-3C520E69E725}">
      <dgm:prSet phldrT="[Text]"/>
      <dgm:spPr/>
      <dgm:t>
        <a:bodyPr/>
        <a:lstStyle/>
        <a:p>
          <a:r>
            <a:rPr lang="en-GB" b="1" dirty="0" smtClean="0"/>
            <a:t>Profiling</a:t>
          </a:r>
          <a:endParaRPr lang="en-GB" b="1" dirty="0"/>
        </a:p>
      </dgm:t>
    </dgm:pt>
    <dgm:pt modelId="{B75C2618-0118-4883-B0D5-F16B47534CCA}" type="parTrans" cxnId="{DC4AB93F-D14B-4306-B0A3-5F581725154A}">
      <dgm:prSet/>
      <dgm:spPr/>
      <dgm:t>
        <a:bodyPr/>
        <a:lstStyle/>
        <a:p>
          <a:endParaRPr lang="en-GB"/>
        </a:p>
      </dgm:t>
    </dgm:pt>
    <dgm:pt modelId="{2607451C-FC05-4AD8-9BD4-93D6ADF13EB4}" type="sibTrans" cxnId="{DC4AB93F-D14B-4306-B0A3-5F581725154A}">
      <dgm:prSet/>
      <dgm:spPr/>
      <dgm:t>
        <a:bodyPr/>
        <a:lstStyle/>
        <a:p>
          <a:endParaRPr lang="en-GB"/>
        </a:p>
      </dgm:t>
    </dgm:pt>
    <dgm:pt modelId="{8F73B5F9-C81D-4370-A87C-71B3D0AE22EF}">
      <dgm:prSet phldrT="[Text]"/>
      <dgm:spPr/>
      <dgm:t>
        <a:bodyPr/>
        <a:lstStyle/>
        <a:p>
          <a:r>
            <a:rPr lang="en-GB" b="1" dirty="0" smtClean="0"/>
            <a:t>Data</a:t>
          </a:r>
        </a:p>
        <a:p>
          <a:r>
            <a:rPr lang="en-GB" b="1" dirty="0" smtClean="0"/>
            <a:t>Literacy</a:t>
          </a:r>
          <a:endParaRPr lang="en-GB" b="1" dirty="0"/>
        </a:p>
      </dgm:t>
    </dgm:pt>
    <dgm:pt modelId="{F22493A3-53EB-4B21-85F6-F3D39409B7B8}" type="parTrans" cxnId="{6532285A-F763-4694-A6C7-B06E06C1ABE8}">
      <dgm:prSet/>
      <dgm:spPr/>
      <dgm:t>
        <a:bodyPr/>
        <a:lstStyle/>
        <a:p>
          <a:endParaRPr lang="en-GB"/>
        </a:p>
      </dgm:t>
    </dgm:pt>
    <dgm:pt modelId="{F559F59C-393E-4DC1-8E73-B7EFF5AB9374}" type="sibTrans" cxnId="{6532285A-F763-4694-A6C7-B06E06C1ABE8}">
      <dgm:prSet/>
      <dgm:spPr/>
      <dgm:t>
        <a:bodyPr/>
        <a:lstStyle/>
        <a:p>
          <a:endParaRPr lang="en-GB"/>
        </a:p>
      </dgm:t>
    </dgm:pt>
    <dgm:pt modelId="{371D391F-1BB4-4980-9E9A-7F9CF02DE2D9}" type="pres">
      <dgm:prSet presAssocID="{630FB222-6D27-45AA-AFE5-35ED9AC1203E}" presName="Name0" presStyleCnt="0">
        <dgm:presLayoutVars>
          <dgm:chMax val="1"/>
          <dgm:dir/>
          <dgm:animLvl val="ctr"/>
          <dgm:resizeHandles val="exact"/>
        </dgm:presLayoutVars>
      </dgm:prSet>
      <dgm:spPr/>
      <dgm:t>
        <a:bodyPr/>
        <a:lstStyle/>
        <a:p>
          <a:endParaRPr lang="en-GB"/>
        </a:p>
      </dgm:t>
    </dgm:pt>
    <dgm:pt modelId="{47FFBC5E-60CB-4ADD-9329-66BC4F04F346}" type="pres">
      <dgm:prSet presAssocID="{424DB866-8BFC-429C-BA85-13F25258626C}" presName="centerShape" presStyleLbl="node0" presStyleIdx="0" presStyleCnt="1" custScaleX="125878" custScaleY="122064"/>
      <dgm:spPr/>
      <dgm:t>
        <a:bodyPr/>
        <a:lstStyle/>
        <a:p>
          <a:endParaRPr lang="en-GB"/>
        </a:p>
      </dgm:t>
    </dgm:pt>
    <dgm:pt modelId="{FB37FF6D-A8DF-4569-8674-3457A2AC2244}" type="pres">
      <dgm:prSet presAssocID="{25B89962-F54B-4E0D-93E9-0F2EDBBC3723}" presName="node" presStyleLbl="node1" presStyleIdx="0" presStyleCnt="4">
        <dgm:presLayoutVars>
          <dgm:bulletEnabled val="1"/>
        </dgm:presLayoutVars>
      </dgm:prSet>
      <dgm:spPr/>
      <dgm:t>
        <a:bodyPr/>
        <a:lstStyle/>
        <a:p>
          <a:endParaRPr lang="en-GB"/>
        </a:p>
      </dgm:t>
    </dgm:pt>
    <dgm:pt modelId="{0024950B-C89B-47AC-8230-3D706194E4D1}" type="pres">
      <dgm:prSet presAssocID="{25B89962-F54B-4E0D-93E9-0F2EDBBC3723}" presName="dummy" presStyleCnt="0"/>
      <dgm:spPr/>
    </dgm:pt>
    <dgm:pt modelId="{0A5080B8-7147-4798-80D9-F3A8B5553F2E}" type="pres">
      <dgm:prSet presAssocID="{6779C8FA-D94B-48D2-A45B-1051AFCDA322}" presName="sibTrans" presStyleLbl="sibTrans2D1" presStyleIdx="0" presStyleCnt="4"/>
      <dgm:spPr/>
      <dgm:t>
        <a:bodyPr/>
        <a:lstStyle/>
        <a:p>
          <a:endParaRPr lang="en-GB"/>
        </a:p>
      </dgm:t>
    </dgm:pt>
    <dgm:pt modelId="{6C4F0B6F-C12A-4BF3-B001-710DAE94DC7F}" type="pres">
      <dgm:prSet presAssocID="{141B8D6C-D5E0-4C07-8B4F-B1240826D5B7}" presName="node" presStyleLbl="node1" presStyleIdx="1" presStyleCnt="4">
        <dgm:presLayoutVars>
          <dgm:bulletEnabled val="1"/>
        </dgm:presLayoutVars>
      </dgm:prSet>
      <dgm:spPr/>
      <dgm:t>
        <a:bodyPr/>
        <a:lstStyle/>
        <a:p>
          <a:endParaRPr lang="en-GB"/>
        </a:p>
      </dgm:t>
    </dgm:pt>
    <dgm:pt modelId="{410CBFCA-C245-4EBA-9A44-82F653F0EB23}" type="pres">
      <dgm:prSet presAssocID="{141B8D6C-D5E0-4C07-8B4F-B1240826D5B7}" presName="dummy" presStyleCnt="0"/>
      <dgm:spPr/>
    </dgm:pt>
    <dgm:pt modelId="{0416AA9B-A9E8-4396-80D2-E7B734CC5853}" type="pres">
      <dgm:prSet presAssocID="{873F53BF-7CA8-4968-953D-B52ED92CB93C}" presName="sibTrans" presStyleLbl="sibTrans2D1" presStyleIdx="1" presStyleCnt="4"/>
      <dgm:spPr/>
      <dgm:t>
        <a:bodyPr/>
        <a:lstStyle/>
        <a:p>
          <a:endParaRPr lang="en-GB"/>
        </a:p>
      </dgm:t>
    </dgm:pt>
    <dgm:pt modelId="{99634FE3-E41D-44F3-A4B8-021BD71082C1}" type="pres">
      <dgm:prSet presAssocID="{5297F17B-5787-4AB8-88BC-3C520E69E725}" presName="node" presStyleLbl="node1" presStyleIdx="2" presStyleCnt="4">
        <dgm:presLayoutVars>
          <dgm:bulletEnabled val="1"/>
        </dgm:presLayoutVars>
      </dgm:prSet>
      <dgm:spPr/>
      <dgm:t>
        <a:bodyPr/>
        <a:lstStyle/>
        <a:p>
          <a:endParaRPr lang="en-GB"/>
        </a:p>
      </dgm:t>
    </dgm:pt>
    <dgm:pt modelId="{64385FFD-08AE-48F6-808C-87B971013B2F}" type="pres">
      <dgm:prSet presAssocID="{5297F17B-5787-4AB8-88BC-3C520E69E725}" presName="dummy" presStyleCnt="0"/>
      <dgm:spPr/>
    </dgm:pt>
    <dgm:pt modelId="{32DFB963-3063-4798-9AE4-8DF53CC4227B}" type="pres">
      <dgm:prSet presAssocID="{2607451C-FC05-4AD8-9BD4-93D6ADF13EB4}" presName="sibTrans" presStyleLbl="sibTrans2D1" presStyleIdx="2" presStyleCnt="4"/>
      <dgm:spPr/>
      <dgm:t>
        <a:bodyPr/>
        <a:lstStyle/>
        <a:p>
          <a:endParaRPr lang="en-GB"/>
        </a:p>
      </dgm:t>
    </dgm:pt>
    <dgm:pt modelId="{BF24776E-B0A9-4F4E-8101-4F780F0CC705}" type="pres">
      <dgm:prSet presAssocID="{8F73B5F9-C81D-4370-A87C-71B3D0AE22EF}" presName="node" presStyleLbl="node1" presStyleIdx="3" presStyleCnt="4">
        <dgm:presLayoutVars>
          <dgm:bulletEnabled val="1"/>
        </dgm:presLayoutVars>
      </dgm:prSet>
      <dgm:spPr/>
      <dgm:t>
        <a:bodyPr/>
        <a:lstStyle/>
        <a:p>
          <a:endParaRPr lang="en-GB"/>
        </a:p>
      </dgm:t>
    </dgm:pt>
    <dgm:pt modelId="{465F8930-7B3D-42A9-AA60-CA402BBF6333}" type="pres">
      <dgm:prSet presAssocID="{8F73B5F9-C81D-4370-A87C-71B3D0AE22EF}" presName="dummy" presStyleCnt="0"/>
      <dgm:spPr/>
    </dgm:pt>
    <dgm:pt modelId="{BAAF55CA-7412-4D87-91FB-7033ACD4042D}" type="pres">
      <dgm:prSet presAssocID="{F559F59C-393E-4DC1-8E73-B7EFF5AB9374}" presName="sibTrans" presStyleLbl="sibTrans2D1" presStyleIdx="3" presStyleCnt="4"/>
      <dgm:spPr/>
      <dgm:t>
        <a:bodyPr/>
        <a:lstStyle/>
        <a:p>
          <a:endParaRPr lang="en-GB"/>
        </a:p>
      </dgm:t>
    </dgm:pt>
  </dgm:ptLst>
  <dgm:cxnLst>
    <dgm:cxn modelId="{6532285A-F763-4694-A6C7-B06E06C1ABE8}" srcId="{424DB866-8BFC-429C-BA85-13F25258626C}" destId="{8F73B5F9-C81D-4370-A87C-71B3D0AE22EF}" srcOrd="3" destOrd="0" parTransId="{F22493A3-53EB-4B21-85F6-F3D39409B7B8}" sibTransId="{F559F59C-393E-4DC1-8E73-B7EFF5AB9374}"/>
    <dgm:cxn modelId="{DFC50519-B559-4F81-85B0-0DBE2DE071EF}" type="presOf" srcId="{25B89962-F54B-4E0D-93E9-0F2EDBBC3723}" destId="{FB37FF6D-A8DF-4569-8674-3457A2AC2244}" srcOrd="0" destOrd="0" presId="urn:microsoft.com/office/officeart/2005/8/layout/radial6"/>
    <dgm:cxn modelId="{1013F4D1-FD54-41E4-810D-BD8FACA9C97B}" type="presOf" srcId="{6779C8FA-D94B-48D2-A45B-1051AFCDA322}" destId="{0A5080B8-7147-4798-80D9-F3A8B5553F2E}" srcOrd="0" destOrd="0" presId="urn:microsoft.com/office/officeart/2005/8/layout/radial6"/>
    <dgm:cxn modelId="{D9312AAF-2B2B-4CDB-A2D4-7C728DFC4E44}" type="presOf" srcId="{424DB866-8BFC-429C-BA85-13F25258626C}" destId="{47FFBC5E-60CB-4ADD-9329-66BC4F04F346}" srcOrd="0" destOrd="0" presId="urn:microsoft.com/office/officeart/2005/8/layout/radial6"/>
    <dgm:cxn modelId="{EBD3938F-701C-42B8-BA3D-D3329A4157BD}" type="presOf" srcId="{2607451C-FC05-4AD8-9BD4-93D6ADF13EB4}" destId="{32DFB963-3063-4798-9AE4-8DF53CC4227B}" srcOrd="0" destOrd="0" presId="urn:microsoft.com/office/officeart/2005/8/layout/radial6"/>
    <dgm:cxn modelId="{469AA01D-23D3-4E34-A7AB-9741A22A1B17}" type="presOf" srcId="{8F73B5F9-C81D-4370-A87C-71B3D0AE22EF}" destId="{BF24776E-B0A9-4F4E-8101-4F780F0CC705}" srcOrd="0" destOrd="0" presId="urn:microsoft.com/office/officeart/2005/8/layout/radial6"/>
    <dgm:cxn modelId="{8C29F258-F8FD-411D-AE6E-AE5DD1132492}" srcId="{424DB866-8BFC-429C-BA85-13F25258626C}" destId="{25B89962-F54B-4E0D-93E9-0F2EDBBC3723}" srcOrd="0" destOrd="0" parTransId="{CDE979C8-2A1F-48FD-89BA-9D44DD2E874F}" sibTransId="{6779C8FA-D94B-48D2-A45B-1051AFCDA322}"/>
    <dgm:cxn modelId="{B2FA34D4-7071-4124-BB20-217FDE190418}" type="presOf" srcId="{5297F17B-5787-4AB8-88BC-3C520E69E725}" destId="{99634FE3-E41D-44F3-A4B8-021BD71082C1}" srcOrd="0" destOrd="0" presId="urn:microsoft.com/office/officeart/2005/8/layout/radial6"/>
    <dgm:cxn modelId="{68DAE4EC-DC35-42F6-A2F2-1A727579C48B}" srcId="{424DB866-8BFC-429C-BA85-13F25258626C}" destId="{141B8D6C-D5E0-4C07-8B4F-B1240826D5B7}" srcOrd="1" destOrd="0" parTransId="{08C9F880-5C18-47E9-B4E5-DC4DAEA0524C}" sibTransId="{873F53BF-7CA8-4968-953D-B52ED92CB93C}"/>
    <dgm:cxn modelId="{DC4AB93F-D14B-4306-B0A3-5F581725154A}" srcId="{424DB866-8BFC-429C-BA85-13F25258626C}" destId="{5297F17B-5787-4AB8-88BC-3C520E69E725}" srcOrd="2" destOrd="0" parTransId="{B75C2618-0118-4883-B0D5-F16B47534CCA}" sibTransId="{2607451C-FC05-4AD8-9BD4-93D6ADF13EB4}"/>
    <dgm:cxn modelId="{8B1D7AC8-B183-4801-99BF-2764B8124886}" type="presOf" srcId="{873F53BF-7CA8-4968-953D-B52ED92CB93C}" destId="{0416AA9B-A9E8-4396-80D2-E7B734CC5853}" srcOrd="0" destOrd="0" presId="urn:microsoft.com/office/officeart/2005/8/layout/radial6"/>
    <dgm:cxn modelId="{C7B7498D-87FB-40F6-94FB-511187E2B823}" srcId="{630FB222-6D27-45AA-AFE5-35ED9AC1203E}" destId="{424DB866-8BFC-429C-BA85-13F25258626C}" srcOrd="0" destOrd="0" parTransId="{7EA3FADD-C3D7-4DE1-83B9-6E0EC60ACA04}" sibTransId="{550989CC-8127-4D6F-84F8-DA2ACE7C6F48}"/>
    <dgm:cxn modelId="{742544B6-847D-403E-B80F-6892674C65D6}" type="presOf" srcId="{F559F59C-393E-4DC1-8E73-B7EFF5AB9374}" destId="{BAAF55CA-7412-4D87-91FB-7033ACD4042D}" srcOrd="0" destOrd="0" presId="urn:microsoft.com/office/officeart/2005/8/layout/radial6"/>
    <dgm:cxn modelId="{EB8A7C6F-D5C3-415D-B9EA-A709B54D7197}" type="presOf" srcId="{141B8D6C-D5E0-4C07-8B4F-B1240826D5B7}" destId="{6C4F0B6F-C12A-4BF3-B001-710DAE94DC7F}" srcOrd="0" destOrd="0" presId="urn:microsoft.com/office/officeart/2005/8/layout/radial6"/>
    <dgm:cxn modelId="{42444D6B-7164-42B0-9539-1852651259B7}" type="presOf" srcId="{630FB222-6D27-45AA-AFE5-35ED9AC1203E}" destId="{371D391F-1BB4-4980-9E9A-7F9CF02DE2D9}" srcOrd="0" destOrd="0" presId="urn:microsoft.com/office/officeart/2005/8/layout/radial6"/>
    <dgm:cxn modelId="{D5171329-BCCA-4572-AAB3-7058182A4A4E}" type="presParOf" srcId="{371D391F-1BB4-4980-9E9A-7F9CF02DE2D9}" destId="{47FFBC5E-60CB-4ADD-9329-66BC4F04F346}" srcOrd="0" destOrd="0" presId="urn:microsoft.com/office/officeart/2005/8/layout/radial6"/>
    <dgm:cxn modelId="{4CEB4521-22DD-4B13-8432-3A6F33F7990D}" type="presParOf" srcId="{371D391F-1BB4-4980-9E9A-7F9CF02DE2D9}" destId="{FB37FF6D-A8DF-4569-8674-3457A2AC2244}" srcOrd="1" destOrd="0" presId="urn:microsoft.com/office/officeart/2005/8/layout/radial6"/>
    <dgm:cxn modelId="{EFF47716-661C-42FE-B42C-0205E918E08F}" type="presParOf" srcId="{371D391F-1BB4-4980-9E9A-7F9CF02DE2D9}" destId="{0024950B-C89B-47AC-8230-3D706194E4D1}" srcOrd="2" destOrd="0" presId="urn:microsoft.com/office/officeart/2005/8/layout/radial6"/>
    <dgm:cxn modelId="{B850160F-5E63-4452-875D-71E368FBFA2F}" type="presParOf" srcId="{371D391F-1BB4-4980-9E9A-7F9CF02DE2D9}" destId="{0A5080B8-7147-4798-80D9-F3A8B5553F2E}" srcOrd="3" destOrd="0" presId="urn:microsoft.com/office/officeart/2005/8/layout/radial6"/>
    <dgm:cxn modelId="{84C2B157-1391-4770-90D1-AEEA72491DF3}" type="presParOf" srcId="{371D391F-1BB4-4980-9E9A-7F9CF02DE2D9}" destId="{6C4F0B6F-C12A-4BF3-B001-710DAE94DC7F}" srcOrd="4" destOrd="0" presId="urn:microsoft.com/office/officeart/2005/8/layout/radial6"/>
    <dgm:cxn modelId="{726DA0CF-9929-4FFA-94BA-967C463F6EEA}" type="presParOf" srcId="{371D391F-1BB4-4980-9E9A-7F9CF02DE2D9}" destId="{410CBFCA-C245-4EBA-9A44-82F653F0EB23}" srcOrd="5" destOrd="0" presId="urn:microsoft.com/office/officeart/2005/8/layout/radial6"/>
    <dgm:cxn modelId="{D5CEEBC9-A3DD-4DD5-8A65-3F07154B8CBB}" type="presParOf" srcId="{371D391F-1BB4-4980-9E9A-7F9CF02DE2D9}" destId="{0416AA9B-A9E8-4396-80D2-E7B734CC5853}" srcOrd="6" destOrd="0" presId="urn:microsoft.com/office/officeart/2005/8/layout/radial6"/>
    <dgm:cxn modelId="{F5CDA4D1-3C95-4DB3-894D-3E486EC80710}" type="presParOf" srcId="{371D391F-1BB4-4980-9E9A-7F9CF02DE2D9}" destId="{99634FE3-E41D-44F3-A4B8-021BD71082C1}" srcOrd="7" destOrd="0" presId="urn:microsoft.com/office/officeart/2005/8/layout/radial6"/>
    <dgm:cxn modelId="{3CC37F0D-B9E3-4C47-8638-F0C9AB533B0B}" type="presParOf" srcId="{371D391F-1BB4-4980-9E9A-7F9CF02DE2D9}" destId="{64385FFD-08AE-48F6-808C-87B971013B2F}" srcOrd="8" destOrd="0" presId="urn:microsoft.com/office/officeart/2005/8/layout/radial6"/>
    <dgm:cxn modelId="{17BBE409-C3A1-4BBE-89BE-E77BB60E6431}" type="presParOf" srcId="{371D391F-1BB4-4980-9E9A-7F9CF02DE2D9}" destId="{32DFB963-3063-4798-9AE4-8DF53CC4227B}" srcOrd="9" destOrd="0" presId="urn:microsoft.com/office/officeart/2005/8/layout/radial6"/>
    <dgm:cxn modelId="{9C09BF69-4BD6-4E81-9063-1FBBE3769BA5}" type="presParOf" srcId="{371D391F-1BB4-4980-9E9A-7F9CF02DE2D9}" destId="{BF24776E-B0A9-4F4E-8101-4F780F0CC705}" srcOrd="10" destOrd="0" presId="urn:microsoft.com/office/officeart/2005/8/layout/radial6"/>
    <dgm:cxn modelId="{1E316191-CFEB-49C3-BF0D-6EB0EA139522}" type="presParOf" srcId="{371D391F-1BB4-4980-9E9A-7F9CF02DE2D9}" destId="{465F8930-7B3D-42A9-AA60-CA402BBF6333}" srcOrd="11" destOrd="0" presId="urn:microsoft.com/office/officeart/2005/8/layout/radial6"/>
    <dgm:cxn modelId="{66D70D9A-5C44-4EE8-B5E5-6EF36CF9DF95}" type="presParOf" srcId="{371D391F-1BB4-4980-9E9A-7F9CF02DE2D9}" destId="{BAAF55CA-7412-4D87-91FB-7033ACD4042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80EF32-6745-4368-927B-711AF4FD69E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79F9768A-E7A1-4CF7-9AE9-BB7757C42716}">
      <dgm:prSet phldrT="[Text]"/>
      <dgm:spPr/>
      <dgm:t>
        <a:bodyPr/>
        <a:lstStyle/>
        <a:p>
          <a:r>
            <a:rPr lang="en-GB" dirty="0" smtClean="0"/>
            <a:t>Data</a:t>
          </a:r>
          <a:endParaRPr lang="en-GB" dirty="0"/>
        </a:p>
      </dgm:t>
    </dgm:pt>
    <dgm:pt modelId="{B230E9E2-2AD6-416C-A679-1714B0054B5C}" type="parTrans" cxnId="{D3AE524B-8EA2-4711-B130-BE565E17E579}">
      <dgm:prSet/>
      <dgm:spPr/>
      <dgm:t>
        <a:bodyPr/>
        <a:lstStyle/>
        <a:p>
          <a:endParaRPr lang="en-GB"/>
        </a:p>
      </dgm:t>
    </dgm:pt>
    <dgm:pt modelId="{5AA204B0-99C4-478E-BF75-9153F2F382C2}" type="sibTrans" cxnId="{D3AE524B-8EA2-4711-B130-BE565E17E579}">
      <dgm:prSet/>
      <dgm:spPr/>
      <dgm:t>
        <a:bodyPr/>
        <a:lstStyle/>
        <a:p>
          <a:endParaRPr lang="en-GB"/>
        </a:p>
      </dgm:t>
    </dgm:pt>
    <dgm:pt modelId="{8056240E-7126-4C9E-B789-24E1AB9DBAB3}">
      <dgm:prSet phldrT="[Text]"/>
      <dgm:spPr/>
      <dgm:t>
        <a:bodyPr/>
        <a:lstStyle/>
        <a:p>
          <a:r>
            <a:rPr lang="en-GB" dirty="0" smtClean="0"/>
            <a:t>Pupil Voice</a:t>
          </a:r>
          <a:endParaRPr lang="en-GB" dirty="0"/>
        </a:p>
      </dgm:t>
    </dgm:pt>
    <dgm:pt modelId="{F19C5BC0-1C79-4AB6-80CE-43C19A6BDE3F}" type="parTrans" cxnId="{7362F5C7-E5E0-416D-9FD0-BB02A702B895}">
      <dgm:prSet/>
      <dgm:spPr/>
      <dgm:t>
        <a:bodyPr/>
        <a:lstStyle/>
        <a:p>
          <a:endParaRPr lang="en-GB"/>
        </a:p>
      </dgm:t>
    </dgm:pt>
    <dgm:pt modelId="{23BE34C2-712F-41F4-8A5D-DC56746A20A5}" type="sibTrans" cxnId="{7362F5C7-E5E0-416D-9FD0-BB02A702B895}">
      <dgm:prSet/>
      <dgm:spPr/>
      <dgm:t>
        <a:bodyPr/>
        <a:lstStyle/>
        <a:p>
          <a:endParaRPr lang="en-GB"/>
        </a:p>
      </dgm:t>
    </dgm:pt>
    <dgm:pt modelId="{2A20A871-A770-40B8-95C8-AFA4A922E5B0}">
      <dgm:prSet phldrT="[Text]"/>
      <dgm:spPr/>
      <dgm:t>
        <a:bodyPr/>
        <a:lstStyle/>
        <a:p>
          <a:r>
            <a:rPr lang="en-GB" dirty="0" smtClean="0"/>
            <a:t>Observation</a:t>
          </a:r>
          <a:endParaRPr lang="en-GB" dirty="0"/>
        </a:p>
      </dgm:t>
    </dgm:pt>
    <dgm:pt modelId="{0A5DA925-FB73-493C-91B5-2FF792471889}" type="parTrans" cxnId="{C8FD47D4-0E2C-42F3-94D7-E9342568A423}">
      <dgm:prSet/>
      <dgm:spPr/>
      <dgm:t>
        <a:bodyPr/>
        <a:lstStyle/>
        <a:p>
          <a:endParaRPr lang="en-GB"/>
        </a:p>
      </dgm:t>
    </dgm:pt>
    <dgm:pt modelId="{E7A538A6-6CA7-48BA-922B-2616D3B3ABD1}" type="sibTrans" cxnId="{C8FD47D4-0E2C-42F3-94D7-E9342568A423}">
      <dgm:prSet/>
      <dgm:spPr/>
      <dgm:t>
        <a:bodyPr/>
        <a:lstStyle/>
        <a:p>
          <a:endParaRPr lang="en-GB"/>
        </a:p>
      </dgm:t>
    </dgm:pt>
    <dgm:pt modelId="{910D1F60-D533-4437-9E0F-986EFA50DC97}" type="pres">
      <dgm:prSet presAssocID="{C580EF32-6745-4368-927B-711AF4FD69E0}" presName="Name0" presStyleCnt="0">
        <dgm:presLayoutVars>
          <dgm:dir/>
          <dgm:resizeHandles val="exact"/>
        </dgm:presLayoutVars>
      </dgm:prSet>
      <dgm:spPr/>
      <dgm:t>
        <a:bodyPr/>
        <a:lstStyle/>
        <a:p>
          <a:endParaRPr lang="en-GB"/>
        </a:p>
      </dgm:t>
    </dgm:pt>
    <dgm:pt modelId="{46AF7C3E-CBD0-4F37-BBE9-66EF3439815E}" type="pres">
      <dgm:prSet presAssocID="{79F9768A-E7A1-4CF7-9AE9-BB7757C42716}" presName="node" presStyleLbl="node1" presStyleIdx="0" presStyleCnt="3">
        <dgm:presLayoutVars>
          <dgm:bulletEnabled val="1"/>
        </dgm:presLayoutVars>
      </dgm:prSet>
      <dgm:spPr/>
      <dgm:t>
        <a:bodyPr/>
        <a:lstStyle/>
        <a:p>
          <a:endParaRPr lang="en-GB"/>
        </a:p>
      </dgm:t>
    </dgm:pt>
    <dgm:pt modelId="{582460C9-6204-46E2-B422-EBA6E0AFA74F}" type="pres">
      <dgm:prSet presAssocID="{5AA204B0-99C4-478E-BF75-9153F2F382C2}" presName="sibTrans" presStyleLbl="sibTrans2D1" presStyleIdx="0" presStyleCnt="3" custLinFactNeighborX="-3273" custLinFactNeighborY="-62792"/>
      <dgm:spPr/>
      <dgm:t>
        <a:bodyPr/>
        <a:lstStyle/>
        <a:p>
          <a:endParaRPr lang="en-GB"/>
        </a:p>
      </dgm:t>
    </dgm:pt>
    <dgm:pt modelId="{EE78740E-6F03-4ED1-92B5-1D1438C06C04}" type="pres">
      <dgm:prSet presAssocID="{5AA204B0-99C4-478E-BF75-9153F2F382C2}" presName="connectorText" presStyleLbl="sibTrans2D1" presStyleIdx="0" presStyleCnt="3"/>
      <dgm:spPr/>
      <dgm:t>
        <a:bodyPr/>
        <a:lstStyle/>
        <a:p>
          <a:endParaRPr lang="en-GB"/>
        </a:p>
      </dgm:t>
    </dgm:pt>
    <dgm:pt modelId="{A20F19C6-1370-4683-9ABB-A0BB4AC14679}" type="pres">
      <dgm:prSet presAssocID="{8056240E-7126-4C9E-B789-24E1AB9DBAB3}" presName="node" presStyleLbl="node1" presStyleIdx="1" presStyleCnt="3" custRadScaleRad="91184" custRadScaleInc="-9662">
        <dgm:presLayoutVars>
          <dgm:bulletEnabled val="1"/>
        </dgm:presLayoutVars>
      </dgm:prSet>
      <dgm:spPr/>
      <dgm:t>
        <a:bodyPr/>
        <a:lstStyle/>
        <a:p>
          <a:endParaRPr lang="en-GB"/>
        </a:p>
      </dgm:t>
    </dgm:pt>
    <dgm:pt modelId="{2AEEE1B6-6BA0-448D-9C1D-C9BE0321BC09}" type="pres">
      <dgm:prSet presAssocID="{23BE34C2-712F-41F4-8A5D-DC56746A20A5}" presName="sibTrans" presStyleLbl="sibTrans2D1" presStyleIdx="1" presStyleCnt="3"/>
      <dgm:spPr/>
      <dgm:t>
        <a:bodyPr/>
        <a:lstStyle/>
        <a:p>
          <a:endParaRPr lang="en-GB"/>
        </a:p>
      </dgm:t>
    </dgm:pt>
    <dgm:pt modelId="{87B89859-3A3B-4A5F-AD8B-2B9B804D02FC}" type="pres">
      <dgm:prSet presAssocID="{23BE34C2-712F-41F4-8A5D-DC56746A20A5}" presName="connectorText" presStyleLbl="sibTrans2D1" presStyleIdx="1" presStyleCnt="3"/>
      <dgm:spPr/>
      <dgm:t>
        <a:bodyPr/>
        <a:lstStyle/>
        <a:p>
          <a:endParaRPr lang="en-GB"/>
        </a:p>
      </dgm:t>
    </dgm:pt>
    <dgm:pt modelId="{17B00710-1FF7-4008-BB11-96A07E3595FD}" type="pres">
      <dgm:prSet presAssocID="{2A20A871-A770-40B8-95C8-AFA4A922E5B0}" presName="node" presStyleLbl="node1" presStyleIdx="2" presStyleCnt="3" custRadScaleRad="91230" custRadScaleInc="9683">
        <dgm:presLayoutVars>
          <dgm:bulletEnabled val="1"/>
        </dgm:presLayoutVars>
      </dgm:prSet>
      <dgm:spPr/>
      <dgm:t>
        <a:bodyPr/>
        <a:lstStyle/>
        <a:p>
          <a:endParaRPr lang="en-GB"/>
        </a:p>
      </dgm:t>
    </dgm:pt>
    <dgm:pt modelId="{DF45B371-2089-408D-8530-4D8A898BF0C0}" type="pres">
      <dgm:prSet presAssocID="{E7A538A6-6CA7-48BA-922B-2616D3B3ABD1}" presName="sibTrans" presStyleLbl="sibTrans2D1" presStyleIdx="2" presStyleCnt="3" custLinFactNeighborX="9573" custLinFactNeighborY="-62792"/>
      <dgm:spPr/>
      <dgm:t>
        <a:bodyPr/>
        <a:lstStyle/>
        <a:p>
          <a:endParaRPr lang="en-GB"/>
        </a:p>
      </dgm:t>
    </dgm:pt>
    <dgm:pt modelId="{AF074C59-0862-4F5A-B22C-ECE371362205}" type="pres">
      <dgm:prSet presAssocID="{E7A538A6-6CA7-48BA-922B-2616D3B3ABD1}" presName="connectorText" presStyleLbl="sibTrans2D1" presStyleIdx="2" presStyleCnt="3"/>
      <dgm:spPr/>
      <dgm:t>
        <a:bodyPr/>
        <a:lstStyle/>
        <a:p>
          <a:endParaRPr lang="en-GB"/>
        </a:p>
      </dgm:t>
    </dgm:pt>
  </dgm:ptLst>
  <dgm:cxnLst>
    <dgm:cxn modelId="{9A4863C7-554C-4688-993B-7DE5A07A7C1D}" type="presOf" srcId="{79F9768A-E7A1-4CF7-9AE9-BB7757C42716}" destId="{46AF7C3E-CBD0-4F37-BBE9-66EF3439815E}" srcOrd="0" destOrd="0" presId="urn:microsoft.com/office/officeart/2005/8/layout/cycle7"/>
    <dgm:cxn modelId="{FFC817AB-392F-4A8D-85B0-87437E6FBADD}" type="presOf" srcId="{E7A538A6-6CA7-48BA-922B-2616D3B3ABD1}" destId="{DF45B371-2089-408D-8530-4D8A898BF0C0}" srcOrd="0" destOrd="0" presId="urn:microsoft.com/office/officeart/2005/8/layout/cycle7"/>
    <dgm:cxn modelId="{84D46EAF-949E-4615-9D0B-A73A3B762007}" type="presOf" srcId="{5AA204B0-99C4-478E-BF75-9153F2F382C2}" destId="{582460C9-6204-46E2-B422-EBA6E0AFA74F}" srcOrd="0" destOrd="0" presId="urn:microsoft.com/office/officeart/2005/8/layout/cycle7"/>
    <dgm:cxn modelId="{AA6C7D9C-8BB7-4D1F-943B-2C7D4737668E}" type="presOf" srcId="{5AA204B0-99C4-478E-BF75-9153F2F382C2}" destId="{EE78740E-6F03-4ED1-92B5-1D1438C06C04}" srcOrd="1" destOrd="0" presId="urn:microsoft.com/office/officeart/2005/8/layout/cycle7"/>
    <dgm:cxn modelId="{AABCDECB-90BE-46C3-A4BD-5447696167AE}" type="presOf" srcId="{2A20A871-A770-40B8-95C8-AFA4A922E5B0}" destId="{17B00710-1FF7-4008-BB11-96A07E3595FD}" srcOrd="0" destOrd="0" presId="urn:microsoft.com/office/officeart/2005/8/layout/cycle7"/>
    <dgm:cxn modelId="{07DF8022-8374-46BE-96F2-3F3CADA304FB}" type="presOf" srcId="{23BE34C2-712F-41F4-8A5D-DC56746A20A5}" destId="{87B89859-3A3B-4A5F-AD8B-2B9B804D02FC}" srcOrd="1" destOrd="0" presId="urn:microsoft.com/office/officeart/2005/8/layout/cycle7"/>
    <dgm:cxn modelId="{476E30CE-6406-493F-B8A2-3FA251A3F73A}" type="presOf" srcId="{C580EF32-6745-4368-927B-711AF4FD69E0}" destId="{910D1F60-D533-4437-9E0F-986EFA50DC97}" srcOrd="0" destOrd="0" presId="urn:microsoft.com/office/officeart/2005/8/layout/cycle7"/>
    <dgm:cxn modelId="{F519022B-316A-4411-87C6-ECCE1059445A}" type="presOf" srcId="{E7A538A6-6CA7-48BA-922B-2616D3B3ABD1}" destId="{AF074C59-0862-4F5A-B22C-ECE371362205}" srcOrd="1" destOrd="0" presId="urn:microsoft.com/office/officeart/2005/8/layout/cycle7"/>
    <dgm:cxn modelId="{F19EEF29-9C17-4FD1-AD0C-72D04DA03A00}" type="presOf" srcId="{8056240E-7126-4C9E-B789-24E1AB9DBAB3}" destId="{A20F19C6-1370-4683-9ABB-A0BB4AC14679}" srcOrd="0" destOrd="0" presId="urn:microsoft.com/office/officeart/2005/8/layout/cycle7"/>
    <dgm:cxn modelId="{2606CCFC-0810-41ED-928B-182B5C2B0BF2}" type="presOf" srcId="{23BE34C2-712F-41F4-8A5D-DC56746A20A5}" destId="{2AEEE1B6-6BA0-448D-9C1D-C9BE0321BC09}" srcOrd="0" destOrd="0" presId="urn:microsoft.com/office/officeart/2005/8/layout/cycle7"/>
    <dgm:cxn modelId="{D3AE524B-8EA2-4711-B130-BE565E17E579}" srcId="{C580EF32-6745-4368-927B-711AF4FD69E0}" destId="{79F9768A-E7A1-4CF7-9AE9-BB7757C42716}" srcOrd="0" destOrd="0" parTransId="{B230E9E2-2AD6-416C-A679-1714B0054B5C}" sibTransId="{5AA204B0-99C4-478E-BF75-9153F2F382C2}"/>
    <dgm:cxn modelId="{C8FD47D4-0E2C-42F3-94D7-E9342568A423}" srcId="{C580EF32-6745-4368-927B-711AF4FD69E0}" destId="{2A20A871-A770-40B8-95C8-AFA4A922E5B0}" srcOrd="2" destOrd="0" parTransId="{0A5DA925-FB73-493C-91B5-2FF792471889}" sibTransId="{E7A538A6-6CA7-48BA-922B-2616D3B3ABD1}"/>
    <dgm:cxn modelId="{7362F5C7-E5E0-416D-9FD0-BB02A702B895}" srcId="{C580EF32-6745-4368-927B-711AF4FD69E0}" destId="{8056240E-7126-4C9E-B789-24E1AB9DBAB3}" srcOrd="1" destOrd="0" parTransId="{F19C5BC0-1C79-4AB6-80CE-43C19A6BDE3F}" sibTransId="{23BE34C2-712F-41F4-8A5D-DC56746A20A5}"/>
    <dgm:cxn modelId="{E6044E78-A7EC-4554-8106-6962D70529D3}" type="presParOf" srcId="{910D1F60-D533-4437-9E0F-986EFA50DC97}" destId="{46AF7C3E-CBD0-4F37-BBE9-66EF3439815E}" srcOrd="0" destOrd="0" presId="urn:microsoft.com/office/officeart/2005/8/layout/cycle7"/>
    <dgm:cxn modelId="{05B0C570-D211-46A9-A566-D3C780B2F20C}" type="presParOf" srcId="{910D1F60-D533-4437-9E0F-986EFA50DC97}" destId="{582460C9-6204-46E2-B422-EBA6E0AFA74F}" srcOrd="1" destOrd="0" presId="urn:microsoft.com/office/officeart/2005/8/layout/cycle7"/>
    <dgm:cxn modelId="{7B14F794-DF0A-45B1-8DFF-68BA1A2ABE5D}" type="presParOf" srcId="{582460C9-6204-46E2-B422-EBA6E0AFA74F}" destId="{EE78740E-6F03-4ED1-92B5-1D1438C06C04}" srcOrd="0" destOrd="0" presId="urn:microsoft.com/office/officeart/2005/8/layout/cycle7"/>
    <dgm:cxn modelId="{825CA4E8-CD2D-4A8A-91E5-42ACB1877185}" type="presParOf" srcId="{910D1F60-D533-4437-9E0F-986EFA50DC97}" destId="{A20F19C6-1370-4683-9ABB-A0BB4AC14679}" srcOrd="2" destOrd="0" presId="urn:microsoft.com/office/officeart/2005/8/layout/cycle7"/>
    <dgm:cxn modelId="{6457DFD0-5091-4C98-9BF0-276F8B5DF326}" type="presParOf" srcId="{910D1F60-D533-4437-9E0F-986EFA50DC97}" destId="{2AEEE1B6-6BA0-448D-9C1D-C9BE0321BC09}" srcOrd="3" destOrd="0" presId="urn:microsoft.com/office/officeart/2005/8/layout/cycle7"/>
    <dgm:cxn modelId="{740F7414-4723-4948-95A9-A8BCE724EBEE}" type="presParOf" srcId="{2AEEE1B6-6BA0-448D-9C1D-C9BE0321BC09}" destId="{87B89859-3A3B-4A5F-AD8B-2B9B804D02FC}" srcOrd="0" destOrd="0" presId="urn:microsoft.com/office/officeart/2005/8/layout/cycle7"/>
    <dgm:cxn modelId="{FC8D5FB8-5957-4DAC-B4AF-0ECEEA7DC570}" type="presParOf" srcId="{910D1F60-D533-4437-9E0F-986EFA50DC97}" destId="{17B00710-1FF7-4008-BB11-96A07E3595FD}" srcOrd="4" destOrd="0" presId="urn:microsoft.com/office/officeart/2005/8/layout/cycle7"/>
    <dgm:cxn modelId="{3FD2E70C-169A-4277-8585-2D7C8AC0487E}" type="presParOf" srcId="{910D1F60-D533-4437-9E0F-986EFA50DC97}" destId="{DF45B371-2089-408D-8530-4D8A898BF0C0}" srcOrd="5" destOrd="0" presId="urn:microsoft.com/office/officeart/2005/8/layout/cycle7"/>
    <dgm:cxn modelId="{129F373D-F549-49F6-96E9-BDFE1A33C134}" type="presParOf" srcId="{DF45B371-2089-408D-8530-4D8A898BF0C0}" destId="{AF074C59-0862-4F5A-B22C-ECE37136220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E493D6-D584-4EE9-8EE9-903968C37C6E}" type="doc">
      <dgm:prSet loTypeId="urn:microsoft.com/office/officeart/2005/8/layout/cycle4#1" loCatId="cycle" qsTypeId="urn:microsoft.com/office/officeart/2005/8/quickstyle/simple1" qsCatId="simple" csTypeId="urn:microsoft.com/office/officeart/2005/8/colors/colorful4" csCatId="colorful" phldr="1"/>
      <dgm:spPr/>
      <dgm:t>
        <a:bodyPr/>
        <a:lstStyle/>
        <a:p>
          <a:endParaRPr lang="en-GB"/>
        </a:p>
      </dgm:t>
    </dgm:pt>
    <dgm:pt modelId="{4DB93E85-9382-48E8-BC2B-948CA4776C6C}">
      <dgm:prSet phldrT="[Text]" custT="1"/>
      <dgm:spPr/>
      <dgm:t>
        <a:bodyPr/>
        <a:lstStyle/>
        <a:p>
          <a:r>
            <a:rPr lang="en-GB" sz="2800" dirty="0" smtClean="0"/>
            <a:t>May</a:t>
          </a:r>
          <a:endParaRPr lang="en-GB" sz="2800" dirty="0"/>
        </a:p>
      </dgm:t>
    </dgm:pt>
    <dgm:pt modelId="{97D8E60C-EE1D-4947-B94C-A29BD7F23171}" type="parTrans" cxnId="{C233FB88-91B8-41E4-AFE7-5DE24DE504EA}">
      <dgm:prSet/>
      <dgm:spPr/>
      <dgm:t>
        <a:bodyPr/>
        <a:lstStyle/>
        <a:p>
          <a:endParaRPr lang="en-GB"/>
        </a:p>
      </dgm:t>
    </dgm:pt>
    <dgm:pt modelId="{614B9992-8EF1-41C4-B88F-D5F74B3729B5}" type="sibTrans" cxnId="{C233FB88-91B8-41E4-AFE7-5DE24DE504EA}">
      <dgm:prSet/>
      <dgm:spPr/>
      <dgm:t>
        <a:bodyPr/>
        <a:lstStyle/>
        <a:p>
          <a:endParaRPr lang="en-GB"/>
        </a:p>
      </dgm:t>
    </dgm:pt>
    <dgm:pt modelId="{63090252-C2EF-40B5-9731-4121F07AC75C}">
      <dgm:prSet phldrT="[Text]" custT="1"/>
      <dgm:spPr/>
      <dgm:t>
        <a:bodyPr/>
        <a:lstStyle/>
        <a:p>
          <a:r>
            <a:rPr lang="en-GB" sz="1600" b="1" dirty="0" smtClean="0">
              <a:latin typeface="Calibri" panose="020F0502020204030204" pitchFamily="34" charset="0"/>
            </a:rPr>
            <a:t>Full reports issued</a:t>
          </a:r>
          <a:endParaRPr lang="en-GB" sz="1600" b="1" dirty="0">
            <a:latin typeface="Calibri" panose="020F0502020204030204" pitchFamily="34" charset="0"/>
          </a:endParaRPr>
        </a:p>
      </dgm:t>
    </dgm:pt>
    <dgm:pt modelId="{D1952FCE-2E84-41E8-BC35-FA538AB842E6}" type="parTrans" cxnId="{E1F0D107-08F2-4DF3-9EAA-6E885C4DC54A}">
      <dgm:prSet/>
      <dgm:spPr/>
      <dgm:t>
        <a:bodyPr/>
        <a:lstStyle/>
        <a:p>
          <a:endParaRPr lang="en-GB"/>
        </a:p>
      </dgm:t>
    </dgm:pt>
    <dgm:pt modelId="{19CFA68D-E3F4-4EEE-AFE6-19F661DB798B}" type="sibTrans" cxnId="{E1F0D107-08F2-4DF3-9EAA-6E885C4DC54A}">
      <dgm:prSet/>
      <dgm:spPr/>
      <dgm:t>
        <a:bodyPr/>
        <a:lstStyle/>
        <a:p>
          <a:endParaRPr lang="en-GB"/>
        </a:p>
      </dgm:t>
    </dgm:pt>
    <dgm:pt modelId="{E1E7C6B3-0052-4B9D-88D0-2767C15FF0CB}">
      <dgm:prSet phldrT="[Text]" custT="1"/>
      <dgm:spPr/>
      <dgm:t>
        <a:bodyPr/>
        <a:lstStyle/>
        <a:p>
          <a:r>
            <a:rPr lang="en-GB" sz="2800" dirty="0" smtClean="0"/>
            <a:t>August</a:t>
          </a:r>
          <a:endParaRPr lang="en-GB" sz="2800" dirty="0"/>
        </a:p>
      </dgm:t>
    </dgm:pt>
    <dgm:pt modelId="{1092A061-48EA-4EB4-A581-78CA4DE2571A}" type="parTrans" cxnId="{79AADD9D-2D8F-43D7-822F-0FE53BC1CC67}">
      <dgm:prSet/>
      <dgm:spPr/>
      <dgm:t>
        <a:bodyPr/>
        <a:lstStyle/>
        <a:p>
          <a:endParaRPr lang="en-GB"/>
        </a:p>
      </dgm:t>
    </dgm:pt>
    <dgm:pt modelId="{F22255BC-899C-4B35-985B-EE670D27B954}" type="sibTrans" cxnId="{79AADD9D-2D8F-43D7-822F-0FE53BC1CC67}">
      <dgm:prSet/>
      <dgm:spPr/>
      <dgm:t>
        <a:bodyPr/>
        <a:lstStyle/>
        <a:p>
          <a:endParaRPr lang="en-GB"/>
        </a:p>
      </dgm:t>
    </dgm:pt>
    <dgm:pt modelId="{DAF394E0-59E1-4682-B06E-134AEC51C3D6}">
      <dgm:prSet phldrT="[Text]" custT="1"/>
      <dgm:spPr/>
      <dgm:t>
        <a:bodyPr/>
        <a:lstStyle/>
        <a:p>
          <a:r>
            <a:rPr lang="en-GB" sz="1800" b="1" dirty="0" smtClean="0">
              <a:latin typeface="Calibri" panose="020F0502020204030204" pitchFamily="34" charset="0"/>
            </a:rPr>
            <a:t>Attainment Tracker to </a:t>
          </a:r>
          <a:r>
            <a:rPr lang="en-GB" sz="1800" b="1" dirty="0" err="1" smtClean="0">
              <a:latin typeface="Calibri" panose="020F0502020204030204" pitchFamily="34" charset="0"/>
            </a:rPr>
            <a:t>depts</a:t>
          </a:r>
          <a:endParaRPr lang="en-GB" sz="1800" b="1" dirty="0">
            <a:latin typeface="Calibri" panose="020F0502020204030204" pitchFamily="34" charset="0"/>
          </a:endParaRPr>
        </a:p>
      </dgm:t>
    </dgm:pt>
    <dgm:pt modelId="{F6B5EDD0-42E9-45A0-88E2-6D0A8189F3BB}" type="parTrans" cxnId="{58CBD099-FB6F-47BA-B492-68894E97716F}">
      <dgm:prSet/>
      <dgm:spPr/>
      <dgm:t>
        <a:bodyPr/>
        <a:lstStyle/>
        <a:p>
          <a:endParaRPr lang="en-GB"/>
        </a:p>
      </dgm:t>
    </dgm:pt>
    <dgm:pt modelId="{CBB8BD5F-4A71-43C6-AE4E-813EA2A379FB}" type="sibTrans" cxnId="{58CBD099-FB6F-47BA-B492-68894E97716F}">
      <dgm:prSet/>
      <dgm:spPr/>
      <dgm:t>
        <a:bodyPr/>
        <a:lstStyle/>
        <a:p>
          <a:endParaRPr lang="en-GB"/>
        </a:p>
      </dgm:t>
    </dgm:pt>
    <dgm:pt modelId="{9AAC734A-0EC6-4597-BB9E-45DE8BB58F98}">
      <dgm:prSet phldrT="[Text]" custT="1"/>
      <dgm:spPr/>
      <dgm:t>
        <a:bodyPr/>
        <a:lstStyle/>
        <a:p>
          <a:r>
            <a:rPr lang="en-GB" sz="2200" b="1" dirty="0" smtClean="0"/>
            <a:t>November</a:t>
          </a:r>
          <a:endParaRPr lang="en-GB" sz="2200" b="1" dirty="0"/>
        </a:p>
      </dgm:t>
    </dgm:pt>
    <dgm:pt modelId="{88FE0DE9-1C81-46E6-8804-D52C21EE00C2}" type="parTrans" cxnId="{30815B1B-C2FD-4328-B2F3-C0CBCA01589E}">
      <dgm:prSet/>
      <dgm:spPr/>
      <dgm:t>
        <a:bodyPr/>
        <a:lstStyle/>
        <a:p>
          <a:endParaRPr lang="en-GB"/>
        </a:p>
      </dgm:t>
    </dgm:pt>
    <dgm:pt modelId="{77DBD33C-10F2-4332-842C-DB0FFCADA09E}" type="sibTrans" cxnId="{30815B1B-C2FD-4328-B2F3-C0CBCA01589E}">
      <dgm:prSet/>
      <dgm:spPr/>
      <dgm:t>
        <a:bodyPr/>
        <a:lstStyle/>
        <a:p>
          <a:endParaRPr lang="en-GB"/>
        </a:p>
      </dgm:t>
    </dgm:pt>
    <dgm:pt modelId="{993EDAF5-0A4D-4037-A918-0E5B73714200}">
      <dgm:prSet phldrT="[Text]" custT="1"/>
      <dgm:spPr/>
      <dgm:t>
        <a:bodyPr/>
        <a:lstStyle/>
        <a:p>
          <a:r>
            <a:rPr lang="en-GB" sz="1600" b="1" dirty="0" smtClean="0">
              <a:latin typeface="Calibri" panose="020F0502020204030204" pitchFamily="34" charset="0"/>
            </a:rPr>
            <a:t>Tracking  report issued</a:t>
          </a:r>
          <a:endParaRPr lang="en-GB" sz="1600" b="1" dirty="0">
            <a:latin typeface="Calibri" panose="020F0502020204030204" pitchFamily="34" charset="0"/>
          </a:endParaRPr>
        </a:p>
      </dgm:t>
    </dgm:pt>
    <dgm:pt modelId="{19086225-7490-4C81-80E6-772676DFA26B}" type="parTrans" cxnId="{97BC0180-B129-4188-ACDD-AF5597C03F1C}">
      <dgm:prSet/>
      <dgm:spPr/>
      <dgm:t>
        <a:bodyPr/>
        <a:lstStyle/>
        <a:p>
          <a:endParaRPr lang="en-GB"/>
        </a:p>
      </dgm:t>
    </dgm:pt>
    <dgm:pt modelId="{791BD465-EE06-4793-9C9A-491CCED02E03}" type="sibTrans" cxnId="{97BC0180-B129-4188-ACDD-AF5597C03F1C}">
      <dgm:prSet/>
      <dgm:spPr/>
      <dgm:t>
        <a:bodyPr/>
        <a:lstStyle/>
        <a:p>
          <a:endParaRPr lang="en-GB"/>
        </a:p>
      </dgm:t>
    </dgm:pt>
    <dgm:pt modelId="{9775AF2E-0653-4FB6-AD38-A5F26BB87501}">
      <dgm:prSet phldrT="[Text]"/>
      <dgm:spPr/>
      <dgm:t>
        <a:bodyPr/>
        <a:lstStyle/>
        <a:p>
          <a:r>
            <a:rPr lang="en-GB" dirty="0" err="1" smtClean="0"/>
            <a:t>Ongoing</a:t>
          </a:r>
          <a:endParaRPr lang="en-GB" dirty="0"/>
        </a:p>
      </dgm:t>
    </dgm:pt>
    <dgm:pt modelId="{01699FA2-4E0C-4E4E-A0E8-BBDBCB569E9C}" type="parTrans" cxnId="{BCFE1164-8010-4A3A-AA55-0228A9BA0910}">
      <dgm:prSet/>
      <dgm:spPr/>
      <dgm:t>
        <a:bodyPr/>
        <a:lstStyle/>
        <a:p>
          <a:endParaRPr lang="en-GB"/>
        </a:p>
      </dgm:t>
    </dgm:pt>
    <dgm:pt modelId="{A1E2A093-775C-48EF-80F9-5AEDB5AF7FE1}" type="sibTrans" cxnId="{BCFE1164-8010-4A3A-AA55-0228A9BA0910}">
      <dgm:prSet/>
      <dgm:spPr/>
      <dgm:t>
        <a:bodyPr/>
        <a:lstStyle/>
        <a:p>
          <a:endParaRPr lang="en-GB"/>
        </a:p>
      </dgm:t>
    </dgm:pt>
    <dgm:pt modelId="{54FC33F6-91F1-4297-8DC6-72BFD4A835D5}">
      <dgm:prSet phldrT="[Text]" custT="1"/>
      <dgm:spPr/>
      <dgm:t>
        <a:bodyPr/>
        <a:lstStyle/>
        <a:p>
          <a:r>
            <a:rPr lang="en-GB" sz="1600" b="1" dirty="0" smtClean="0">
              <a:latin typeface="Calibri" panose="020F0502020204030204" pitchFamily="34" charset="0"/>
            </a:rPr>
            <a:t>Formative assessment</a:t>
          </a:r>
          <a:endParaRPr lang="en-GB" sz="1600" b="1" dirty="0">
            <a:latin typeface="Calibri" panose="020F0502020204030204" pitchFamily="34" charset="0"/>
          </a:endParaRPr>
        </a:p>
      </dgm:t>
    </dgm:pt>
    <dgm:pt modelId="{C87B79C5-82BE-4F9F-A383-78CB5B8F01C2}" type="parTrans" cxnId="{99E628E5-4A74-49FF-95DB-51725DC7CDF5}">
      <dgm:prSet/>
      <dgm:spPr/>
      <dgm:t>
        <a:bodyPr/>
        <a:lstStyle/>
        <a:p>
          <a:endParaRPr lang="en-GB"/>
        </a:p>
      </dgm:t>
    </dgm:pt>
    <dgm:pt modelId="{8E4F55C9-397A-4B79-90BE-1757EBB35C0F}" type="sibTrans" cxnId="{99E628E5-4A74-49FF-95DB-51725DC7CDF5}">
      <dgm:prSet/>
      <dgm:spPr/>
      <dgm:t>
        <a:bodyPr/>
        <a:lstStyle/>
        <a:p>
          <a:endParaRPr lang="en-GB"/>
        </a:p>
      </dgm:t>
    </dgm:pt>
    <dgm:pt modelId="{2748C797-6D09-4688-A80B-6E177B349E5D}">
      <dgm:prSet phldrT="[Text]" custT="1"/>
      <dgm:spPr/>
      <dgm:t>
        <a:bodyPr/>
        <a:lstStyle/>
        <a:p>
          <a:r>
            <a:rPr lang="en-GB" sz="1600" b="1" dirty="0" smtClean="0">
              <a:latin typeface="Calibri" panose="020F0502020204030204" pitchFamily="34" charset="0"/>
            </a:rPr>
            <a:t>Year Group Conference</a:t>
          </a:r>
          <a:endParaRPr lang="en-GB" sz="1600" b="1" dirty="0">
            <a:latin typeface="Calibri" panose="020F0502020204030204" pitchFamily="34" charset="0"/>
          </a:endParaRPr>
        </a:p>
      </dgm:t>
    </dgm:pt>
    <dgm:pt modelId="{16C89928-5CAE-4D93-B8EC-341A3188A9DF}" type="parTrans" cxnId="{C9013418-AF63-4B3A-87BD-6FE6CFB47F37}">
      <dgm:prSet/>
      <dgm:spPr/>
      <dgm:t>
        <a:bodyPr/>
        <a:lstStyle/>
        <a:p>
          <a:endParaRPr lang="en-GB"/>
        </a:p>
      </dgm:t>
    </dgm:pt>
    <dgm:pt modelId="{BF5416A8-A1C5-4377-B08D-2EF659D4BBF9}" type="sibTrans" cxnId="{C9013418-AF63-4B3A-87BD-6FE6CFB47F37}">
      <dgm:prSet/>
      <dgm:spPr/>
      <dgm:t>
        <a:bodyPr/>
        <a:lstStyle/>
        <a:p>
          <a:endParaRPr lang="en-GB"/>
        </a:p>
      </dgm:t>
    </dgm:pt>
    <dgm:pt modelId="{4F77F5AA-B775-437E-B2FB-665708F5A0F7}">
      <dgm:prSet phldrT="[Text]" custT="1"/>
      <dgm:spPr/>
      <dgm:t>
        <a:bodyPr/>
        <a:lstStyle/>
        <a:p>
          <a:r>
            <a:rPr lang="en-GB" sz="1600" b="1" dirty="0" smtClean="0">
              <a:latin typeface="Calibri" panose="020F0502020204030204" pitchFamily="34" charset="0"/>
            </a:rPr>
            <a:t>Final Year Group Conference</a:t>
          </a:r>
          <a:endParaRPr lang="en-GB" sz="1600" b="1" dirty="0">
            <a:latin typeface="Calibri" panose="020F0502020204030204" pitchFamily="34" charset="0"/>
          </a:endParaRPr>
        </a:p>
      </dgm:t>
    </dgm:pt>
    <dgm:pt modelId="{069301B8-8079-4AC2-B442-4FC806389855}" type="parTrans" cxnId="{4E1F50FE-9241-45D9-9918-15585655B5C6}">
      <dgm:prSet/>
      <dgm:spPr/>
      <dgm:t>
        <a:bodyPr/>
        <a:lstStyle/>
        <a:p>
          <a:endParaRPr lang="en-GB"/>
        </a:p>
      </dgm:t>
    </dgm:pt>
    <dgm:pt modelId="{04239BC0-52C7-4CF8-92B0-2A8B99938D66}" type="sibTrans" cxnId="{4E1F50FE-9241-45D9-9918-15585655B5C6}">
      <dgm:prSet/>
      <dgm:spPr/>
      <dgm:t>
        <a:bodyPr/>
        <a:lstStyle/>
        <a:p>
          <a:endParaRPr lang="en-GB"/>
        </a:p>
      </dgm:t>
    </dgm:pt>
    <dgm:pt modelId="{6E064462-0338-426E-8269-74B9282725E3}">
      <dgm:prSet phldrT="[Text]" custT="1"/>
      <dgm:spPr/>
      <dgm:t>
        <a:bodyPr/>
        <a:lstStyle/>
        <a:p>
          <a:r>
            <a:rPr lang="en-GB" sz="1600" b="1" dirty="0" smtClean="0">
              <a:latin typeface="Calibri" panose="020F0502020204030204" pitchFamily="34" charset="0"/>
            </a:rPr>
            <a:t>Profiling </a:t>
          </a:r>
          <a:endParaRPr lang="en-GB" sz="1600" b="1" dirty="0">
            <a:latin typeface="Calibri" panose="020F0502020204030204" pitchFamily="34" charset="0"/>
          </a:endParaRPr>
        </a:p>
      </dgm:t>
    </dgm:pt>
    <dgm:pt modelId="{FA1A7C49-8948-4EAF-9546-AC220D4AA535}" type="parTrans" cxnId="{74698C97-4E12-4DC7-A30B-F9CA413031F1}">
      <dgm:prSet/>
      <dgm:spPr/>
      <dgm:t>
        <a:bodyPr/>
        <a:lstStyle/>
        <a:p>
          <a:endParaRPr lang="en-GB"/>
        </a:p>
      </dgm:t>
    </dgm:pt>
    <dgm:pt modelId="{59C40F10-B281-49BB-A15E-61DB0827FBC5}" type="sibTrans" cxnId="{74698C97-4E12-4DC7-A30B-F9CA413031F1}">
      <dgm:prSet/>
      <dgm:spPr/>
      <dgm:t>
        <a:bodyPr/>
        <a:lstStyle/>
        <a:p>
          <a:endParaRPr lang="en-GB"/>
        </a:p>
      </dgm:t>
    </dgm:pt>
    <dgm:pt modelId="{A7AC3AEE-8543-4DE7-88D1-633E1E08D6D0}">
      <dgm:prSet phldrT="[Text]" custT="1"/>
      <dgm:spPr/>
      <dgm:t>
        <a:bodyPr/>
        <a:lstStyle/>
        <a:p>
          <a:r>
            <a:rPr lang="en-GB" sz="1600" b="1" dirty="0" smtClean="0">
              <a:latin typeface="Calibri" panose="020F0502020204030204" pitchFamily="34" charset="0"/>
            </a:rPr>
            <a:t>Observations</a:t>
          </a:r>
          <a:endParaRPr lang="en-GB" sz="1600" b="1" dirty="0">
            <a:latin typeface="Calibri" panose="020F0502020204030204" pitchFamily="34" charset="0"/>
          </a:endParaRPr>
        </a:p>
      </dgm:t>
    </dgm:pt>
    <dgm:pt modelId="{E0B27BB7-0B9F-4019-81A3-D32AF4C1B395}" type="parTrans" cxnId="{204B759D-72C7-42B3-8C2A-41E3DCA6DAC8}">
      <dgm:prSet/>
      <dgm:spPr/>
      <dgm:t>
        <a:bodyPr/>
        <a:lstStyle/>
        <a:p>
          <a:endParaRPr lang="en-GB"/>
        </a:p>
      </dgm:t>
    </dgm:pt>
    <dgm:pt modelId="{D7D174AD-12D0-4DD2-B3C1-1C3BA745392E}" type="sibTrans" cxnId="{204B759D-72C7-42B3-8C2A-41E3DCA6DAC8}">
      <dgm:prSet/>
      <dgm:spPr/>
      <dgm:t>
        <a:bodyPr/>
        <a:lstStyle/>
        <a:p>
          <a:endParaRPr lang="en-GB"/>
        </a:p>
      </dgm:t>
    </dgm:pt>
    <dgm:pt modelId="{C0BB0707-6364-4DA2-B937-97D70DB4EDB4}">
      <dgm:prSet phldrT="[Text]" custT="1"/>
      <dgm:spPr/>
      <dgm:t>
        <a:bodyPr/>
        <a:lstStyle/>
        <a:p>
          <a:r>
            <a:rPr lang="en-GB" sz="1600" b="1" dirty="0" smtClean="0">
              <a:latin typeface="Calibri" panose="020F0502020204030204" pitchFamily="34" charset="0"/>
            </a:rPr>
            <a:t>Surveys</a:t>
          </a:r>
          <a:endParaRPr lang="en-GB" sz="1600" b="1" dirty="0">
            <a:latin typeface="Calibri" panose="020F0502020204030204" pitchFamily="34" charset="0"/>
          </a:endParaRPr>
        </a:p>
      </dgm:t>
    </dgm:pt>
    <dgm:pt modelId="{1984A13B-D695-4D19-B1E7-13FB75C5D6A9}" type="parTrans" cxnId="{CA62BD36-C9BB-44B6-8956-8006DB5EDC41}">
      <dgm:prSet/>
      <dgm:spPr/>
      <dgm:t>
        <a:bodyPr/>
        <a:lstStyle/>
        <a:p>
          <a:endParaRPr lang="en-GB"/>
        </a:p>
      </dgm:t>
    </dgm:pt>
    <dgm:pt modelId="{2B4D28E7-5793-4EE3-8B2D-6BAFDB83F321}" type="sibTrans" cxnId="{CA62BD36-C9BB-44B6-8956-8006DB5EDC41}">
      <dgm:prSet/>
      <dgm:spPr/>
      <dgm:t>
        <a:bodyPr/>
        <a:lstStyle/>
        <a:p>
          <a:endParaRPr lang="en-GB"/>
        </a:p>
      </dgm:t>
    </dgm:pt>
    <dgm:pt modelId="{6EB3E5E0-FCE1-4D69-9AD8-86EA71239016}" type="pres">
      <dgm:prSet presAssocID="{93E493D6-D584-4EE9-8EE9-903968C37C6E}" presName="cycleMatrixDiagram" presStyleCnt="0">
        <dgm:presLayoutVars>
          <dgm:chMax val="1"/>
          <dgm:dir/>
          <dgm:animLvl val="lvl"/>
          <dgm:resizeHandles val="exact"/>
        </dgm:presLayoutVars>
      </dgm:prSet>
      <dgm:spPr/>
      <dgm:t>
        <a:bodyPr/>
        <a:lstStyle/>
        <a:p>
          <a:endParaRPr lang="en-GB"/>
        </a:p>
      </dgm:t>
    </dgm:pt>
    <dgm:pt modelId="{A9F31B1A-D161-4789-A82C-411E884EF265}" type="pres">
      <dgm:prSet presAssocID="{93E493D6-D584-4EE9-8EE9-903968C37C6E}" presName="children" presStyleCnt="0"/>
      <dgm:spPr/>
      <dgm:t>
        <a:bodyPr/>
        <a:lstStyle/>
        <a:p>
          <a:endParaRPr lang="en-GB"/>
        </a:p>
      </dgm:t>
    </dgm:pt>
    <dgm:pt modelId="{F13F9665-452E-4D0B-8F64-B95CC57BDA63}" type="pres">
      <dgm:prSet presAssocID="{93E493D6-D584-4EE9-8EE9-903968C37C6E}" presName="child1group" presStyleCnt="0"/>
      <dgm:spPr/>
      <dgm:t>
        <a:bodyPr/>
        <a:lstStyle/>
        <a:p>
          <a:endParaRPr lang="en-GB"/>
        </a:p>
      </dgm:t>
    </dgm:pt>
    <dgm:pt modelId="{197D653B-4F5C-4963-88FD-B48A601B107B}" type="pres">
      <dgm:prSet presAssocID="{93E493D6-D584-4EE9-8EE9-903968C37C6E}" presName="child1" presStyleLbl="bgAcc1" presStyleIdx="0" presStyleCnt="4"/>
      <dgm:spPr/>
      <dgm:t>
        <a:bodyPr/>
        <a:lstStyle/>
        <a:p>
          <a:endParaRPr lang="en-GB"/>
        </a:p>
      </dgm:t>
    </dgm:pt>
    <dgm:pt modelId="{851E8C1A-FD24-47C1-A330-509418842BFD}" type="pres">
      <dgm:prSet presAssocID="{93E493D6-D584-4EE9-8EE9-903968C37C6E}" presName="child1Text" presStyleLbl="bgAcc1" presStyleIdx="0" presStyleCnt="4">
        <dgm:presLayoutVars>
          <dgm:bulletEnabled val="1"/>
        </dgm:presLayoutVars>
      </dgm:prSet>
      <dgm:spPr/>
      <dgm:t>
        <a:bodyPr/>
        <a:lstStyle/>
        <a:p>
          <a:endParaRPr lang="en-GB"/>
        </a:p>
      </dgm:t>
    </dgm:pt>
    <dgm:pt modelId="{4B8AF525-0C09-498B-A0F9-0FEC9442D000}" type="pres">
      <dgm:prSet presAssocID="{93E493D6-D584-4EE9-8EE9-903968C37C6E}" presName="child2group" presStyleCnt="0"/>
      <dgm:spPr/>
      <dgm:t>
        <a:bodyPr/>
        <a:lstStyle/>
        <a:p>
          <a:endParaRPr lang="en-GB"/>
        </a:p>
      </dgm:t>
    </dgm:pt>
    <dgm:pt modelId="{3C18E3CB-6A7C-4E7A-803A-C28A878F0392}" type="pres">
      <dgm:prSet presAssocID="{93E493D6-D584-4EE9-8EE9-903968C37C6E}" presName="child2" presStyleLbl="bgAcc1" presStyleIdx="1" presStyleCnt="4"/>
      <dgm:spPr/>
      <dgm:t>
        <a:bodyPr/>
        <a:lstStyle/>
        <a:p>
          <a:endParaRPr lang="en-GB"/>
        </a:p>
      </dgm:t>
    </dgm:pt>
    <dgm:pt modelId="{455ED56B-EB13-45D5-956E-B00EEEB878C7}" type="pres">
      <dgm:prSet presAssocID="{93E493D6-D584-4EE9-8EE9-903968C37C6E}" presName="child2Text" presStyleLbl="bgAcc1" presStyleIdx="1" presStyleCnt="4">
        <dgm:presLayoutVars>
          <dgm:bulletEnabled val="1"/>
        </dgm:presLayoutVars>
      </dgm:prSet>
      <dgm:spPr/>
      <dgm:t>
        <a:bodyPr/>
        <a:lstStyle/>
        <a:p>
          <a:endParaRPr lang="en-GB"/>
        </a:p>
      </dgm:t>
    </dgm:pt>
    <dgm:pt modelId="{D7ABF3E3-6627-49E8-8557-6DF369202144}" type="pres">
      <dgm:prSet presAssocID="{93E493D6-D584-4EE9-8EE9-903968C37C6E}" presName="child3group" presStyleCnt="0"/>
      <dgm:spPr/>
      <dgm:t>
        <a:bodyPr/>
        <a:lstStyle/>
        <a:p>
          <a:endParaRPr lang="en-GB"/>
        </a:p>
      </dgm:t>
    </dgm:pt>
    <dgm:pt modelId="{4C563FF6-8D3B-442F-B75E-8A7BF899EE08}" type="pres">
      <dgm:prSet presAssocID="{93E493D6-D584-4EE9-8EE9-903968C37C6E}" presName="child3" presStyleLbl="bgAcc1" presStyleIdx="2" presStyleCnt="4" custScaleX="98814" custScaleY="141286" custLinFactNeighborX="9468" custLinFactNeighborY="1228"/>
      <dgm:spPr/>
      <dgm:t>
        <a:bodyPr/>
        <a:lstStyle/>
        <a:p>
          <a:endParaRPr lang="en-GB"/>
        </a:p>
      </dgm:t>
    </dgm:pt>
    <dgm:pt modelId="{892FE476-943A-4524-A36C-96A7CA5FFC7E}" type="pres">
      <dgm:prSet presAssocID="{93E493D6-D584-4EE9-8EE9-903968C37C6E}" presName="child3Text" presStyleLbl="bgAcc1" presStyleIdx="2" presStyleCnt="4">
        <dgm:presLayoutVars>
          <dgm:bulletEnabled val="1"/>
        </dgm:presLayoutVars>
      </dgm:prSet>
      <dgm:spPr/>
      <dgm:t>
        <a:bodyPr/>
        <a:lstStyle/>
        <a:p>
          <a:endParaRPr lang="en-GB"/>
        </a:p>
      </dgm:t>
    </dgm:pt>
    <dgm:pt modelId="{DB03BAF5-FE43-4CAC-8A20-72076AC1CD4E}" type="pres">
      <dgm:prSet presAssocID="{93E493D6-D584-4EE9-8EE9-903968C37C6E}" presName="child4group" presStyleCnt="0"/>
      <dgm:spPr/>
      <dgm:t>
        <a:bodyPr/>
        <a:lstStyle/>
        <a:p>
          <a:endParaRPr lang="en-GB"/>
        </a:p>
      </dgm:t>
    </dgm:pt>
    <dgm:pt modelId="{9E7DFE58-FD89-4261-BD88-CC7EA3AE52D8}" type="pres">
      <dgm:prSet presAssocID="{93E493D6-D584-4EE9-8EE9-903968C37C6E}" presName="child4" presStyleLbl="bgAcc1" presStyleIdx="3" presStyleCnt="4" custScaleX="108306" custScaleY="136814" custLinFactNeighborX="-1360" custLinFactNeighborY="-11940"/>
      <dgm:spPr/>
      <dgm:t>
        <a:bodyPr/>
        <a:lstStyle/>
        <a:p>
          <a:endParaRPr lang="en-GB"/>
        </a:p>
      </dgm:t>
    </dgm:pt>
    <dgm:pt modelId="{0EA74743-0D6A-481E-8E82-7CA7928848A9}" type="pres">
      <dgm:prSet presAssocID="{93E493D6-D584-4EE9-8EE9-903968C37C6E}" presName="child4Text" presStyleLbl="bgAcc1" presStyleIdx="3" presStyleCnt="4">
        <dgm:presLayoutVars>
          <dgm:bulletEnabled val="1"/>
        </dgm:presLayoutVars>
      </dgm:prSet>
      <dgm:spPr/>
      <dgm:t>
        <a:bodyPr/>
        <a:lstStyle/>
        <a:p>
          <a:endParaRPr lang="en-GB"/>
        </a:p>
      </dgm:t>
    </dgm:pt>
    <dgm:pt modelId="{4E20B4F8-A48C-47CE-9280-E8DFED3EC0BB}" type="pres">
      <dgm:prSet presAssocID="{93E493D6-D584-4EE9-8EE9-903968C37C6E}" presName="childPlaceholder" presStyleCnt="0"/>
      <dgm:spPr/>
      <dgm:t>
        <a:bodyPr/>
        <a:lstStyle/>
        <a:p>
          <a:endParaRPr lang="en-GB"/>
        </a:p>
      </dgm:t>
    </dgm:pt>
    <dgm:pt modelId="{39AE3E64-2784-45D6-ABA4-D81097B78A6E}" type="pres">
      <dgm:prSet presAssocID="{93E493D6-D584-4EE9-8EE9-903968C37C6E}" presName="circle" presStyleCnt="0"/>
      <dgm:spPr/>
      <dgm:t>
        <a:bodyPr/>
        <a:lstStyle/>
        <a:p>
          <a:endParaRPr lang="en-GB"/>
        </a:p>
      </dgm:t>
    </dgm:pt>
    <dgm:pt modelId="{D4C07262-87FB-4EB5-A928-1F0B6B90200A}" type="pres">
      <dgm:prSet presAssocID="{93E493D6-D584-4EE9-8EE9-903968C37C6E}" presName="quadrant1" presStyleLbl="node1" presStyleIdx="0" presStyleCnt="4">
        <dgm:presLayoutVars>
          <dgm:chMax val="1"/>
          <dgm:bulletEnabled val="1"/>
        </dgm:presLayoutVars>
      </dgm:prSet>
      <dgm:spPr/>
      <dgm:t>
        <a:bodyPr/>
        <a:lstStyle/>
        <a:p>
          <a:endParaRPr lang="en-GB"/>
        </a:p>
      </dgm:t>
    </dgm:pt>
    <dgm:pt modelId="{D5DE2DAF-FC3B-4280-B4B4-E3B4061B5393}" type="pres">
      <dgm:prSet presAssocID="{93E493D6-D584-4EE9-8EE9-903968C37C6E}" presName="quadrant2" presStyleLbl="node1" presStyleIdx="1" presStyleCnt="4" custScaleX="109093">
        <dgm:presLayoutVars>
          <dgm:chMax val="1"/>
          <dgm:bulletEnabled val="1"/>
        </dgm:presLayoutVars>
      </dgm:prSet>
      <dgm:spPr/>
      <dgm:t>
        <a:bodyPr/>
        <a:lstStyle/>
        <a:p>
          <a:endParaRPr lang="en-GB"/>
        </a:p>
      </dgm:t>
    </dgm:pt>
    <dgm:pt modelId="{30FEF4C3-A3AE-4ADA-9839-3B07FCDCA65A}" type="pres">
      <dgm:prSet presAssocID="{93E493D6-D584-4EE9-8EE9-903968C37C6E}" presName="quadrant3" presStyleLbl="node1" presStyleIdx="2" presStyleCnt="4" custScaleX="109093" custScaleY="98752">
        <dgm:presLayoutVars>
          <dgm:chMax val="1"/>
          <dgm:bulletEnabled val="1"/>
        </dgm:presLayoutVars>
      </dgm:prSet>
      <dgm:spPr/>
      <dgm:t>
        <a:bodyPr/>
        <a:lstStyle/>
        <a:p>
          <a:endParaRPr lang="en-GB"/>
        </a:p>
      </dgm:t>
    </dgm:pt>
    <dgm:pt modelId="{63C9C543-C682-4B75-BFF1-C9AEE9D26501}" type="pres">
      <dgm:prSet presAssocID="{93E493D6-D584-4EE9-8EE9-903968C37C6E}" presName="quadrant4" presStyleLbl="node1" presStyleIdx="3" presStyleCnt="4">
        <dgm:presLayoutVars>
          <dgm:chMax val="1"/>
          <dgm:bulletEnabled val="1"/>
        </dgm:presLayoutVars>
      </dgm:prSet>
      <dgm:spPr/>
      <dgm:t>
        <a:bodyPr/>
        <a:lstStyle/>
        <a:p>
          <a:endParaRPr lang="en-GB"/>
        </a:p>
      </dgm:t>
    </dgm:pt>
    <dgm:pt modelId="{F831880F-26D6-4721-BEE2-C6873277EFD1}" type="pres">
      <dgm:prSet presAssocID="{93E493D6-D584-4EE9-8EE9-903968C37C6E}" presName="quadrantPlaceholder" presStyleCnt="0"/>
      <dgm:spPr/>
      <dgm:t>
        <a:bodyPr/>
        <a:lstStyle/>
        <a:p>
          <a:endParaRPr lang="en-GB"/>
        </a:p>
      </dgm:t>
    </dgm:pt>
    <dgm:pt modelId="{CDD9ACF2-C790-4246-B062-0DFEC5544A41}" type="pres">
      <dgm:prSet presAssocID="{93E493D6-D584-4EE9-8EE9-903968C37C6E}" presName="center1" presStyleLbl="fgShp" presStyleIdx="0" presStyleCnt="2"/>
      <dgm:spPr/>
      <dgm:t>
        <a:bodyPr/>
        <a:lstStyle/>
        <a:p>
          <a:endParaRPr lang="en-GB"/>
        </a:p>
      </dgm:t>
    </dgm:pt>
    <dgm:pt modelId="{9A169CC8-4C06-424D-BB90-322F42C10162}" type="pres">
      <dgm:prSet presAssocID="{93E493D6-D584-4EE9-8EE9-903968C37C6E}" presName="center2" presStyleLbl="fgShp" presStyleIdx="1" presStyleCnt="2"/>
      <dgm:spPr/>
      <dgm:t>
        <a:bodyPr/>
        <a:lstStyle/>
        <a:p>
          <a:endParaRPr lang="en-GB"/>
        </a:p>
      </dgm:t>
    </dgm:pt>
  </dgm:ptLst>
  <dgm:cxnLst>
    <dgm:cxn modelId="{BCFE1164-8010-4A3A-AA55-0228A9BA0910}" srcId="{93E493D6-D584-4EE9-8EE9-903968C37C6E}" destId="{9775AF2E-0653-4FB6-AD38-A5F26BB87501}" srcOrd="3" destOrd="0" parTransId="{01699FA2-4E0C-4E4E-A0E8-BBDBCB569E9C}" sibTransId="{A1E2A093-775C-48EF-80F9-5AEDB5AF7FE1}"/>
    <dgm:cxn modelId="{F4F7C898-1CF0-423A-8ECF-BA1988215415}" type="presOf" srcId="{9AAC734A-0EC6-4597-BB9E-45DE8BB58F98}" destId="{30FEF4C3-A3AE-4ADA-9839-3B07FCDCA65A}" srcOrd="0" destOrd="0" presId="urn:microsoft.com/office/officeart/2005/8/layout/cycle4#1"/>
    <dgm:cxn modelId="{4E1F50FE-9241-45D9-9918-15585655B5C6}" srcId="{4DB93E85-9382-48E8-BC2B-948CA4776C6C}" destId="{4F77F5AA-B775-437E-B2FB-665708F5A0F7}" srcOrd="1" destOrd="0" parTransId="{069301B8-8079-4AC2-B442-4FC806389855}" sibTransId="{04239BC0-52C7-4CF8-92B0-2A8B99938D66}"/>
    <dgm:cxn modelId="{C9013418-AF63-4B3A-87BD-6FE6CFB47F37}" srcId="{9AAC734A-0EC6-4597-BB9E-45DE8BB58F98}" destId="{2748C797-6D09-4688-A80B-6E177B349E5D}" srcOrd="1" destOrd="0" parTransId="{16C89928-5CAE-4D93-B8EC-341A3188A9DF}" sibTransId="{BF5416A8-A1C5-4377-B08D-2EF659D4BBF9}"/>
    <dgm:cxn modelId="{79AADD9D-2D8F-43D7-822F-0FE53BC1CC67}" srcId="{93E493D6-D584-4EE9-8EE9-903968C37C6E}" destId="{E1E7C6B3-0052-4B9D-88D0-2767C15FF0CB}" srcOrd="1" destOrd="0" parTransId="{1092A061-48EA-4EB4-A581-78CA4DE2571A}" sibTransId="{F22255BC-899C-4B35-985B-EE670D27B954}"/>
    <dgm:cxn modelId="{74698C97-4E12-4DC7-A30B-F9CA413031F1}" srcId="{9775AF2E-0653-4FB6-AD38-A5F26BB87501}" destId="{6E064462-0338-426E-8269-74B9282725E3}" srcOrd="1" destOrd="0" parTransId="{FA1A7C49-8948-4EAF-9546-AC220D4AA535}" sibTransId="{59C40F10-B281-49BB-A15E-61DB0827FBC5}"/>
    <dgm:cxn modelId="{C9D47128-6FBD-4474-9A37-758C5FB530CA}" type="presOf" srcId="{6E064462-0338-426E-8269-74B9282725E3}" destId="{9E7DFE58-FD89-4261-BD88-CC7EA3AE52D8}" srcOrd="0" destOrd="1" presId="urn:microsoft.com/office/officeart/2005/8/layout/cycle4#1"/>
    <dgm:cxn modelId="{FCDD575A-2F6F-44C9-BA88-8478C00D607B}" type="presOf" srcId="{993EDAF5-0A4D-4037-A918-0E5B73714200}" destId="{892FE476-943A-4524-A36C-96A7CA5FFC7E}" srcOrd="1" destOrd="0" presId="urn:microsoft.com/office/officeart/2005/8/layout/cycle4#1"/>
    <dgm:cxn modelId="{30815B1B-C2FD-4328-B2F3-C0CBCA01589E}" srcId="{93E493D6-D584-4EE9-8EE9-903968C37C6E}" destId="{9AAC734A-0EC6-4597-BB9E-45DE8BB58F98}" srcOrd="2" destOrd="0" parTransId="{88FE0DE9-1C81-46E6-8804-D52C21EE00C2}" sibTransId="{77DBD33C-10F2-4332-842C-DB0FFCADA09E}"/>
    <dgm:cxn modelId="{99E628E5-4A74-49FF-95DB-51725DC7CDF5}" srcId="{9775AF2E-0653-4FB6-AD38-A5F26BB87501}" destId="{54FC33F6-91F1-4297-8DC6-72BFD4A835D5}" srcOrd="0" destOrd="0" parTransId="{C87B79C5-82BE-4F9F-A383-78CB5B8F01C2}" sibTransId="{8E4F55C9-397A-4B79-90BE-1757EBB35C0F}"/>
    <dgm:cxn modelId="{9903B681-90E5-4350-8FD1-CBBB1506200C}" type="presOf" srcId="{E1E7C6B3-0052-4B9D-88D0-2767C15FF0CB}" destId="{D5DE2DAF-FC3B-4280-B4B4-E3B4061B5393}" srcOrd="0" destOrd="0" presId="urn:microsoft.com/office/officeart/2005/8/layout/cycle4#1"/>
    <dgm:cxn modelId="{C22EF01C-2992-4954-B5A6-FB157D4AF8B0}" type="presOf" srcId="{4F77F5AA-B775-437E-B2FB-665708F5A0F7}" destId="{851E8C1A-FD24-47C1-A330-509418842BFD}" srcOrd="1" destOrd="1" presId="urn:microsoft.com/office/officeart/2005/8/layout/cycle4#1"/>
    <dgm:cxn modelId="{A573F97C-ED8B-4BE6-BDC5-8053881B8DC6}" type="presOf" srcId="{DAF394E0-59E1-4682-B06E-134AEC51C3D6}" destId="{455ED56B-EB13-45D5-956E-B00EEEB878C7}" srcOrd="1" destOrd="0" presId="urn:microsoft.com/office/officeart/2005/8/layout/cycle4#1"/>
    <dgm:cxn modelId="{20B40D75-99CA-4180-B511-CED6CDA80A2F}" type="presOf" srcId="{A7AC3AEE-8543-4DE7-88D1-633E1E08D6D0}" destId="{9E7DFE58-FD89-4261-BD88-CC7EA3AE52D8}" srcOrd="0" destOrd="3" presId="urn:microsoft.com/office/officeart/2005/8/layout/cycle4#1"/>
    <dgm:cxn modelId="{0E4AF988-567C-4EC8-A8CE-A26548E8E6FC}" type="presOf" srcId="{DAF394E0-59E1-4682-B06E-134AEC51C3D6}" destId="{3C18E3CB-6A7C-4E7A-803A-C28A878F0392}" srcOrd="0" destOrd="0" presId="urn:microsoft.com/office/officeart/2005/8/layout/cycle4#1"/>
    <dgm:cxn modelId="{2CAA8E58-69FA-48F3-B1D8-D2522BB2448D}" type="presOf" srcId="{54FC33F6-91F1-4297-8DC6-72BFD4A835D5}" destId="{0EA74743-0D6A-481E-8E82-7CA7928848A9}" srcOrd="1" destOrd="0" presId="urn:microsoft.com/office/officeart/2005/8/layout/cycle4#1"/>
    <dgm:cxn modelId="{CA62BD36-C9BB-44B6-8956-8006DB5EDC41}" srcId="{9775AF2E-0653-4FB6-AD38-A5F26BB87501}" destId="{C0BB0707-6364-4DA2-B937-97D70DB4EDB4}" srcOrd="2" destOrd="0" parTransId="{1984A13B-D695-4D19-B1E7-13FB75C5D6A9}" sibTransId="{2B4D28E7-5793-4EE3-8B2D-6BAFDB83F321}"/>
    <dgm:cxn modelId="{204B759D-72C7-42B3-8C2A-41E3DCA6DAC8}" srcId="{9775AF2E-0653-4FB6-AD38-A5F26BB87501}" destId="{A7AC3AEE-8543-4DE7-88D1-633E1E08D6D0}" srcOrd="3" destOrd="0" parTransId="{E0B27BB7-0B9F-4019-81A3-D32AF4C1B395}" sibTransId="{D7D174AD-12D0-4DD2-B3C1-1C3BA745392E}"/>
    <dgm:cxn modelId="{08D888A8-C5B4-4215-AD80-D1BE19FCEA9D}" type="presOf" srcId="{2748C797-6D09-4688-A80B-6E177B349E5D}" destId="{892FE476-943A-4524-A36C-96A7CA5FFC7E}" srcOrd="1" destOrd="1" presId="urn:microsoft.com/office/officeart/2005/8/layout/cycle4#1"/>
    <dgm:cxn modelId="{375B3D31-F952-463E-8C3B-E8CE5146480D}" type="presOf" srcId="{54FC33F6-91F1-4297-8DC6-72BFD4A835D5}" destId="{9E7DFE58-FD89-4261-BD88-CC7EA3AE52D8}" srcOrd="0" destOrd="0" presId="urn:microsoft.com/office/officeart/2005/8/layout/cycle4#1"/>
    <dgm:cxn modelId="{99FA2A26-7CF0-4409-9E96-EEF485CF0B19}" type="presOf" srcId="{4F77F5AA-B775-437E-B2FB-665708F5A0F7}" destId="{197D653B-4F5C-4963-88FD-B48A601B107B}" srcOrd="0" destOrd="1" presId="urn:microsoft.com/office/officeart/2005/8/layout/cycle4#1"/>
    <dgm:cxn modelId="{CBCDBA62-288D-43F6-BA7F-14BAA7F5609B}" type="presOf" srcId="{C0BB0707-6364-4DA2-B937-97D70DB4EDB4}" destId="{9E7DFE58-FD89-4261-BD88-CC7EA3AE52D8}" srcOrd="0" destOrd="2" presId="urn:microsoft.com/office/officeart/2005/8/layout/cycle4#1"/>
    <dgm:cxn modelId="{C233FB88-91B8-41E4-AFE7-5DE24DE504EA}" srcId="{93E493D6-D584-4EE9-8EE9-903968C37C6E}" destId="{4DB93E85-9382-48E8-BC2B-948CA4776C6C}" srcOrd="0" destOrd="0" parTransId="{97D8E60C-EE1D-4947-B94C-A29BD7F23171}" sibTransId="{614B9992-8EF1-41C4-B88F-D5F74B3729B5}"/>
    <dgm:cxn modelId="{6A709C36-FFE0-4EF3-9BB3-55F965DCF49C}" type="presOf" srcId="{4DB93E85-9382-48E8-BC2B-948CA4776C6C}" destId="{D4C07262-87FB-4EB5-A928-1F0B6B90200A}" srcOrd="0" destOrd="0" presId="urn:microsoft.com/office/officeart/2005/8/layout/cycle4#1"/>
    <dgm:cxn modelId="{0EE30219-122E-4C0D-803A-3675A5920ECE}" type="presOf" srcId="{93E493D6-D584-4EE9-8EE9-903968C37C6E}" destId="{6EB3E5E0-FCE1-4D69-9AD8-86EA71239016}" srcOrd="0" destOrd="0" presId="urn:microsoft.com/office/officeart/2005/8/layout/cycle4#1"/>
    <dgm:cxn modelId="{58CBD099-FB6F-47BA-B492-68894E97716F}" srcId="{E1E7C6B3-0052-4B9D-88D0-2767C15FF0CB}" destId="{DAF394E0-59E1-4682-B06E-134AEC51C3D6}" srcOrd="0" destOrd="0" parTransId="{F6B5EDD0-42E9-45A0-88E2-6D0A8189F3BB}" sibTransId="{CBB8BD5F-4A71-43C6-AE4E-813EA2A379FB}"/>
    <dgm:cxn modelId="{4FB1E806-BBF6-4581-840E-D8A37FA9F784}" type="presOf" srcId="{63090252-C2EF-40B5-9731-4121F07AC75C}" destId="{851E8C1A-FD24-47C1-A330-509418842BFD}" srcOrd="1" destOrd="0" presId="urn:microsoft.com/office/officeart/2005/8/layout/cycle4#1"/>
    <dgm:cxn modelId="{E1F0D107-08F2-4DF3-9EAA-6E885C4DC54A}" srcId="{4DB93E85-9382-48E8-BC2B-948CA4776C6C}" destId="{63090252-C2EF-40B5-9731-4121F07AC75C}" srcOrd="0" destOrd="0" parTransId="{D1952FCE-2E84-41E8-BC35-FA538AB842E6}" sibTransId="{19CFA68D-E3F4-4EEE-AFE6-19F661DB798B}"/>
    <dgm:cxn modelId="{2D802669-AF3E-4834-B36A-E819F7BE1D72}" type="presOf" srcId="{6E064462-0338-426E-8269-74B9282725E3}" destId="{0EA74743-0D6A-481E-8E82-7CA7928848A9}" srcOrd="1" destOrd="1" presId="urn:microsoft.com/office/officeart/2005/8/layout/cycle4#1"/>
    <dgm:cxn modelId="{8CB86753-C292-41CC-9DBF-11958410210A}" type="presOf" srcId="{A7AC3AEE-8543-4DE7-88D1-633E1E08D6D0}" destId="{0EA74743-0D6A-481E-8E82-7CA7928848A9}" srcOrd="1" destOrd="3" presId="urn:microsoft.com/office/officeart/2005/8/layout/cycle4#1"/>
    <dgm:cxn modelId="{97BC0180-B129-4188-ACDD-AF5597C03F1C}" srcId="{9AAC734A-0EC6-4597-BB9E-45DE8BB58F98}" destId="{993EDAF5-0A4D-4037-A918-0E5B73714200}" srcOrd="0" destOrd="0" parTransId="{19086225-7490-4C81-80E6-772676DFA26B}" sibTransId="{791BD465-EE06-4793-9C9A-491CCED02E03}"/>
    <dgm:cxn modelId="{1F498EA8-4790-490C-A783-54246C86995A}" type="presOf" srcId="{2748C797-6D09-4688-A80B-6E177B349E5D}" destId="{4C563FF6-8D3B-442F-B75E-8A7BF899EE08}" srcOrd="0" destOrd="1" presId="urn:microsoft.com/office/officeart/2005/8/layout/cycle4#1"/>
    <dgm:cxn modelId="{5B34300D-E8FA-4B31-BC13-617D16EC496B}" type="presOf" srcId="{C0BB0707-6364-4DA2-B937-97D70DB4EDB4}" destId="{0EA74743-0D6A-481E-8E82-7CA7928848A9}" srcOrd="1" destOrd="2" presId="urn:microsoft.com/office/officeart/2005/8/layout/cycle4#1"/>
    <dgm:cxn modelId="{5197DFEA-3158-4E03-929D-6418BE8ADAD2}" type="presOf" srcId="{993EDAF5-0A4D-4037-A918-0E5B73714200}" destId="{4C563FF6-8D3B-442F-B75E-8A7BF899EE08}" srcOrd="0" destOrd="0" presId="urn:microsoft.com/office/officeart/2005/8/layout/cycle4#1"/>
    <dgm:cxn modelId="{99EE23C2-DFD9-435E-92FB-88308D5DD5C3}" type="presOf" srcId="{9775AF2E-0653-4FB6-AD38-A5F26BB87501}" destId="{63C9C543-C682-4B75-BFF1-C9AEE9D26501}" srcOrd="0" destOrd="0" presId="urn:microsoft.com/office/officeart/2005/8/layout/cycle4#1"/>
    <dgm:cxn modelId="{868E53E6-D54F-411C-8D52-4D34FEFB17E4}" type="presOf" srcId="{63090252-C2EF-40B5-9731-4121F07AC75C}" destId="{197D653B-4F5C-4963-88FD-B48A601B107B}" srcOrd="0" destOrd="0" presId="urn:microsoft.com/office/officeart/2005/8/layout/cycle4#1"/>
    <dgm:cxn modelId="{62C5771C-B5DB-4A6E-BFC4-F94D468BE8FB}" type="presParOf" srcId="{6EB3E5E0-FCE1-4D69-9AD8-86EA71239016}" destId="{A9F31B1A-D161-4789-A82C-411E884EF265}" srcOrd="0" destOrd="0" presId="urn:microsoft.com/office/officeart/2005/8/layout/cycle4#1"/>
    <dgm:cxn modelId="{22BD571A-C59C-4080-AD4C-9AFC8BA2241B}" type="presParOf" srcId="{A9F31B1A-D161-4789-A82C-411E884EF265}" destId="{F13F9665-452E-4D0B-8F64-B95CC57BDA63}" srcOrd="0" destOrd="0" presId="urn:microsoft.com/office/officeart/2005/8/layout/cycle4#1"/>
    <dgm:cxn modelId="{BDE03484-9632-4C4C-B57F-50A9E528CBC3}" type="presParOf" srcId="{F13F9665-452E-4D0B-8F64-B95CC57BDA63}" destId="{197D653B-4F5C-4963-88FD-B48A601B107B}" srcOrd="0" destOrd="0" presId="urn:microsoft.com/office/officeart/2005/8/layout/cycle4#1"/>
    <dgm:cxn modelId="{DE2F37EE-6FBF-4F08-AA43-B6CC1ADD3B24}" type="presParOf" srcId="{F13F9665-452E-4D0B-8F64-B95CC57BDA63}" destId="{851E8C1A-FD24-47C1-A330-509418842BFD}" srcOrd="1" destOrd="0" presId="urn:microsoft.com/office/officeart/2005/8/layout/cycle4#1"/>
    <dgm:cxn modelId="{81313D2C-2AA9-4A49-B939-65E647CCF273}" type="presParOf" srcId="{A9F31B1A-D161-4789-A82C-411E884EF265}" destId="{4B8AF525-0C09-498B-A0F9-0FEC9442D000}" srcOrd="1" destOrd="0" presId="urn:microsoft.com/office/officeart/2005/8/layout/cycle4#1"/>
    <dgm:cxn modelId="{42B1F0A4-BE10-4433-987E-F2955BB5281B}" type="presParOf" srcId="{4B8AF525-0C09-498B-A0F9-0FEC9442D000}" destId="{3C18E3CB-6A7C-4E7A-803A-C28A878F0392}" srcOrd="0" destOrd="0" presId="urn:microsoft.com/office/officeart/2005/8/layout/cycle4#1"/>
    <dgm:cxn modelId="{38ECB708-9A7B-4013-BAF5-883B4CF6D5B8}" type="presParOf" srcId="{4B8AF525-0C09-498B-A0F9-0FEC9442D000}" destId="{455ED56B-EB13-45D5-956E-B00EEEB878C7}" srcOrd="1" destOrd="0" presId="urn:microsoft.com/office/officeart/2005/8/layout/cycle4#1"/>
    <dgm:cxn modelId="{08D4AFC4-0836-4653-AC96-6FBAC3F7FE7B}" type="presParOf" srcId="{A9F31B1A-D161-4789-A82C-411E884EF265}" destId="{D7ABF3E3-6627-49E8-8557-6DF369202144}" srcOrd="2" destOrd="0" presId="urn:microsoft.com/office/officeart/2005/8/layout/cycle4#1"/>
    <dgm:cxn modelId="{456C8003-5AE6-454A-AEFA-D43381696BDD}" type="presParOf" srcId="{D7ABF3E3-6627-49E8-8557-6DF369202144}" destId="{4C563FF6-8D3B-442F-B75E-8A7BF899EE08}" srcOrd="0" destOrd="0" presId="urn:microsoft.com/office/officeart/2005/8/layout/cycle4#1"/>
    <dgm:cxn modelId="{C6655DD5-4FDF-4DD8-8205-C99240D6DF44}" type="presParOf" srcId="{D7ABF3E3-6627-49E8-8557-6DF369202144}" destId="{892FE476-943A-4524-A36C-96A7CA5FFC7E}" srcOrd="1" destOrd="0" presId="urn:microsoft.com/office/officeart/2005/8/layout/cycle4#1"/>
    <dgm:cxn modelId="{7EC89849-BBE6-47CB-9918-689612B848EA}" type="presParOf" srcId="{A9F31B1A-D161-4789-A82C-411E884EF265}" destId="{DB03BAF5-FE43-4CAC-8A20-72076AC1CD4E}" srcOrd="3" destOrd="0" presId="urn:microsoft.com/office/officeart/2005/8/layout/cycle4#1"/>
    <dgm:cxn modelId="{A57BC97B-9C60-4629-8A2B-4374B62CAA7D}" type="presParOf" srcId="{DB03BAF5-FE43-4CAC-8A20-72076AC1CD4E}" destId="{9E7DFE58-FD89-4261-BD88-CC7EA3AE52D8}" srcOrd="0" destOrd="0" presId="urn:microsoft.com/office/officeart/2005/8/layout/cycle4#1"/>
    <dgm:cxn modelId="{FFA5B1A2-E4C7-4A82-A3E8-3DCF755FAC13}" type="presParOf" srcId="{DB03BAF5-FE43-4CAC-8A20-72076AC1CD4E}" destId="{0EA74743-0D6A-481E-8E82-7CA7928848A9}" srcOrd="1" destOrd="0" presId="urn:microsoft.com/office/officeart/2005/8/layout/cycle4#1"/>
    <dgm:cxn modelId="{7C061D48-7E22-429C-B4DB-5410EDF61397}" type="presParOf" srcId="{A9F31B1A-D161-4789-A82C-411E884EF265}" destId="{4E20B4F8-A48C-47CE-9280-E8DFED3EC0BB}" srcOrd="4" destOrd="0" presId="urn:microsoft.com/office/officeart/2005/8/layout/cycle4#1"/>
    <dgm:cxn modelId="{C2038F71-7345-41B7-82B5-E735C0F02D24}" type="presParOf" srcId="{6EB3E5E0-FCE1-4D69-9AD8-86EA71239016}" destId="{39AE3E64-2784-45D6-ABA4-D81097B78A6E}" srcOrd="1" destOrd="0" presId="urn:microsoft.com/office/officeart/2005/8/layout/cycle4#1"/>
    <dgm:cxn modelId="{22433562-387B-43E8-BE18-B1FE3491E5A1}" type="presParOf" srcId="{39AE3E64-2784-45D6-ABA4-D81097B78A6E}" destId="{D4C07262-87FB-4EB5-A928-1F0B6B90200A}" srcOrd="0" destOrd="0" presId="urn:microsoft.com/office/officeart/2005/8/layout/cycle4#1"/>
    <dgm:cxn modelId="{8AC99ABE-4B8D-48C5-84FD-95B87AFCE9E7}" type="presParOf" srcId="{39AE3E64-2784-45D6-ABA4-D81097B78A6E}" destId="{D5DE2DAF-FC3B-4280-B4B4-E3B4061B5393}" srcOrd="1" destOrd="0" presId="urn:microsoft.com/office/officeart/2005/8/layout/cycle4#1"/>
    <dgm:cxn modelId="{58789CD0-A0EF-4D67-83B9-FD99FC85FAB7}" type="presParOf" srcId="{39AE3E64-2784-45D6-ABA4-D81097B78A6E}" destId="{30FEF4C3-A3AE-4ADA-9839-3B07FCDCA65A}" srcOrd="2" destOrd="0" presId="urn:microsoft.com/office/officeart/2005/8/layout/cycle4#1"/>
    <dgm:cxn modelId="{CB2B3B25-5277-49B2-BFF9-0658333AAD58}" type="presParOf" srcId="{39AE3E64-2784-45D6-ABA4-D81097B78A6E}" destId="{63C9C543-C682-4B75-BFF1-C9AEE9D26501}" srcOrd="3" destOrd="0" presId="urn:microsoft.com/office/officeart/2005/8/layout/cycle4#1"/>
    <dgm:cxn modelId="{A745350B-84CB-4D76-8509-D97F3B434503}" type="presParOf" srcId="{39AE3E64-2784-45D6-ABA4-D81097B78A6E}" destId="{F831880F-26D6-4721-BEE2-C6873277EFD1}" srcOrd="4" destOrd="0" presId="urn:microsoft.com/office/officeart/2005/8/layout/cycle4#1"/>
    <dgm:cxn modelId="{36643C17-0C41-4F96-B95B-5E15C917116F}" type="presParOf" srcId="{6EB3E5E0-FCE1-4D69-9AD8-86EA71239016}" destId="{CDD9ACF2-C790-4246-B062-0DFEC5544A41}" srcOrd="2" destOrd="0" presId="urn:microsoft.com/office/officeart/2005/8/layout/cycle4#1"/>
    <dgm:cxn modelId="{F558672D-86F7-431F-BEA1-392A5EE82979}" type="presParOf" srcId="{6EB3E5E0-FCE1-4D69-9AD8-86EA71239016}" destId="{9A169CC8-4C06-424D-BB90-322F42C10162}"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F55CA-7412-4D87-91FB-7033ACD4042D}">
      <dsp:nvSpPr>
        <dsp:cNvPr id="0" name=""/>
        <dsp:cNvSpPr/>
      </dsp:nvSpPr>
      <dsp:spPr>
        <a:xfrm>
          <a:off x="499903" y="498454"/>
          <a:ext cx="3320673" cy="3320673"/>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DFB963-3063-4798-9AE4-8DF53CC4227B}">
      <dsp:nvSpPr>
        <dsp:cNvPr id="0" name=""/>
        <dsp:cNvSpPr/>
      </dsp:nvSpPr>
      <dsp:spPr>
        <a:xfrm>
          <a:off x="499903" y="498454"/>
          <a:ext cx="3320673" cy="3320673"/>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16AA9B-A9E8-4396-80D2-E7B734CC5853}">
      <dsp:nvSpPr>
        <dsp:cNvPr id="0" name=""/>
        <dsp:cNvSpPr/>
      </dsp:nvSpPr>
      <dsp:spPr>
        <a:xfrm>
          <a:off x="499903" y="498454"/>
          <a:ext cx="3320673" cy="3320673"/>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5080B8-7147-4798-80D9-F3A8B5553F2E}">
      <dsp:nvSpPr>
        <dsp:cNvPr id="0" name=""/>
        <dsp:cNvSpPr/>
      </dsp:nvSpPr>
      <dsp:spPr>
        <a:xfrm>
          <a:off x="499903" y="498454"/>
          <a:ext cx="3320673" cy="3320673"/>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FFBC5E-60CB-4ADD-9329-66BC4F04F346}">
      <dsp:nvSpPr>
        <dsp:cNvPr id="0" name=""/>
        <dsp:cNvSpPr/>
      </dsp:nvSpPr>
      <dsp:spPr>
        <a:xfrm>
          <a:off x="1197608" y="1225327"/>
          <a:ext cx="1925262" cy="18669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t>Developing</a:t>
          </a:r>
        </a:p>
        <a:p>
          <a:pPr lvl="0" algn="ctr" defTabSz="889000">
            <a:lnSpc>
              <a:spcPct val="90000"/>
            </a:lnSpc>
            <a:spcBef>
              <a:spcPct val="0"/>
            </a:spcBef>
            <a:spcAft>
              <a:spcPct val="35000"/>
            </a:spcAft>
          </a:pPr>
          <a:r>
            <a:rPr lang="en-GB" sz="2000" b="1" kern="1200" dirty="0" smtClean="0"/>
            <a:t>Professional</a:t>
          </a:r>
        </a:p>
        <a:p>
          <a:pPr lvl="0" algn="ctr" defTabSz="889000">
            <a:lnSpc>
              <a:spcPct val="90000"/>
            </a:lnSpc>
            <a:spcBef>
              <a:spcPct val="0"/>
            </a:spcBef>
            <a:spcAft>
              <a:spcPct val="35000"/>
            </a:spcAft>
          </a:pPr>
          <a:r>
            <a:rPr lang="en-GB" sz="2000" b="1" kern="1200" dirty="0" smtClean="0"/>
            <a:t>Judgement</a:t>
          </a:r>
          <a:endParaRPr lang="en-GB" sz="2000" b="1" kern="1200" dirty="0"/>
        </a:p>
      </dsp:txBody>
      <dsp:txXfrm>
        <a:off x="1479556" y="1498732"/>
        <a:ext cx="1361366" cy="1320118"/>
      </dsp:txXfrm>
    </dsp:sp>
    <dsp:sp modelId="{FB37FF6D-A8DF-4569-8674-3457A2AC2244}">
      <dsp:nvSpPr>
        <dsp:cNvPr id="0" name=""/>
        <dsp:cNvSpPr/>
      </dsp:nvSpPr>
      <dsp:spPr>
        <a:xfrm>
          <a:off x="1624926" y="1684"/>
          <a:ext cx="1070626" cy="1070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SAL</a:t>
          </a:r>
          <a:endParaRPr lang="en-GB" sz="1600" b="1" kern="1200" dirty="0"/>
        </a:p>
      </dsp:txBody>
      <dsp:txXfrm>
        <a:off x="1781716" y="158474"/>
        <a:ext cx="757046" cy="757046"/>
      </dsp:txXfrm>
    </dsp:sp>
    <dsp:sp modelId="{6C4F0B6F-C12A-4BF3-B001-710DAE94DC7F}">
      <dsp:nvSpPr>
        <dsp:cNvPr id="0" name=""/>
        <dsp:cNvSpPr/>
      </dsp:nvSpPr>
      <dsp:spPr>
        <a:xfrm>
          <a:off x="3246720" y="1623478"/>
          <a:ext cx="1070626" cy="1070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err="1" smtClean="0"/>
            <a:t>AifL</a:t>
          </a:r>
          <a:endParaRPr lang="en-GB" sz="1600" b="1" kern="1200" dirty="0"/>
        </a:p>
      </dsp:txBody>
      <dsp:txXfrm>
        <a:off x="3403510" y="1780268"/>
        <a:ext cx="757046" cy="757046"/>
      </dsp:txXfrm>
    </dsp:sp>
    <dsp:sp modelId="{99634FE3-E41D-44F3-A4B8-021BD71082C1}">
      <dsp:nvSpPr>
        <dsp:cNvPr id="0" name=""/>
        <dsp:cNvSpPr/>
      </dsp:nvSpPr>
      <dsp:spPr>
        <a:xfrm>
          <a:off x="1624926" y="3245272"/>
          <a:ext cx="1070626" cy="1070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Profiling</a:t>
          </a:r>
          <a:endParaRPr lang="en-GB" sz="1600" b="1" kern="1200" dirty="0"/>
        </a:p>
      </dsp:txBody>
      <dsp:txXfrm>
        <a:off x="1781716" y="3402062"/>
        <a:ext cx="757046" cy="757046"/>
      </dsp:txXfrm>
    </dsp:sp>
    <dsp:sp modelId="{BF24776E-B0A9-4F4E-8101-4F780F0CC705}">
      <dsp:nvSpPr>
        <dsp:cNvPr id="0" name=""/>
        <dsp:cNvSpPr/>
      </dsp:nvSpPr>
      <dsp:spPr>
        <a:xfrm>
          <a:off x="3132" y="1623478"/>
          <a:ext cx="1070626" cy="1070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Data</a:t>
          </a:r>
        </a:p>
        <a:p>
          <a:pPr lvl="0" algn="ctr" defTabSz="711200">
            <a:lnSpc>
              <a:spcPct val="90000"/>
            </a:lnSpc>
            <a:spcBef>
              <a:spcPct val="0"/>
            </a:spcBef>
            <a:spcAft>
              <a:spcPct val="35000"/>
            </a:spcAft>
          </a:pPr>
          <a:r>
            <a:rPr lang="en-GB" sz="1600" b="1" kern="1200" dirty="0" smtClean="0"/>
            <a:t>Literacy</a:t>
          </a:r>
          <a:endParaRPr lang="en-GB" sz="1600" b="1" kern="1200" dirty="0"/>
        </a:p>
      </dsp:txBody>
      <dsp:txXfrm>
        <a:off x="159922" y="1780268"/>
        <a:ext cx="757046" cy="757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F7C3E-CBD0-4F37-BBE9-66EF3439815E}">
      <dsp:nvSpPr>
        <dsp:cNvPr id="0" name=""/>
        <dsp:cNvSpPr/>
      </dsp:nvSpPr>
      <dsp:spPr>
        <a:xfrm>
          <a:off x="2160749" y="1361"/>
          <a:ext cx="2087212" cy="10436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Data</a:t>
          </a:r>
          <a:endParaRPr lang="en-GB" sz="2800" kern="1200" dirty="0"/>
        </a:p>
      </dsp:txBody>
      <dsp:txXfrm>
        <a:off x="2191315" y="31927"/>
        <a:ext cx="2026080" cy="982474"/>
      </dsp:txXfrm>
    </dsp:sp>
    <dsp:sp modelId="{582460C9-6204-46E2-B422-EBA6E0AFA74F}">
      <dsp:nvSpPr>
        <dsp:cNvPr id="0" name=""/>
        <dsp:cNvSpPr/>
      </dsp:nvSpPr>
      <dsp:spPr>
        <a:xfrm rot="3528602">
          <a:off x="3510057" y="1478646"/>
          <a:ext cx="980121" cy="365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3619636" y="1551698"/>
        <a:ext cx="760963" cy="219158"/>
      </dsp:txXfrm>
    </dsp:sp>
    <dsp:sp modelId="{A20F19C6-1370-4683-9ABB-A0BB4AC14679}">
      <dsp:nvSpPr>
        <dsp:cNvPr id="0" name=""/>
        <dsp:cNvSpPr/>
      </dsp:nvSpPr>
      <dsp:spPr>
        <a:xfrm>
          <a:off x="3816432" y="2736297"/>
          <a:ext cx="2087212" cy="10436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Pupil Voice</a:t>
          </a:r>
          <a:endParaRPr lang="en-GB" sz="2800" kern="1200" dirty="0"/>
        </a:p>
      </dsp:txBody>
      <dsp:txXfrm>
        <a:off x="3846998" y="2766863"/>
        <a:ext cx="2026080" cy="982474"/>
      </dsp:txXfrm>
    </dsp:sp>
    <dsp:sp modelId="{2AEEE1B6-6BA0-448D-9C1D-C9BE0321BC09}">
      <dsp:nvSpPr>
        <dsp:cNvPr id="0" name=""/>
        <dsp:cNvSpPr/>
      </dsp:nvSpPr>
      <dsp:spPr>
        <a:xfrm rot="10799988">
          <a:off x="2713795" y="3075475"/>
          <a:ext cx="980121" cy="365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2823374" y="3148527"/>
        <a:ext cx="760963" cy="219158"/>
      </dsp:txXfrm>
    </dsp:sp>
    <dsp:sp modelId="{17B00710-1FF7-4008-BB11-96A07E3595FD}">
      <dsp:nvSpPr>
        <dsp:cNvPr id="0" name=""/>
        <dsp:cNvSpPr/>
      </dsp:nvSpPr>
      <dsp:spPr>
        <a:xfrm>
          <a:off x="504068" y="2736309"/>
          <a:ext cx="2087212" cy="10436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Observation</a:t>
          </a:r>
          <a:endParaRPr lang="en-GB" sz="2800" kern="1200" dirty="0"/>
        </a:p>
      </dsp:txBody>
      <dsp:txXfrm>
        <a:off x="534634" y="2766875"/>
        <a:ext cx="2026080" cy="982474"/>
      </dsp:txXfrm>
    </dsp:sp>
    <dsp:sp modelId="{DF45B371-2089-408D-8530-4D8A898BF0C0}">
      <dsp:nvSpPr>
        <dsp:cNvPr id="0" name=""/>
        <dsp:cNvSpPr/>
      </dsp:nvSpPr>
      <dsp:spPr>
        <a:xfrm rot="18072311">
          <a:off x="1979781" y="1478651"/>
          <a:ext cx="980121" cy="365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2089360" y="1551703"/>
        <a:ext cx="760963" cy="21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63FF6-8D3B-442F-B75E-8A7BF899EE08}">
      <dsp:nvSpPr>
        <dsp:cNvPr id="0" name=""/>
        <dsp:cNvSpPr/>
      </dsp:nvSpPr>
      <dsp:spPr>
        <a:xfrm>
          <a:off x="4680510" y="2789974"/>
          <a:ext cx="2278654" cy="211048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smtClean="0">
              <a:latin typeface="Calibri" panose="020F0502020204030204" pitchFamily="34" charset="0"/>
            </a:rPr>
            <a:t>Tracking  report issued</a:t>
          </a:r>
          <a:endParaRPr lang="en-GB" sz="1600" b="1"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GB" sz="1600" b="1" kern="1200" dirty="0" smtClean="0">
              <a:latin typeface="Calibri" panose="020F0502020204030204" pitchFamily="34" charset="0"/>
            </a:rPr>
            <a:t>Year Group Conference</a:t>
          </a:r>
          <a:endParaRPr lang="en-GB" sz="1600" b="1" kern="1200" dirty="0">
            <a:latin typeface="Calibri" panose="020F0502020204030204" pitchFamily="34" charset="0"/>
          </a:endParaRPr>
        </a:p>
      </dsp:txBody>
      <dsp:txXfrm>
        <a:off x="5410466" y="3363955"/>
        <a:ext cx="1502337" cy="1490143"/>
      </dsp:txXfrm>
    </dsp:sp>
    <dsp:sp modelId="{9E7DFE58-FD89-4261-BD88-CC7EA3AE52D8}">
      <dsp:nvSpPr>
        <dsp:cNvPr id="0" name=""/>
        <dsp:cNvSpPr/>
      </dsp:nvSpPr>
      <dsp:spPr>
        <a:xfrm>
          <a:off x="558947" y="2645019"/>
          <a:ext cx="2497539" cy="20436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smtClean="0">
              <a:latin typeface="Calibri" panose="020F0502020204030204" pitchFamily="34" charset="0"/>
            </a:rPr>
            <a:t>Formative assessment</a:t>
          </a:r>
          <a:endParaRPr lang="en-GB" sz="1600" b="1"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GB" sz="1600" b="1" kern="1200" dirty="0" smtClean="0">
              <a:latin typeface="Calibri" panose="020F0502020204030204" pitchFamily="34" charset="0"/>
            </a:rPr>
            <a:t>Profiling </a:t>
          </a:r>
          <a:endParaRPr lang="en-GB" sz="1600" b="1"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GB" sz="1600" b="1" kern="1200" dirty="0" smtClean="0">
              <a:latin typeface="Calibri" panose="020F0502020204030204" pitchFamily="34" charset="0"/>
            </a:rPr>
            <a:t>Surveys</a:t>
          </a:r>
          <a:endParaRPr lang="en-GB" sz="1600" b="1"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GB" sz="1600" b="1" kern="1200" dirty="0" smtClean="0">
              <a:latin typeface="Calibri" panose="020F0502020204030204" pitchFamily="34" charset="0"/>
            </a:rPr>
            <a:t>Observations</a:t>
          </a:r>
          <a:endParaRPr lang="en-GB" sz="1600" b="1" kern="1200" dirty="0">
            <a:latin typeface="Calibri" panose="020F0502020204030204" pitchFamily="34" charset="0"/>
          </a:endParaRPr>
        </a:p>
      </dsp:txBody>
      <dsp:txXfrm>
        <a:off x="603840" y="3200833"/>
        <a:ext cx="1658491" cy="1442976"/>
      </dsp:txXfrm>
    </dsp:sp>
    <dsp:sp modelId="{3C18E3CB-6A7C-4E7A-803A-C28A878F0392}">
      <dsp:nvSpPr>
        <dsp:cNvPr id="0" name=""/>
        <dsp:cNvSpPr/>
      </dsp:nvSpPr>
      <dsp:spPr>
        <a:xfrm>
          <a:off x="4448503" y="-75922"/>
          <a:ext cx="2306003" cy="149376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smtClean="0">
              <a:latin typeface="Calibri" panose="020F0502020204030204" pitchFamily="34" charset="0"/>
            </a:rPr>
            <a:t>Attainment Tracker to </a:t>
          </a:r>
          <a:r>
            <a:rPr lang="en-GB" sz="1800" b="1" kern="1200" dirty="0" err="1" smtClean="0">
              <a:latin typeface="Calibri" panose="020F0502020204030204" pitchFamily="34" charset="0"/>
            </a:rPr>
            <a:t>depts</a:t>
          </a:r>
          <a:endParaRPr lang="en-GB" sz="1800" b="1" kern="1200" dirty="0">
            <a:latin typeface="Calibri" panose="020F0502020204030204" pitchFamily="34" charset="0"/>
          </a:endParaRPr>
        </a:p>
      </dsp:txBody>
      <dsp:txXfrm>
        <a:off x="5173117" y="-43109"/>
        <a:ext cx="1548576" cy="1054699"/>
      </dsp:txXfrm>
    </dsp:sp>
    <dsp:sp modelId="{197D653B-4F5C-4963-88FD-B48A601B107B}">
      <dsp:nvSpPr>
        <dsp:cNvPr id="0" name=""/>
        <dsp:cNvSpPr/>
      </dsp:nvSpPr>
      <dsp:spPr>
        <a:xfrm>
          <a:off x="686077" y="-75922"/>
          <a:ext cx="2306003" cy="149376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smtClean="0">
              <a:latin typeface="Calibri" panose="020F0502020204030204" pitchFamily="34" charset="0"/>
            </a:rPr>
            <a:t>Full reports issued</a:t>
          </a:r>
          <a:endParaRPr lang="en-GB" sz="1600" b="1"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GB" sz="1600" b="1" kern="1200" dirty="0" smtClean="0">
              <a:latin typeface="Calibri" panose="020F0502020204030204" pitchFamily="34" charset="0"/>
            </a:rPr>
            <a:t>Final Year Group Conference</a:t>
          </a:r>
          <a:endParaRPr lang="en-GB" sz="1600" b="1" kern="1200" dirty="0">
            <a:latin typeface="Calibri" panose="020F0502020204030204" pitchFamily="34" charset="0"/>
          </a:endParaRPr>
        </a:p>
      </dsp:txBody>
      <dsp:txXfrm>
        <a:off x="718890" y="-43109"/>
        <a:ext cx="1548576" cy="1054699"/>
      </dsp:txXfrm>
    </dsp:sp>
    <dsp:sp modelId="{D4C07262-87FB-4EB5-A928-1F0B6B90200A}">
      <dsp:nvSpPr>
        <dsp:cNvPr id="0" name=""/>
        <dsp:cNvSpPr/>
      </dsp:nvSpPr>
      <dsp:spPr>
        <a:xfrm>
          <a:off x="1604473" y="344333"/>
          <a:ext cx="2021253" cy="2021253"/>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smtClean="0"/>
            <a:t>May</a:t>
          </a:r>
          <a:endParaRPr lang="en-GB" sz="2800" kern="1200" dirty="0"/>
        </a:p>
      </dsp:txBody>
      <dsp:txXfrm>
        <a:off x="2196484" y="936344"/>
        <a:ext cx="1429242" cy="1429242"/>
      </dsp:txXfrm>
    </dsp:sp>
    <dsp:sp modelId="{D5DE2DAF-FC3B-4280-B4B4-E3B4061B5393}">
      <dsp:nvSpPr>
        <dsp:cNvPr id="0" name=""/>
        <dsp:cNvSpPr/>
      </dsp:nvSpPr>
      <dsp:spPr>
        <a:xfrm rot="5400000">
          <a:off x="3719088" y="252437"/>
          <a:ext cx="2021253" cy="2205046"/>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smtClean="0"/>
            <a:t>August</a:t>
          </a:r>
          <a:endParaRPr lang="en-GB" sz="2800" kern="1200" dirty="0"/>
        </a:p>
      </dsp:txBody>
      <dsp:txXfrm rot="-5400000">
        <a:off x="3627192" y="936344"/>
        <a:ext cx="1559203" cy="1429242"/>
      </dsp:txXfrm>
    </dsp:sp>
    <dsp:sp modelId="{30FEF4C3-A3AE-4ADA-9839-3B07FCDCA65A}">
      <dsp:nvSpPr>
        <dsp:cNvPr id="0" name=""/>
        <dsp:cNvSpPr/>
      </dsp:nvSpPr>
      <dsp:spPr>
        <a:xfrm rot="10800000">
          <a:off x="3627191" y="2471560"/>
          <a:ext cx="2205046" cy="1996028"/>
        </a:xfrm>
        <a:prstGeom prst="pieWedg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t>November</a:t>
          </a:r>
          <a:endParaRPr lang="en-GB" sz="2200" b="1" kern="1200" dirty="0"/>
        </a:p>
      </dsp:txBody>
      <dsp:txXfrm rot="10800000">
        <a:off x="3627191" y="2471560"/>
        <a:ext cx="1559203" cy="1411405"/>
      </dsp:txXfrm>
    </dsp:sp>
    <dsp:sp modelId="{63C9C543-C682-4B75-BFF1-C9AEE9D26501}">
      <dsp:nvSpPr>
        <dsp:cNvPr id="0" name=""/>
        <dsp:cNvSpPr/>
      </dsp:nvSpPr>
      <dsp:spPr>
        <a:xfrm rot="16200000">
          <a:off x="1604473" y="2458948"/>
          <a:ext cx="2021253" cy="2021253"/>
        </a:xfrm>
        <a:prstGeom prst="pieWedg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err="1" smtClean="0"/>
            <a:t>Ongoing</a:t>
          </a:r>
          <a:endParaRPr lang="en-GB" sz="2400" kern="1200" dirty="0"/>
        </a:p>
      </dsp:txBody>
      <dsp:txXfrm rot="5400000">
        <a:off x="2196484" y="2458948"/>
        <a:ext cx="1429242" cy="1429242"/>
      </dsp:txXfrm>
    </dsp:sp>
    <dsp:sp modelId="{CDD9ACF2-C790-4246-B062-0DFEC5544A41}">
      <dsp:nvSpPr>
        <dsp:cNvPr id="0" name=""/>
        <dsp:cNvSpPr/>
      </dsp:nvSpPr>
      <dsp:spPr>
        <a:xfrm>
          <a:off x="3323473" y="1992145"/>
          <a:ext cx="697869" cy="606842"/>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169CC8-4C06-424D-BB90-322F42C10162}">
      <dsp:nvSpPr>
        <dsp:cNvPr id="0" name=""/>
        <dsp:cNvSpPr/>
      </dsp:nvSpPr>
      <dsp:spPr>
        <a:xfrm rot="10800000">
          <a:off x="3323473" y="2225547"/>
          <a:ext cx="697869" cy="606842"/>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3E474-89EA-4E23-B0B5-73CBE1A02FE4}" type="datetimeFigureOut">
              <a:rPr lang="en-GB" smtClean="0"/>
              <a:pPr/>
              <a:t>07/05/2015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7118B2-DC7D-4C37-B947-E945BF5BE6A2}" type="slidenum">
              <a:rPr lang="en-GB" smtClean="0"/>
              <a:pPr/>
              <a:t>‹#›</a:t>
            </a:fld>
            <a:endParaRPr lang="en-GB"/>
          </a:p>
        </p:txBody>
      </p:sp>
    </p:spTree>
    <p:extLst>
      <p:ext uri="{BB962C8B-B14F-4D97-AF65-F5344CB8AC3E}">
        <p14:creationId xmlns:p14="http://schemas.microsoft.com/office/powerpoint/2010/main" val="356591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10A95A9-5722-4863-8373-B3416A82E171}" type="slidenum">
              <a:rPr lang="en-GB" smtClean="0"/>
              <a:pPr/>
              <a:t>1</a:t>
            </a:fld>
            <a:endParaRPr lang="en-GB"/>
          </a:p>
        </p:txBody>
      </p:sp>
    </p:spTree>
    <p:extLst>
      <p:ext uri="{BB962C8B-B14F-4D97-AF65-F5344CB8AC3E}">
        <p14:creationId xmlns:p14="http://schemas.microsoft.com/office/powerpoint/2010/main" val="164860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7118B2-DC7D-4C37-B947-E945BF5BE6A2}" type="slidenum">
              <a:rPr lang="en-GB" smtClean="0"/>
              <a:pPr/>
              <a:t>10</a:t>
            </a:fld>
            <a:endParaRPr lang="en-GB"/>
          </a:p>
        </p:txBody>
      </p:sp>
    </p:spTree>
    <p:extLst>
      <p:ext uri="{BB962C8B-B14F-4D97-AF65-F5344CB8AC3E}">
        <p14:creationId xmlns:p14="http://schemas.microsoft.com/office/powerpoint/2010/main" val="2690633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Tying profiling in with SAL</a:t>
            </a:r>
          </a:p>
          <a:p>
            <a:endParaRPr lang="en-GB" dirty="0" smtClean="0"/>
          </a:p>
          <a:p>
            <a:r>
              <a:rPr lang="en-GB" dirty="0" smtClean="0"/>
              <a:t>Every dept connected pupil</a:t>
            </a:r>
            <a:r>
              <a:rPr lang="en-GB" baseline="0" dirty="0" smtClean="0"/>
              <a:t> profiles with assessments and key skills needed for progression so you people could begin to develop an understanding of their skills and strengths in learning</a:t>
            </a:r>
          </a:p>
          <a:p>
            <a:endParaRPr lang="en-GB" baseline="0" dirty="0" smtClean="0"/>
          </a:p>
          <a:p>
            <a:r>
              <a:rPr lang="en-GB" baseline="0" dirty="0" smtClean="0"/>
              <a:t>Sample English dept</a:t>
            </a:r>
            <a:endParaRPr lang="en-GB"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had to</a:t>
            </a:r>
            <a:r>
              <a:rPr lang="en-GB" baseline="0" dirty="0" smtClean="0"/>
              <a:t> invest in developing capacity in staff </a:t>
            </a:r>
          </a:p>
          <a:p>
            <a:endParaRPr lang="en-GB" baseline="0" dirty="0" smtClean="0"/>
          </a:p>
          <a:p>
            <a:r>
              <a:rPr lang="en-GB" baseline="0" dirty="0" smtClean="0"/>
              <a:t>Developing practice in </a:t>
            </a:r>
            <a:r>
              <a:rPr lang="en-GB" baseline="0" dirty="0" err="1" smtClean="0"/>
              <a:t>aifl</a:t>
            </a:r>
            <a:r>
              <a:rPr lang="en-GB" baseline="0" dirty="0" smtClean="0"/>
              <a:t> beyond tricks and tips</a:t>
            </a:r>
          </a:p>
          <a:p>
            <a:endParaRPr lang="en-GB" baseline="0" dirty="0" smtClean="0"/>
          </a:p>
          <a:p>
            <a:r>
              <a:rPr lang="en-GB" baseline="0" dirty="0" smtClean="0"/>
              <a:t>Profiling – why do it</a:t>
            </a:r>
          </a:p>
          <a:p>
            <a:endParaRPr lang="en-GB" baseline="0" dirty="0" smtClean="0"/>
          </a:p>
          <a:p>
            <a:r>
              <a:rPr lang="en-GB" baseline="0" dirty="0" smtClean="0"/>
              <a:t>Data literacy – lessons from London , increased expectations</a:t>
            </a:r>
            <a:endParaRPr lang="en-GB"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looking at tracking</a:t>
            </a:r>
            <a:r>
              <a:rPr lang="en-GB" baseline="0" dirty="0" smtClean="0"/>
              <a:t> progress now, we have a </a:t>
            </a:r>
            <a:r>
              <a:rPr lang="en-GB" b="1" baseline="0" dirty="0" smtClean="0"/>
              <a:t>range of data </a:t>
            </a:r>
            <a:r>
              <a:rPr lang="en-GB" baseline="0" dirty="0" smtClean="0"/>
              <a:t>that we can use to build that picture of progress however it has been very difficult to pull all this together effectively. </a:t>
            </a:r>
          </a:p>
          <a:p>
            <a:endParaRPr lang="en-GB" baseline="0" dirty="0" smtClean="0"/>
          </a:p>
          <a:p>
            <a:r>
              <a:rPr lang="en-GB" baseline="0" dirty="0" smtClean="0"/>
              <a:t>The </a:t>
            </a:r>
            <a:r>
              <a:rPr lang="en-GB" b="1" baseline="0" dirty="0" smtClean="0"/>
              <a:t>SA Attainment Tracker </a:t>
            </a:r>
            <a:r>
              <a:rPr lang="en-GB" baseline="0" dirty="0" smtClean="0"/>
              <a:t>has been crucial in allowing us to do this. The Tracker is now a central resource for Self Evaluation and supports SE at </a:t>
            </a:r>
            <a:r>
              <a:rPr lang="en-GB" b="1" baseline="0" dirty="0" smtClean="0"/>
              <a:t>whole school level and we are planning systems to support dept level analysis of data.</a:t>
            </a:r>
          </a:p>
          <a:p>
            <a:endParaRPr lang="en-GB" b="1"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downloaded,</a:t>
            </a:r>
            <a:r>
              <a:rPr lang="en-GB" baseline="0" dirty="0" smtClean="0"/>
              <a:t> the data looks like this. Its very easy to see three years of working level data together with CEM and other pupil data.</a:t>
            </a:r>
          </a:p>
          <a:p>
            <a:endParaRPr lang="en-GB" baseline="0" dirty="0" smtClean="0"/>
          </a:p>
          <a:p>
            <a:r>
              <a:rPr lang="en-GB" baseline="0" dirty="0" smtClean="0"/>
              <a:t>We have been working to highlight those pupils </a:t>
            </a:r>
            <a:r>
              <a:rPr lang="en-GB" b="1" baseline="0" dirty="0" smtClean="0"/>
              <a:t>working in the upper and lower centiles of CEM</a:t>
            </a:r>
            <a:r>
              <a:rPr lang="en-GB" baseline="0" dirty="0" smtClean="0"/>
              <a:t>, tying this into working level data – are identifying that we still have issues here. </a:t>
            </a:r>
          </a:p>
          <a:p>
            <a:endParaRPr lang="en-GB" baseline="0" dirty="0" smtClean="0"/>
          </a:p>
          <a:p>
            <a:r>
              <a:rPr lang="en-GB" baseline="0" dirty="0" smtClean="0"/>
              <a:t>Beginning to look at SIMD data and progression across three years. This is enabling us to work with staff to </a:t>
            </a:r>
            <a:r>
              <a:rPr lang="en-GB" b="1" baseline="0" dirty="0" smtClean="0"/>
              <a:t>identify whole-school targets across stages for secure learning. </a:t>
            </a:r>
          </a:p>
          <a:p>
            <a:endParaRPr lang="en-GB" b="1" baseline="0" dirty="0" smtClean="0"/>
          </a:p>
          <a:p>
            <a:r>
              <a:rPr lang="en-GB" b="0" baseline="0" dirty="0" smtClean="0"/>
              <a:t>If as we do in Kyle we are </a:t>
            </a:r>
            <a:r>
              <a:rPr lang="en-GB" b="1" baseline="0" dirty="0" smtClean="0"/>
              <a:t>targeting 65% of learners to achieve 5@5 </a:t>
            </a:r>
            <a:r>
              <a:rPr lang="en-GB" b="0" baseline="0" dirty="0" smtClean="0"/>
              <a:t>how does that translate to where young people should be at the end of S3 , S2 and S1. How many of learners should be secure at third level in S2 for example. Are all staff engaged with this dialogue about progress? Do they understand their part in ensuring progression for all.</a:t>
            </a:r>
            <a:endParaRPr lang="en-GB" b="0"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When making judgements about progress we do not just use data alone we look at the experience of the learner across the BGE by triangulating our data with  </a:t>
            </a:r>
          </a:p>
          <a:p>
            <a:r>
              <a:rPr lang="en-GB" b="1" baseline="0" dirty="0" smtClean="0"/>
              <a:t>Each dept carries out pupil questionnaires  for each year group, questions are based on  learning and teaching. </a:t>
            </a:r>
            <a:r>
              <a:rPr lang="en-GB" b="0" baseline="0" dirty="0" smtClean="0"/>
              <a:t>All data for all </a:t>
            </a:r>
            <a:r>
              <a:rPr lang="en-GB" b="0" baseline="0" dirty="0" err="1" smtClean="0"/>
              <a:t>depts</a:t>
            </a:r>
            <a:r>
              <a:rPr lang="en-GB" b="0" baseline="0" dirty="0" smtClean="0"/>
              <a:t> is published across the school. </a:t>
            </a:r>
            <a:endParaRPr lang="en-GB" b="1" baseline="0" dirty="0" smtClean="0"/>
          </a:p>
          <a:p>
            <a:endParaRPr lang="en-GB" b="1" baseline="0" dirty="0" smtClean="0"/>
          </a:p>
          <a:p>
            <a:r>
              <a:rPr lang="en-GB" baseline="0" dirty="0" smtClean="0"/>
              <a:t>Lesson observation data with a particular focus on learner progress and on learners understanding of their progress  is also looked at to provide a coherent picture of learners experiences in each dept.</a:t>
            </a:r>
          </a:p>
          <a:p>
            <a:endParaRPr lang="en-GB" dirty="0"/>
          </a:p>
        </p:txBody>
      </p:sp>
      <p:sp>
        <p:nvSpPr>
          <p:cNvPr id="4" name="Slide Number Placeholder 3"/>
          <p:cNvSpPr>
            <a:spLocks noGrp="1"/>
          </p:cNvSpPr>
          <p:nvPr>
            <p:ph type="sldNum" sz="quarter" idx="10"/>
          </p:nvPr>
        </p:nvSpPr>
        <p:spPr/>
        <p:txBody>
          <a:bodyPr/>
          <a:lstStyle/>
          <a:p>
            <a:fld id="{EF275222-F524-4E68-8574-365775BF15F2}"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Tri-learning</a:t>
            </a:r>
          </a:p>
          <a:p>
            <a:endParaRPr lang="en-GB" dirty="0" smtClean="0"/>
          </a:p>
          <a:p>
            <a:r>
              <a:rPr lang="en-GB" dirty="0" smtClean="0"/>
              <a:t>Learning walks but focussed on progression, talking to young</a:t>
            </a:r>
            <a:r>
              <a:rPr lang="en-GB" baseline="0" dirty="0" smtClean="0"/>
              <a:t> people about strengths and next steps.</a:t>
            </a:r>
            <a:endParaRPr lang="en-GB"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now using this</a:t>
            </a:r>
            <a:r>
              <a:rPr lang="en-GB" baseline="0" dirty="0" smtClean="0"/>
              <a:t> data as part of the SE cycle. </a:t>
            </a:r>
          </a:p>
          <a:p>
            <a:endParaRPr lang="en-GB" baseline="0" dirty="0" smtClean="0"/>
          </a:p>
          <a:p>
            <a:r>
              <a:rPr lang="en-GB" baseline="0" dirty="0" smtClean="0"/>
              <a:t>This session we have been looking at </a:t>
            </a:r>
            <a:r>
              <a:rPr lang="en-GB" b="1" dirty="0" smtClean="0"/>
              <a:t>piloting Year Group conferences </a:t>
            </a:r>
            <a:r>
              <a:rPr lang="en-GB" dirty="0" smtClean="0"/>
              <a:t>where</a:t>
            </a:r>
            <a:r>
              <a:rPr lang="en-GB" baseline="0" dirty="0" smtClean="0"/>
              <a:t> Year Head and Guidance staff will analyse this data along with attendance, demerits and highlight any concerns in progress and look at early intervention.</a:t>
            </a:r>
            <a:endParaRPr lang="en-GB" dirty="0" smtClean="0"/>
          </a:p>
          <a:p>
            <a:endParaRPr lang="en-GB" dirty="0" smtClean="0"/>
          </a:p>
          <a:p>
            <a:endParaRPr lang="en-GB" dirty="0" smtClean="0"/>
          </a:p>
          <a:p>
            <a:r>
              <a:rPr lang="en-GB" baseline="0" dirty="0" smtClean="0"/>
              <a:t>.</a:t>
            </a:r>
          </a:p>
        </p:txBody>
      </p:sp>
      <p:sp>
        <p:nvSpPr>
          <p:cNvPr id="4" name="Slide Number Placeholder 3"/>
          <p:cNvSpPr>
            <a:spLocks noGrp="1"/>
          </p:cNvSpPr>
          <p:nvPr>
            <p:ph type="sldNum" sz="quarter" idx="10"/>
          </p:nvPr>
        </p:nvSpPr>
        <p:spPr/>
        <p:txBody>
          <a:bodyPr/>
          <a:lstStyle/>
          <a:p>
            <a:fld id="{EF275222-F524-4E68-8574-365775BF15F2}" type="slidenum">
              <a:rPr lang="en-GB" smtClean="0"/>
              <a:pPr/>
              <a:t>17</a:t>
            </a:fld>
            <a:endParaRPr lang="en-GB"/>
          </a:p>
        </p:txBody>
      </p:sp>
    </p:spTree>
    <p:extLst>
      <p:ext uri="{BB962C8B-B14F-4D97-AF65-F5344CB8AC3E}">
        <p14:creationId xmlns:p14="http://schemas.microsoft.com/office/powerpoint/2010/main" val="1495710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Current</a:t>
            </a:r>
            <a:r>
              <a:rPr lang="en-GB" baseline="0" dirty="0" smtClean="0"/>
              <a:t> practice</a:t>
            </a:r>
          </a:p>
          <a:p>
            <a:endParaRPr lang="en-GB" baseline="0" dirty="0" smtClean="0"/>
          </a:p>
          <a:p>
            <a:r>
              <a:rPr lang="en-GB" baseline="0" dirty="0" smtClean="0"/>
              <a:t>Threshold lists, whole school targets</a:t>
            </a:r>
          </a:p>
          <a:p>
            <a:endParaRPr lang="en-GB" baseline="0" dirty="0" smtClean="0"/>
          </a:p>
          <a:p>
            <a:r>
              <a:rPr lang="en-GB" baseline="0" dirty="0" smtClean="0"/>
              <a:t>Insight changes – literacy numeracy,  pathway planning, point of exit, </a:t>
            </a:r>
          </a:p>
          <a:p>
            <a:endParaRPr lang="en-GB" baseline="0" dirty="0" smtClean="0"/>
          </a:p>
          <a:p>
            <a:r>
              <a:rPr lang="en-GB" baseline="0" dirty="0" smtClean="0"/>
              <a:t>Role of guidance staff</a:t>
            </a:r>
          </a:p>
          <a:p>
            <a:endParaRPr lang="en-GB"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7118B2-DC7D-4C37-B947-E945BF5BE6A2}" type="slidenum">
              <a:rPr lang="en-GB" smtClean="0"/>
              <a:pPr/>
              <a:t>19</a:t>
            </a:fld>
            <a:endParaRPr lang="en-GB"/>
          </a:p>
        </p:txBody>
      </p:sp>
    </p:spTree>
    <p:extLst>
      <p:ext uri="{BB962C8B-B14F-4D97-AF65-F5344CB8AC3E}">
        <p14:creationId xmlns:p14="http://schemas.microsoft.com/office/powerpoint/2010/main" val="173797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7118B2-DC7D-4C37-B947-E945BF5BE6A2}" type="slidenum">
              <a:rPr lang="en-GB" smtClean="0"/>
              <a:pPr/>
              <a:t>2</a:t>
            </a:fld>
            <a:endParaRPr lang="en-GB"/>
          </a:p>
        </p:txBody>
      </p:sp>
    </p:spTree>
    <p:extLst>
      <p:ext uri="{BB962C8B-B14F-4D97-AF65-F5344CB8AC3E}">
        <p14:creationId xmlns:p14="http://schemas.microsoft.com/office/powerpoint/2010/main" val="3536979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I said at the start, this is a work in progress are we are refining what we do continually. In line with the focus in SA we are going to start looking at working level data and CEM data for </a:t>
            </a:r>
            <a:r>
              <a:rPr lang="en-GB" b="1" dirty="0" smtClean="0"/>
              <a:t>lower, middle and upper SIMD</a:t>
            </a:r>
            <a:r>
              <a:rPr lang="en-GB" b="1" baseline="0" dirty="0" smtClean="0"/>
              <a:t> </a:t>
            </a:r>
            <a:r>
              <a:rPr lang="en-GB" baseline="0" dirty="0" smtClean="0"/>
              <a:t>and begin to use the tracker to filter this data.</a:t>
            </a:r>
            <a:endParaRPr lang="en-GB" dirty="0" smtClean="0"/>
          </a:p>
          <a:p>
            <a:endParaRPr lang="en-GB" dirty="0" smtClean="0"/>
          </a:p>
          <a:p>
            <a:r>
              <a:rPr lang="en-GB" dirty="0" smtClean="0"/>
              <a:t>We</a:t>
            </a:r>
            <a:r>
              <a:rPr lang="en-GB" baseline="0" dirty="0" smtClean="0"/>
              <a:t> are currently piloting work in the English dept where the PT has 1-1 meetings with every teacher to look at progress of young people. This type of meetings did happen previously but have not always been data driven. We need </a:t>
            </a:r>
            <a:r>
              <a:rPr lang="en-GB" b="1" baseline="0" dirty="0" smtClean="0"/>
              <a:t>teaching staff to engage with data, to understand and question data intelligently at class teacher level –it is part of the increased expectations around  QI5.9.</a:t>
            </a:r>
          </a:p>
          <a:p>
            <a:endParaRPr lang="en-GB" baseline="0" dirty="0" smtClean="0"/>
          </a:p>
          <a:p>
            <a:r>
              <a:rPr lang="en-GB" baseline="0" dirty="0" smtClean="0"/>
              <a:t>Next session we will be focusing further on the </a:t>
            </a:r>
            <a:r>
              <a:rPr lang="en-GB" b="1" baseline="0" dirty="0" smtClean="0"/>
              <a:t>SA curricular frameworks and in particular level three</a:t>
            </a:r>
            <a:r>
              <a:rPr lang="en-GB" baseline="0" dirty="0" smtClean="0"/>
              <a:t>. We feel if we get level three right we will get progression right for all learners. Developing a shared understanding of what secure learning looks like at level 3 and what progress through the level will look like for all learners. </a:t>
            </a:r>
          </a:p>
          <a:p>
            <a:endParaRPr lang="en-GB" baseline="0" dirty="0" smtClean="0"/>
          </a:p>
          <a:p>
            <a:r>
              <a:rPr lang="en-GB" baseline="0" smtClean="0"/>
              <a:t>AifL</a:t>
            </a:r>
            <a:endParaRPr lang="en-GB" baseline="0" dirty="0" smtClean="0"/>
          </a:p>
          <a:p>
            <a:endParaRPr lang="en-GB" baseline="0" dirty="0" smtClean="0"/>
          </a:p>
          <a:p>
            <a:r>
              <a:rPr lang="en-GB" baseline="0" dirty="0" smtClean="0"/>
              <a:t>QUESTIONS?</a:t>
            </a:r>
            <a:endParaRPr lang="en-GB"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20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t>Will start by saying that in no way do we have this cracked! </a:t>
            </a:r>
          </a:p>
          <a:p>
            <a:endParaRPr lang="en-GB" sz="1600" dirty="0" smtClean="0"/>
          </a:p>
          <a:p>
            <a:endParaRPr lang="en-GB" sz="1600" dirty="0" smtClean="0"/>
          </a:p>
          <a:p>
            <a:r>
              <a:rPr lang="en-GB" sz="1600" dirty="0" smtClean="0"/>
              <a:t>This is work in progress and we are constantly adjusting our approach as we</a:t>
            </a:r>
            <a:r>
              <a:rPr lang="en-GB" sz="1600" baseline="0" dirty="0" smtClean="0"/>
              <a:t> learn more about what works and more importantly what isn’t working. However at the centre of what we are trying to do is to answer the question. About two years ago pre </a:t>
            </a:r>
            <a:r>
              <a:rPr lang="en-GB" sz="1600" baseline="0" dirty="0" err="1" smtClean="0"/>
              <a:t>HMIe</a:t>
            </a:r>
            <a:r>
              <a:rPr lang="en-GB" sz="1600" baseline="0" dirty="0" smtClean="0"/>
              <a:t> we began to look at how we could answer this question........</a:t>
            </a:r>
          </a:p>
          <a:p>
            <a:endParaRPr lang="en-GB" sz="1600" baseline="0" dirty="0" smtClean="0"/>
          </a:p>
          <a:p>
            <a:endParaRPr lang="en-GB" sz="1600" baseline="0" dirty="0" smtClean="0"/>
          </a:p>
          <a:p>
            <a:r>
              <a:rPr lang="en-GB" sz="1600" b="1" baseline="0" dirty="0" smtClean="0"/>
              <a:t>how well are young people progressing through the BGE and how do we know?</a:t>
            </a:r>
            <a:endParaRPr lang="en-GB" sz="1600" b="1"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600" dirty="0" smtClean="0"/>
              <a:t>Over two years ago SLT</a:t>
            </a:r>
            <a:r>
              <a:rPr lang="en-GB" sz="1600" baseline="0" dirty="0" smtClean="0"/>
              <a:t> carried out a workshop to try to answer this question. We started by gathering what data we had at the time and tried to make sense of it! </a:t>
            </a:r>
          </a:p>
          <a:p>
            <a:endParaRPr lang="en-GB" sz="1600" baseline="0" dirty="0" smtClean="0"/>
          </a:p>
          <a:p>
            <a:r>
              <a:rPr lang="en-GB" sz="1600" baseline="0" dirty="0" smtClean="0"/>
              <a:t>In South Ayrshire we work with CEM testing from Durham University. Standardised testing at P1,P3, P5, P7 and S2 SOSCA&lt; PIPPS, INCAS</a:t>
            </a:r>
          </a:p>
          <a:p>
            <a:endParaRPr lang="en-GB" sz="1600" baseline="0" dirty="0" smtClean="0"/>
          </a:p>
          <a:p>
            <a:r>
              <a:rPr lang="en-GB" sz="1600" baseline="0" dirty="0" smtClean="0"/>
              <a:t>This was probably the most significant turning point in moving forward. At this time we could still use </a:t>
            </a:r>
            <a:r>
              <a:rPr lang="en-GB" sz="1600" b="1" baseline="0" dirty="0" smtClean="0"/>
              <a:t>historical 5-14 data</a:t>
            </a:r>
            <a:r>
              <a:rPr lang="en-GB" sz="1600" baseline="0" dirty="0" smtClean="0"/>
              <a:t>, we had </a:t>
            </a:r>
            <a:r>
              <a:rPr lang="en-GB" sz="1600" b="1" baseline="0" dirty="0" smtClean="0"/>
              <a:t>CEM data </a:t>
            </a:r>
            <a:r>
              <a:rPr lang="en-GB" sz="1600" baseline="0" dirty="0" smtClean="0"/>
              <a:t>and </a:t>
            </a:r>
            <a:r>
              <a:rPr lang="en-GB" sz="1600" b="1" baseline="0" dirty="0" smtClean="0"/>
              <a:t>working level data </a:t>
            </a:r>
            <a:r>
              <a:rPr lang="en-GB" sz="1600" baseline="0" dirty="0" smtClean="0"/>
              <a:t>from SEEMIS. It was really apparent that we had significant issues. You can see from the slide some of these included two pupils one with CEM data in the bottom 4% one in the top 4% both working at 3D!</a:t>
            </a:r>
          </a:p>
          <a:p>
            <a:endParaRPr lang="en-GB" sz="1600" baseline="0" dirty="0" smtClean="0"/>
          </a:p>
          <a:p>
            <a:r>
              <a:rPr lang="en-GB" sz="1600" baseline="0" dirty="0" smtClean="0"/>
              <a:t>We than took the same workshop to our staff and working in </a:t>
            </a:r>
            <a:r>
              <a:rPr lang="en-GB" sz="1600" baseline="0" dirty="0" err="1" smtClean="0"/>
              <a:t>depts</a:t>
            </a:r>
            <a:r>
              <a:rPr lang="en-GB" sz="1600" baseline="0" dirty="0" smtClean="0"/>
              <a:t> asked them a series of questions about the data. </a:t>
            </a:r>
            <a:r>
              <a:rPr lang="en-GB" sz="1600" b="1" baseline="0" dirty="0" smtClean="0"/>
              <a:t>Discussions brought us back to assessment, moderation, understanding standards.</a:t>
            </a:r>
            <a:endParaRPr lang="en-GB" sz="1600" b="1"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 was clear when looking at the data that we had issues around </a:t>
            </a:r>
            <a:r>
              <a:rPr lang="en-GB" b="1" dirty="0" smtClean="0"/>
              <a:t>understanding standards and progression within and across</a:t>
            </a:r>
            <a:r>
              <a:rPr lang="en-GB" b="1" baseline="0" dirty="0" smtClean="0"/>
              <a:t> </a:t>
            </a:r>
            <a:r>
              <a:rPr lang="en-GB" b="1" dirty="0" smtClean="0"/>
              <a:t>levels</a:t>
            </a:r>
            <a:r>
              <a:rPr lang="en-GB" dirty="0" smtClean="0"/>
              <a:t>.</a:t>
            </a:r>
            <a:endParaRPr lang="en-GB" baseline="0" dirty="0" smtClean="0"/>
          </a:p>
          <a:p>
            <a:endParaRPr lang="en-GB" baseline="0" dirty="0" smtClean="0"/>
          </a:p>
          <a:p>
            <a:r>
              <a:rPr lang="en-GB" b="0" baseline="0" dirty="0" smtClean="0"/>
              <a:t>In order to try and answer the question ‘ how well are young people progressing’ it is absolute key to start looking </a:t>
            </a:r>
            <a:r>
              <a:rPr lang="en-GB" b="1" baseline="0" dirty="0" smtClean="0"/>
              <a:t>progression within  curricular areas. </a:t>
            </a:r>
            <a:r>
              <a:rPr lang="en-GB" b="0" baseline="0" dirty="0" smtClean="0"/>
              <a:t>You cannot track progress if staff are not clear on what progress looks like.</a:t>
            </a:r>
            <a:endParaRPr lang="en-GB" b="1" baseline="0" dirty="0" smtClean="0"/>
          </a:p>
          <a:p>
            <a:endParaRPr lang="en-GB" baseline="0" dirty="0" smtClean="0"/>
          </a:p>
          <a:p>
            <a:r>
              <a:rPr lang="en-GB" baseline="0" dirty="0" smtClean="0"/>
              <a:t>Can staff </a:t>
            </a:r>
            <a:r>
              <a:rPr lang="en-GB" b="1" baseline="0" dirty="0" smtClean="0"/>
              <a:t>what secure learning looks like in each subject</a:t>
            </a:r>
            <a:r>
              <a:rPr lang="en-GB" baseline="0" dirty="0" smtClean="0"/>
              <a:t>?</a:t>
            </a:r>
          </a:p>
          <a:p>
            <a:endParaRPr lang="en-GB" baseline="0" dirty="0" smtClean="0"/>
          </a:p>
          <a:p>
            <a:r>
              <a:rPr lang="en-GB" baseline="0" dirty="0" smtClean="0"/>
              <a:t>It took us back to look at the </a:t>
            </a:r>
            <a:r>
              <a:rPr lang="en-GB" b="1" baseline="0" dirty="0" smtClean="0"/>
              <a:t>range of assessments </a:t>
            </a:r>
            <a:r>
              <a:rPr lang="en-GB" baseline="0" dirty="0" smtClean="0"/>
              <a:t>teachers were using on which they were basing their judgements of DCS.  </a:t>
            </a:r>
          </a:p>
          <a:p>
            <a:endParaRPr lang="en-GB" baseline="0" dirty="0" smtClean="0"/>
          </a:p>
          <a:p>
            <a:r>
              <a:rPr lang="en-GB" baseline="0" dirty="0" smtClean="0"/>
              <a:t>Although we had a focus on </a:t>
            </a:r>
            <a:r>
              <a:rPr lang="en-GB" b="1" baseline="0" dirty="0" smtClean="0"/>
              <a:t>moderation</a:t>
            </a:r>
            <a:r>
              <a:rPr lang="en-GB" baseline="0" dirty="0" smtClean="0"/>
              <a:t> it was clear that this work had to be built upon to ensure there was a </a:t>
            </a:r>
            <a:r>
              <a:rPr lang="en-GB" b="1" baseline="0" dirty="0" smtClean="0"/>
              <a:t>consistency across staff in how they were developing their judgements of learners progress.</a:t>
            </a:r>
          </a:p>
          <a:p>
            <a:endParaRPr lang="en-GB" baseline="0" dirty="0" smtClean="0"/>
          </a:p>
          <a:p>
            <a:r>
              <a:rPr lang="en-GB" baseline="0" dirty="0" smtClean="0"/>
              <a:t>At the same time we knew we needed a </a:t>
            </a:r>
            <a:r>
              <a:rPr lang="en-GB" b="1" baseline="0" dirty="0" smtClean="0"/>
              <a:t>simple management system </a:t>
            </a:r>
            <a:r>
              <a:rPr lang="en-GB" baseline="0" dirty="0" smtClean="0"/>
              <a:t>which would allow all staff to access a range of data to support them in assessing progress.</a:t>
            </a:r>
            <a:endParaRPr lang="en-GB"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7118B2-DC7D-4C37-B947-E945BF5BE6A2}" type="slidenum">
              <a:rPr lang="en-GB" smtClean="0"/>
              <a:pPr/>
              <a:t>6</a:t>
            </a:fld>
            <a:endParaRPr lang="en-GB"/>
          </a:p>
        </p:txBody>
      </p:sp>
    </p:spTree>
    <p:extLst>
      <p:ext uri="{BB962C8B-B14F-4D97-AF65-F5344CB8AC3E}">
        <p14:creationId xmlns:p14="http://schemas.microsoft.com/office/powerpoint/2010/main" val="885731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7118B2-DC7D-4C37-B947-E945BF5BE6A2}" type="slidenum">
              <a:rPr lang="en-GB" smtClean="0"/>
              <a:pPr/>
              <a:t>7</a:t>
            </a:fld>
            <a:endParaRPr lang="en-GB"/>
          </a:p>
        </p:txBody>
      </p:sp>
    </p:spTree>
    <p:extLst>
      <p:ext uri="{BB962C8B-B14F-4D97-AF65-F5344CB8AC3E}">
        <p14:creationId xmlns:p14="http://schemas.microsoft.com/office/powerpoint/2010/main" val="404833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Strategic approach to assessment. Asked staff to look at assessment around the SAL</a:t>
            </a:r>
            <a:r>
              <a:rPr lang="en-GB" baseline="0" dirty="0" smtClean="0"/>
              <a:t> could we sure we were assessing the right things?</a:t>
            </a:r>
          </a:p>
          <a:p>
            <a:endParaRPr lang="en-GB" baseline="0" dirty="0" smtClean="0"/>
          </a:p>
          <a:p>
            <a:r>
              <a:rPr lang="en-GB" baseline="0" dirty="0" smtClean="0"/>
              <a:t>Assessment planning across the school every dept asked to look at assessment across S1-3 courses and plan for a range of assessments beyond a test. Look at a range of assessments that allow staff to make a holistic judgement of a young person’s progress. </a:t>
            </a:r>
          </a:p>
          <a:p>
            <a:endParaRPr lang="en-GB" baseline="0" dirty="0" smtClean="0"/>
          </a:p>
          <a:p>
            <a:r>
              <a:rPr lang="en-GB" baseline="0" dirty="0" smtClean="0"/>
              <a:t>Professional learning</a:t>
            </a:r>
          </a:p>
          <a:p>
            <a:endParaRPr lang="en-GB" baseline="0" dirty="0" smtClean="0"/>
          </a:p>
          <a:p>
            <a:r>
              <a:rPr lang="en-GB" baseline="0" dirty="0" smtClean="0"/>
              <a:t>Assessment overviews – SLT monitoring</a:t>
            </a:r>
          </a:p>
          <a:p>
            <a:endParaRPr lang="en-GB" baseline="0"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Whole</a:t>
            </a:r>
            <a:r>
              <a:rPr lang="en-GB" baseline="0" dirty="0" smtClean="0"/>
              <a:t> school a</a:t>
            </a:r>
            <a:r>
              <a:rPr lang="en-GB" dirty="0" smtClean="0"/>
              <a:t>pproach to moderation</a:t>
            </a:r>
          </a:p>
          <a:p>
            <a:endParaRPr lang="en-GB" dirty="0" smtClean="0"/>
          </a:p>
          <a:p>
            <a:r>
              <a:rPr lang="en-GB" dirty="0" smtClean="0"/>
              <a:t>People used to sharing standards but needed more structure in how to do this. </a:t>
            </a:r>
          </a:p>
          <a:p>
            <a:endParaRPr lang="en-GB" dirty="0" smtClean="0"/>
          </a:p>
          <a:p>
            <a:r>
              <a:rPr lang="en-GB" dirty="0" smtClean="0"/>
              <a:t>Planned opportunities</a:t>
            </a:r>
            <a:r>
              <a:rPr lang="en-GB" baseline="0" dirty="0" smtClean="0"/>
              <a:t> as part of collegiate time, structured approach consistent across all </a:t>
            </a:r>
            <a:r>
              <a:rPr lang="en-GB" baseline="0" dirty="0" err="1" smtClean="0"/>
              <a:t>depts</a:t>
            </a:r>
            <a:r>
              <a:rPr lang="en-GB" baseline="0" dirty="0" smtClean="0"/>
              <a:t> </a:t>
            </a:r>
          </a:p>
          <a:p>
            <a:endParaRPr lang="en-GB" baseline="0" dirty="0" smtClean="0"/>
          </a:p>
          <a:p>
            <a:r>
              <a:rPr lang="en-GB" baseline="0" dirty="0" smtClean="0"/>
              <a:t>Time for moderation</a:t>
            </a:r>
          </a:p>
          <a:p>
            <a:endParaRPr lang="en-GB" baseline="0" dirty="0" smtClean="0"/>
          </a:p>
          <a:p>
            <a:r>
              <a:rPr lang="en-GB" baseline="0" dirty="0" smtClean="0"/>
              <a:t>Education Scotland materials this session</a:t>
            </a:r>
            <a:endParaRPr lang="en-GB" dirty="0"/>
          </a:p>
        </p:txBody>
      </p:sp>
      <p:sp>
        <p:nvSpPr>
          <p:cNvPr id="4" name="Slide Number Placeholder 3"/>
          <p:cNvSpPr>
            <a:spLocks noGrp="1"/>
          </p:cNvSpPr>
          <p:nvPr>
            <p:ph type="sldNum" sz="quarter" idx="10"/>
          </p:nvPr>
        </p:nvSpPr>
        <p:spPr/>
        <p:txBody>
          <a:bodyPr/>
          <a:lstStyle/>
          <a:p>
            <a:fld id="{FC7118B2-DC7D-4C37-B947-E945BF5BE6A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2164ED-D47C-4380-8248-7D0A3F2F4AF3}"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D0C36-3A98-44FA-9FB7-88F49F4AEB49}" type="slidenum">
              <a:rPr lang="en-GB" smtClean="0"/>
              <a:pPr/>
              <a:t>‹#›</a:t>
            </a:fld>
            <a:endParaRPr lang="en-GB"/>
          </a:p>
        </p:txBody>
      </p:sp>
    </p:spTree>
    <p:extLst>
      <p:ext uri="{BB962C8B-B14F-4D97-AF65-F5344CB8AC3E}">
        <p14:creationId xmlns:p14="http://schemas.microsoft.com/office/powerpoint/2010/main" val="381347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2164ED-D47C-4380-8248-7D0A3F2F4AF3}"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D0C36-3A98-44FA-9FB7-88F49F4AEB49}" type="slidenum">
              <a:rPr lang="en-GB" smtClean="0"/>
              <a:pPr/>
              <a:t>‹#›</a:t>
            </a:fld>
            <a:endParaRPr lang="en-GB"/>
          </a:p>
        </p:txBody>
      </p:sp>
    </p:spTree>
    <p:extLst>
      <p:ext uri="{BB962C8B-B14F-4D97-AF65-F5344CB8AC3E}">
        <p14:creationId xmlns:p14="http://schemas.microsoft.com/office/powerpoint/2010/main" val="196827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2164ED-D47C-4380-8248-7D0A3F2F4AF3}"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D0C36-3A98-44FA-9FB7-88F49F4AEB49}" type="slidenum">
              <a:rPr lang="en-GB" smtClean="0"/>
              <a:pPr/>
              <a:t>‹#›</a:t>
            </a:fld>
            <a:endParaRPr lang="en-GB"/>
          </a:p>
        </p:txBody>
      </p:sp>
    </p:spTree>
    <p:extLst>
      <p:ext uri="{BB962C8B-B14F-4D97-AF65-F5344CB8AC3E}">
        <p14:creationId xmlns:p14="http://schemas.microsoft.com/office/powerpoint/2010/main" val="222516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2164ED-D47C-4380-8248-7D0A3F2F4AF3}"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D0C36-3A98-44FA-9FB7-88F49F4AEB49}" type="slidenum">
              <a:rPr lang="en-GB" smtClean="0"/>
              <a:pPr/>
              <a:t>‹#›</a:t>
            </a:fld>
            <a:endParaRPr lang="en-GB"/>
          </a:p>
        </p:txBody>
      </p:sp>
    </p:spTree>
    <p:extLst>
      <p:ext uri="{BB962C8B-B14F-4D97-AF65-F5344CB8AC3E}">
        <p14:creationId xmlns:p14="http://schemas.microsoft.com/office/powerpoint/2010/main" val="423687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164ED-D47C-4380-8248-7D0A3F2F4AF3}" type="datetimeFigureOut">
              <a:rPr lang="en-GB" smtClean="0"/>
              <a:pPr/>
              <a:t>07/05/2015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8D0C36-3A98-44FA-9FB7-88F49F4AEB49}" type="slidenum">
              <a:rPr lang="en-GB" smtClean="0"/>
              <a:pPr/>
              <a:t>‹#›</a:t>
            </a:fld>
            <a:endParaRPr lang="en-GB"/>
          </a:p>
        </p:txBody>
      </p:sp>
    </p:spTree>
    <p:extLst>
      <p:ext uri="{BB962C8B-B14F-4D97-AF65-F5344CB8AC3E}">
        <p14:creationId xmlns:p14="http://schemas.microsoft.com/office/powerpoint/2010/main" val="191700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2164ED-D47C-4380-8248-7D0A3F2F4AF3}" type="datetimeFigureOut">
              <a:rPr lang="en-GB" smtClean="0"/>
              <a:pPr/>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8D0C36-3A98-44FA-9FB7-88F49F4AEB49}" type="slidenum">
              <a:rPr lang="en-GB" smtClean="0"/>
              <a:pPr/>
              <a:t>‹#›</a:t>
            </a:fld>
            <a:endParaRPr lang="en-GB"/>
          </a:p>
        </p:txBody>
      </p:sp>
    </p:spTree>
    <p:extLst>
      <p:ext uri="{BB962C8B-B14F-4D97-AF65-F5344CB8AC3E}">
        <p14:creationId xmlns:p14="http://schemas.microsoft.com/office/powerpoint/2010/main" val="324584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2164ED-D47C-4380-8248-7D0A3F2F4AF3}" type="datetimeFigureOut">
              <a:rPr lang="en-GB" smtClean="0"/>
              <a:pPr/>
              <a:t>07/05/2015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8D0C36-3A98-44FA-9FB7-88F49F4AEB49}" type="slidenum">
              <a:rPr lang="en-GB" smtClean="0"/>
              <a:pPr/>
              <a:t>‹#›</a:t>
            </a:fld>
            <a:endParaRPr lang="en-GB"/>
          </a:p>
        </p:txBody>
      </p:sp>
    </p:spTree>
    <p:extLst>
      <p:ext uri="{BB962C8B-B14F-4D97-AF65-F5344CB8AC3E}">
        <p14:creationId xmlns:p14="http://schemas.microsoft.com/office/powerpoint/2010/main" val="28293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2164ED-D47C-4380-8248-7D0A3F2F4AF3}" type="datetimeFigureOut">
              <a:rPr lang="en-GB" smtClean="0"/>
              <a:pPr/>
              <a:t>07/05/2015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8D0C36-3A98-44FA-9FB7-88F49F4AEB49}" type="slidenum">
              <a:rPr lang="en-GB" smtClean="0"/>
              <a:pPr/>
              <a:t>‹#›</a:t>
            </a:fld>
            <a:endParaRPr lang="en-GB"/>
          </a:p>
        </p:txBody>
      </p:sp>
    </p:spTree>
    <p:extLst>
      <p:ext uri="{BB962C8B-B14F-4D97-AF65-F5344CB8AC3E}">
        <p14:creationId xmlns:p14="http://schemas.microsoft.com/office/powerpoint/2010/main" val="14195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164ED-D47C-4380-8248-7D0A3F2F4AF3}" type="datetimeFigureOut">
              <a:rPr lang="en-GB" smtClean="0"/>
              <a:pPr/>
              <a:t>07/05/2015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8D0C36-3A98-44FA-9FB7-88F49F4AEB49}" type="slidenum">
              <a:rPr lang="en-GB" smtClean="0"/>
              <a:pPr/>
              <a:t>‹#›</a:t>
            </a:fld>
            <a:endParaRPr lang="en-GB"/>
          </a:p>
        </p:txBody>
      </p:sp>
    </p:spTree>
    <p:extLst>
      <p:ext uri="{BB962C8B-B14F-4D97-AF65-F5344CB8AC3E}">
        <p14:creationId xmlns:p14="http://schemas.microsoft.com/office/powerpoint/2010/main" val="97095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164ED-D47C-4380-8248-7D0A3F2F4AF3}" type="datetimeFigureOut">
              <a:rPr lang="en-GB" smtClean="0"/>
              <a:pPr/>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8D0C36-3A98-44FA-9FB7-88F49F4AEB49}" type="slidenum">
              <a:rPr lang="en-GB" smtClean="0"/>
              <a:pPr/>
              <a:t>‹#›</a:t>
            </a:fld>
            <a:endParaRPr lang="en-GB"/>
          </a:p>
        </p:txBody>
      </p:sp>
    </p:spTree>
    <p:extLst>
      <p:ext uri="{BB962C8B-B14F-4D97-AF65-F5344CB8AC3E}">
        <p14:creationId xmlns:p14="http://schemas.microsoft.com/office/powerpoint/2010/main" val="300144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164ED-D47C-4380-8248-7D0A3F2F4AF3}" type="datetimeFigureOut">
              <a:rPr lang="en-GB" smtClean="0"/>
              <a:pPr/>
              <a:t>07/05/2015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8D0C36-3A98-44FA-9FB7-88F49F4AEB49}" type="slidenum">
              <a:rPr lang="en-GB" smtClean="0"/>
              <a:pPr/>
              <a:t>‹#›</a:t>
            </a:fld>
            <a:endParaRPr lang="en-GB"/>
          </a:p>
        </p:txBody>
      </p:sp>
    </p:spTree>
    <p:extLst>
      <p:ext uri="{BB962C8B-B14F-4D97-AF65-F5344CB8AC3E}">
        <p14:creationId xmlns:p14="http://schemas.microsoft.com/office/powerpoint/2010/main" val="362976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164ED-D47C-4380-8248-7D0A3F2F4AF3}" type="datetimeFigureOut">
              <a:rPr lang="en-GB" smtClean="0"/>
              <a:pPr/>
              <a:t>07/05/2015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D0C36-3A98-44FA-9FB7-88F49F4AEB49}" type="slidenum">
              <a:rPr lang="en-GB" smtClean="0"/>
              <a:pPr/>
              <a:t>‹#›</a:t>
            </a:fld>
            <a:endParaRPr lang="en-GB"/>
          </a:p>
        </p:txBody>
      </p:sp>
    </p:spTree>
    <p:extLst>
      <p:ext uri="{BB962C8B-B14F-4D97-AF65-F5344CB8AC3E}">
        <p14:creationId xmlns:p14="http://schemas.microsoft.com/office/powerpoint/2010/main" val="11911695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reclaimreform.com/2013/11/20/arne-and-the-mommies-ii-my-son-had-great-test-scores/&amp;ei=itPXVOaSIMXPaJKkgOgK&amp;bvm=bv.85464276,d.d2s&amp;psig=AFQjCNG4_rrRo_Cw7v4zt32yGC0Dm8_l-Q&amp;ust=142351691542345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mailto:kyle.mail@south-ayrshire.gov.uk"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mailto:lyndsay.mcroberts@south-ayrshire.gov.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2" y="2060848"/>
            <a:ext cx="5256584" cy="3240360"/>
          </a:xfrm>
        </p:spPr>
        <p:txBody>
          <a:bodyPr>
            <a:noAutofit/>
          </a:bodyPr>
          <a:lstStyle/>
          <a:p>
            <a:r>
              <a:rPr lang="en-GB" sz="4800" b="1" dirty="0" smtClean="0">
                <a:solidFill>
                  <a:schemeClr val="accent1">
                    <a:lumMod val="75000"/>
                  </a:schemeClr>
                </a:solidFill>
              </a:rPr>
              <a:t>Tracking Progress </a:t>
            </a:r>
            <a:br>
              <a:rPr lang="en-GB" sz="4800" b="1" dirty="0" smtClean="0">
                <a:solidFill>
                  <a:schemeClr val="accent1">
                    <a:lumMod val="75000"/>
                  </a:schemeClr>
                </a:solidFill>
              </a:rPr>
            </a:br>
            <a:r>
              <a:rPr lang="en-GB" sz="4800" b="1" dirty="0" smtClean="0">
                <a:solidFill>
                  <a:schemeClr val="accent1">
                    <a:lumMod val="75000"/>
                  </a:schemeClr>
                </a:solidFill>
              </a:rPr>
              <a:t>in the </a:t>
            </a:r>
            <a:br>
              <a:rPr lang="en-GB" sz="4800" b="1" dirty="0" smtClean="0">
                <a:solidFill>
                  <a:schemeClr val="accent1">
                    <a:lumMod val="75000"/>
                  </a:schemeClr>
                </a:solidFill>
              </a:rPr>
            </a:br>
            <a:r>
              <a:rPr lang="en-GB" sz="4800" b="1" dirty="0" smtClean="0">
                <a:solidFill>
                  <a:schemeClr val="accent1">
                    <a:lumMod val="75000"/>
                  </a:schemeClr>
                </a:solidFill>
              </a:rPr>
              <a:t>Broad General Education </a:t>
            </a:r>
            <a:br>
              <a:rPr lang="en-GB" sz="4800" b="1" dirty="0" smtClean="0">
                <a:solidFill>
                  <a:schemeClr val="accent1">
                    <a:lumMod val="75000"/>
                  </a:schemeClr>
                </a:solidFill>
              </a:rPr>
            </a:br>
            <a:r>
              <a:rPr lang="en-GB" sz="5400" b="1" dirty="0" smtClean="0">
                <a:solidFill>
                  <a:schemeClr val="accent1">
                    <a:lumMod val="75000"/>
                  </a:schemeClr>
                </a:solidFill>
              </a:rPr>
              <a:t/>
            </a:r>
            <a:br>
              <a:rPr lang="en-GB" sz="5400" b="1" dirty="0" smtClean="0">
                <a:solidFill>
                  <a:schemeClr val="accent1">
                    <a:lumMod val="75000"/>
                  </a:schemeClr>
                </a:solidFill>
              </a:rPr>
            </a:br>
            <a:r>
              <a:rPr lang="en-GB" sz="2400" b="1" dirty="0" smtClean="0">
                <a:solidFill>
                  <a:schemeClr val="accent1">
                    <a:lumMod val="75000"/>
                  </a:schemeClr>
                </a:solidFill>
              </a:rPr>
              <a:t>Lyndsay McRoberts</a:t>
            </a:r>
            <a:br>
              <a:rPr lang="en-GB" sz="2400" b="1" dirty="0" smtClean="0">
                <a:solidFill>
                  <a:schemeClr val="accent1">
                    <a:lumMod val="75000"/>
                  </a:schemeClr>
                </a:solidFill>
              </a:rPr>
            </a:br>
            <a:r>
              <a:rPr lang="en-GB" sz="2400" b="1" dirty="0" smtClean="0">
                <a:solidFill>
                  <a:schemeClr val="accent1">
                    <a:lumMod val="75000"/>
                  </a:schemeClr>
                </a:solidFill>
              </a:rPr>
              <a:t>Kyle Academy</a:t>
            </a:r>
            <a:endParaRPr lang="en-GB" sz="5400" b="1" dirty="0">
              <a:solidFill>
                <a:schemeClr val="accent1">
                  <a:lumMod val="75000"/>
                </a:schemeClr>
              </a:solidFill>
            </a:endParaRPr>
          </a:p>
        </p:txBody>
      </p:sp>
      <p:sp>
        <p:nvSpPr>
          <p:cNvPr id="5" name="TextBox 4"/>
          <p:cNvSpPr txBox="1"/>
          <p:nvPr/>
        </p:nvSpPr>
        <p:spPr>
          <a:xfrm>
            <a:off x="-828600" y="-1350948"/>
            <a:ext cx="6073352" cy="1323439"/>
          </a:xfrm>
          <a:prstGeom prst="rect">
            <a:avLst/>
          </a:prstGeom>
          <a:noFill/>
        </p:spPr>
        <p:txBody>
          <a:bodyPr wrap="square" rtlCol="0">
            <a:spAutoFit/>
          </a:bodyPr>
          <a:lstStyle/>
          <a:p>
            <a:endParaRPr lang="en-GB" sz="4000" b="1" dirty="0" smtClean="0">
              <a:solidFill>
                <a:schemeClr val="tx2">
                  <a:lumMod val="60000"/>
                  <a:lumOff val="40000"/>
                </a:schemeClr>
              </a:solidFill>
              <a:latin typeface="Calibri" panose="020F0502020204030204" pitchFamily="34" charset="0"/>
            </a:endParaRPr>
          </a:p>
          <a:p>
            <a:endParaRPr lang="en-GB" sz="4000" b="1" dirty="0">
              <a:solidFill>
                <a:schemeClr val="tx2">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2662767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31389" t="10967" r="32738" b="5288"/>
          <a:stretch>
            <a:fillRect/>
          </a:stretch>
        </p:blipFill>
        <p:spPr bwMode="auto">
          <a:xfrm>
            <a:off x="3995936" y="476672"/>
            <a:ext cx="4608512" cy="6048672"/>
          </a:xfrm>
          <a:prstGeom prst="rect">
            <a:avLst/>
          </a:prstGeom>
          <a:noFill/>
          <a:ln w="9525">
            <a:solidFill>
              <a:schemeClr val="tx1"/>
            </a:solidFill>
            <a:miter lim="800000"/>
            <a:headEnd/>
            <a:tailEnd/>
          </a:ln>
        </p:spPr>
      </p:pic>
      <p:sp>
        <p:nvSpPr>
          <p:cNvPr id="3" name="TextBox 2"/>
          <p:cNvSpPr txBox="1"/>
          <p:nvPr/>
        </p:nvSpPr>
        <p:spPr>
          <a:xfrm>
            <a:off x="323528" y="620688"/>
            <a:ext cx="3672408" cy="4524315"/>
          </a:xfrm>
          <a:prstGeom prst="rect">
            <a:avLst/>
          </a:prstGeom>
          <a:noFill/>
        </p:spPr>
        <p:txBody>
          <a:bodyPr wrap="square" rtlCol="0">
            <a:spAutoFit/>
          </a:bodyPr>
          <a:lstStyle/>
          <a:p>
            <a:r>
              <a:rPr lang="en-GB" sz="4000" b="1" dirty="0" smtClean="0">
                <a:solidFill>
                  <a:schemeClr val="accent1">
                    <a:lumMod val="75000"/>
                  </a:schemeClr>
                </a:solidFill>
              </a:rPr>
              <a:t>Moderation</a:t>
            </a:r>
          </a:p>
          <a:p>
            <a:endParaRPr lang="en-GB" sz="4000" b="1" dirty="0" smtClean="0">
              <a:solidFill>
                <a:schemeClr val="accent1">
                  <a:lumMod val="75000"/>
                </a:schemeClr>
              </a:solidFill>
            </a:endParaRPr>
          </a:p>
          <a:p>
            <a:endParaRPr lang="en-GB" sz="4000" b="1" dirty="0" smtClean="0">
              <a:solidFill>
                <a:schemeClr val="accent1">
                  <a:lumMod val="75000"/>
                </a:schemeClr>
              </a:solidFill>
            </a:endParaRPr>
          </a:p>
          <a:p>
            <a:pPr>
              <a:buFont typeface="Arial" pitchFamily="34" charset="0"/>
              <a:buChar char="•"/>
            </a:pPr>
            <a:r>
              <a:rPr lang="en-GB" sz="2400" b="1" dirty="0" smtClean="0">
                <a:solidFill>
                  <a:schemeClr val="accent1">
                    <a:lumMod val="75000"/>
                  </a:schemeClr>
                </a:solidFill>
              </a:rPr>
              <a:t>Planned approach</a:t>
            </a:r>
          </a:p>
          <a:p>
            <a:pPr>
              <a:buFont typeface="Arial" pitchFamily="34" charset="0"/>
              <a:buChar char="•"/>
            </a:pPr>
            <a:endParaRPr lang="en-GB" sz="2400" b="1" dirty="0" smtClean="0">
              <a:solidFill>
                <a:schemeClr val="accent1">
                  <a:lumMod val="75000"/>
                </a:schemeClr>
              </a:solidFill>
            </a:endParaRPr>
          </a:p>
          <a:p>
            <a:pPr>
              <a:buFont typeface="Arial" pitchFamily="34" charset="0"/>
              <a:buChar char="•"/>
            </a:pPr>
            <a:r>
              <a:rPr lang="en-GB" sz="2400" b="1" dirty="0" smtClean="0">
                <a:solidFill>
                  <a:schemeClr val="accent1">
                    <a:lumMod val="75000"/>
                  </a:schemeClr>
                </a:solidFill>
              </a:rPr>
              <a:t>Collegiate time</a:t>
            </a:r>
          </a:p>
          <a:p>
            <a:pPr>
              <a:buFont typeface="Arial" pitchFamily="34" charset="0"/>
              <a:buChar char="•"/>
            </a:pPr>
            <a:endParaRPr lang="en-GB" sz="2400" b="1" dirty="0" smtClean="0">
              <a:solidFill>
                <a:schemeClr val="accent1">
                  <a:lumMod val="75000"/>
                </a:schemeClr>
              </a:solidFill>
            </a:endParaRPr>
          </a:p>
          <a:p>
            <a:pPr>
              <a:buFont typeface="Arial" pitchFamily="34" charset="0"/>
              <a:buChar char="•"/>
            </a:pPr>
            <a:r>
              <a:rPr lang="en-GB" sz="2400" b="1" dirty="0" smtClean="0">
                <a:solidFill>
                  <a:schemeClr val="accent1">
                    <a:lumMod val="75000"/>
                  </a:schemeClr>
                </a:solidFill>
              </a:rPr>
              <a:t>Annotated exemplars</a:t>
            </a:r>
          </a:p>
          <a:p>
            <a:pPr>
              <a:buFont typeface="Arial" pitchFamily="34" charset="0"/>
              <a:buChar char="•"/>
            </a:pPr>
            <a:endParaRPr lang="en-GB" sz="2400" b="1" dirty="0" smtClean="0">
              <a:solidFill>
                <a:schemeClr val="accent1">
                  <a:lumMod val="75000"/>
                </a:schemeClr>
              </a:solidFill>
            </a:endParaRPr>
          </a:p>
          <a:p>
            <a:pPr>
              <a:buFont typeface="Arial" pitchFamily="34" charset="0"/>
              <a:buChar char="•"/>
            </a:pPr>
            <a:endParaRPr lang="en-GB" sz="2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4608512" cy="707886"/>
          </a:xfrm>
          <a:prstGeom prst="rect">
            <a:avLst/>
          </a:prstGeom>
          <a:noFill/>
        </p:spPr>
        <p:txBody>
          <a:bodyPr wrap="square" rtlCol="0">
            <a:spAutoFit/>
          </a:bodyPr>
          <a:lstStyle/>
          <a:p>
            <a:r>
              <a:rPr lang="en-GB" sz="4000" b="1" dirty="0" smtClean="0">
                <a:solidFill>
                  <a:schemeClr val="accent1">
                    <a:lumMod val="75000"/>
                  </a:schemeClr>
                </a:solidFill>
              </a:rPr>
              <a:t>Profiling</a:t>
            </a:r>
            <a:endParaRPr lang="en-GB" sz="4000" b="1" dirty="0">
              <a:solidFill>
                <a:schemeClr val="accent1">
                  <a:lumMod val="75000"/>
                </a:schemeClr>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38" t="8516" r="22796" b="4543"/>
          <a:stretch/>
        </p:blipFill>
        <p:spPr bwMode="auto">
          <a:xfrm rot="21387385">
            <a:off x="539552" y="1014246"/>
            <a:ext cx="3728096" cy="55805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578" t="11579" r="26468" b="8851"/>
          <a:stretch/>
        </p:blipFill>
        <p:spPr bwMode="auto">
          <a:xfrm rot="342483">
            <a:off x="4362637" y="437963"/>
            <a:ext cx="4137850" cy="61321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028" y="332656"/>
            <a:ext cx="4608512" cy="4154984"/>
          </a:xfrm>
          <a:prstGeom prst="rect">
            <a:avLst/>
          </a:prstGeom>
          <a:noFill/>
        </p:spPr>
        <p:txBody>
          <a:bodyPr wrap="square" rtlCol="0">
            <a:spAutoFit/>
          </a:bodyPr>
          <a:lstStyle/>
          <a:p>
            <a:pPr algn="ctr"/>
            <a:r>
              <a:rPr lang="en-GB" sz="4000" b="1" dirty="0" smtClean="0">
                <a:solidFill>
                  <a:schemeClr val="accent1">
                    <a:lumMod val="75000"/>
                  </a:schemeClr>
                </a:solidFill>
              </a:rPr>
              <a:t>Building Capacity</a:t>
            </a:r>
          </a:p>
          <a:p>
            <a:pPr algn="ctr"/>
            <a:endParaRPr lang="en-GB" sz="4000" b="1" dirty="0" smtClean="0">
              <a:solidFill>
                <a:schemeClr val="accent1">
                  <a:lumMod val="75000"/>
                </a:schemeClr>
              </a:solidFill>
            </a:endParaRPr>
          </a:p>
          <a:p>
            <a:pPr algn="ctr"/>
            <a:endParaRPr lang="en-GB" sz="4000" b="1" dirty="0" smtClean="0">
              <a:solidFill>
                <a:schemeClr val="accent1">
                  <a:lumMod val="75000"/>
                </a:schemeClr>
              </a:solidFill>
            </a:endParaRPr>
          </a:p>
          <a:p>
            <a:pPr algn="ctr"/>
            <a:endParaRPr lang="en-GB" sz="2400" b="1" dirty="0" smtClean="0">
              <a:solidFill>
                <a:schemeClr val="accent1">
                  <a:lumMod val="75000"/>
                </a:schemeClr>
              </a:solidFill>
            </a:endParaRPr>
          </a:p>
          <a:p>
            <a:pPr algn="ctr"/>
            <a:endParaRPr lang="en-GB" sz="2400" b="1" dirty="0" smtClean="0">
              <a:solidFill>
                <a:schemeClr val="accent1">
                  <a:lumMod val="75000"/>
                </a:schemeClr>
              </a:solidFill>
            </a:endParaRPr>
          </a:p>
          <a:p>
            <a:pPr algn="ctr">
              <a:buFont typeface="Arial" pitchFamily="34" charset="0"/>
              <a:buChar char="•"/>
            </a:pPr>
            <a:endParaRPr lang="en-GB" sz="2400" b="1" dirty="0">
              <a:solidFill>
                <a:schemeClr val="accent1">
                  <a:lumMod val="75000"/>
                </a:schemeClr>
              </a:solidFill>
            </a:endParaRPr>
          </a:p>
          <a:p>
            <a:pPr algn="ctr"/>
            <a:endParaRPr lang="en-GB" sz="2400" b="1" dirty="0" smtClean="0">
              <a:solidFill>
                <a:schemeClr val="accent1">
                  <a:lumMod val="75000"/>
                </a:schemeClr>
              </a:solidFill>
            </a:endParaRPr>
          </a:p>
          <a:p>
            <a:pPr algn="ctr">
              <a:buFont typeface="Arial" pitchFamily="34" charset="0"/>
              <a:buChar char="•"/>
            </a:pPr>
            <a:endParaRPr lang="en-GB" sz="2400" b="1" dirty="0">
              <a:solidFill>
                <a:schemeClr val="accent1">
                  <a:lumMod val="75000"/>
                </a:schemeClr>
              </a:solidFill>
            </a:endParaRPr>
          </a:p>
          <a:p>
            <a:pPr algn="ctr"/>
            <a:endParaRPr lang="en-GB" sz="2400" b="1" dirty="0">
              <a:solidFill>
                <a:schemeClr val="accent1">
                  <a:lumMod val="75000"/>
                </a:schemeClr>
              </a:solidFill>
            </a:endParaRPr>
          </a:p>
        </p:txBody>
      </p:sp>
      <p:sp>
        <p:nvSpPr>
          <p:cNvPr id="3" name="TextBox 2"/>
          <p:cNvSpPr txBox="1"/>
          <p:nvPr/>
        </p:nvSpPr>
        <p:spPr>
          <a:xfrm>
            <a:off x="5057063" y="1268760"/>
            <a:ext cx="3888432" cy="4893647"/>
          </a:xfrm>
          <a:prstGeom prst="rect">
            <a:avLst/>
          </a:prstGeom>
          <a:noFill/>
        </p:spPr>
        <p:txBody>
          <a:bodyPr wrap="square" rtlCol="0">
            <a:spAutoFit/>
          </a:bodyPr>
          <a:lstStyle/>
          <a:p>
            <a:r>
              <a:rPr lang="en-GB" sz="2400" i="1" dirty="0">
                <a:solidFill>
                  <a:schemeClr val="accent1">
                    <a:lumMod val="75000"/>
                  </a:schemeClr>
                </a:solidFill>
                <a:latin typeface="Constantia"/>
              </a:rPr>
              <a:t>‘’…</a:t>
            </a:r>
            <a:r>
              <a:rPr lang="en-GB" sz="2400" b="1" i="1" dirty="0">
                <a:solidFill>
                  <a:schemeClr val="accent1">
                    <a:lumMod val="75000"/>
                  </a:schemeClr>
                </a:solidFill>
                <a:latin typeface="Constantia" panose="02030602050306030303" pitchFamily="18" charset="0"/>
                <a:cs typeface="Arial" panose="020B0604020202020204" pitchFamily="34" charset="0"/>
              </a:rPr>
              <a:t>probably nothing within a school has more impact on students in terms of skills development, self confidence or classroom behaviour than the personal and professional growth of their teachers</a:t>
            </a:r>
            <a:r>
              <a:rPr lang="en-GB" sz="2400" i="1" dirty="0">
                <a:solidFill>
                  <a:schemeClr val="accent1">
                    <a:lumMod val="75000"/>
                  </a:schemeClr>
                </a:solidFill>
                <a:latin typeface="Arial" panose="020B0604020202020204" pitchFamily="34" charset="0"/>
                <a:cs typeface="Arial" panose="020B0604020202020204" pitchFamily="34" charset="0"/>
              </a:rPr>
              <a:t>” </a:t>
            </a:r>
            <a:br>
              <a:rPr lang="en-GB" sz="2400" i="1" dirty="0">
                <a:solidFill>
                  <a:schemeClr val="accent1">
                    <a:lumMod val="75000"/>
                  </a:schemeClr>
                </a:solidFill>
                <a:latin typeface="Arial" panose="020B0604020202020204" pitchFamily="34" charset="0"/>
                <a:cs typeface="Arial" panose="020B0604020202020204" pitchFamily="34" charset="0"/>
              </a:rPr>
            </a:br>
            <a:r>
              <a:rPr lang="en-GB" sz="2000" i="1" dirty="0">
                <a:solidFill>
                  <a:schemeClr val="accent1">
                    <a:lumMod val="75000"/>
                  </a:schemeClr>
                </a:solidFill>
                <a:latin typeface="Arial" panose="020B0604020202020204" pitchFamily="34" charset="0"/>
                <a:cs typeface="Arial" panose="020B0604020202020204" pitchFamily="34" charset="0"/>
              </a:rPr>
              <a:t/>
            </a:r>
            <a:br>
              <a:rPr lang="en-GB" sz="2000" i="1" dirty="0">
                <a:solidFill>
                  <a:schemeClr val="accent1">
                    <a:lumMod val="75000"/>
                  </a:schemeClr>
                </a:solidFill>
                <a:latin typeface="Arial" panose="020B0604020202020204" pitchFamily="34" charset="0"/>
                <a:cs typeface="Arial" panose="020B0604020202020204" pitchFamily="34" charset="0"/>
              </a:rPr>
            </a:br>
            <a:r>
              <a:rPr lang="en-GB" sz="2000" b="1" i="1" dirty="0">
                <a:solidFill>
                  <a:schemeClr val="accent1">
                    <a:lumMod val="75000"/>
                  </a:schemeClr>
                </a:solidFill>
                <a:latin typeface="Arial" panose="020B0604020202020204" pitchFamily="34" charset="0"/>
                <a:cs typeface="Arial" panose="020B0604020202020204" pitchFamily="34" charset="0"/>
              </a:rPr>
              <a:t>STOLL AND FINK: Changing Our Schools </a:t>
            </a:r>
            <a:r>
              <a:rPr lang="en-GB" sz="1400" i="1" dirty="0">
                <a:solidFill>
                  <a:schemeClr val="accent1">
                    <a:lumMod val="75000"/>
                  </a:schemeClr>
                </a:solidFill>
                <a:latin typeface="Constantia"/>
              </a:rPr>
              <a:t/>
            </a:r>
            <a:br>
              <a:rPr lang="en-GB" sz="1400" i="1" dirty="0">
                <a:solidFill>
                  <a:schemeClr val="accent1">
                    <a:lumMod val="75000"/>
                  </a:schemeClr>
                </a:solidFill>
                <a:latin typeface="Constantia"/>
              </a:rPr>
            </a:br>
            <a:endParaRPr lang="en-GB" dirty="0">
              <a:solidFill>
                <a:schemeClr val="accent1">
                  <a:lumMod val="75000"/>
                </a:schemeClr>
              </a:solidFill>
            </a:endParaRPr>
          </a:p>
          <a:p>
            <a:endParaRPr lang="en-GB" dirty="0">
              <a:solidFill>
                <a:schemeClr val="accent1">
                  <a:lumMod val="75000"/>
                </a:schemeClr>
              </a:solidFill>
            </a:endParaRPr>
          </a:p>
        </p:txBody>
      </p:sp>
      <p:graphicFrame>
        <p:nvGraphicFramePr>
          <p:cNvPr id="4" name="Diagram 3"/>
          <p:cNvGraphicFramePr/>
          <p:nvPr>
            <p:extLst>
              <p:ext uri="{D42A27DB-BD31-4B8C-83A1-F6EECF244321}">
                <p14:modId xmlns:p14="http://schemas.microsoft.com/office/powerpoint/2010/main" val="2990872081"/>
              </p:ext>
            </p:extLst>
          </p:nvPr>
        </p:nvGraphicFramePr>
        <p:xfrm>
          <a:off x="323528" y="1484784"/>
          <a:ext cx="4320480" cy="4317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764704"/>
            <a:ext cx="7416824" cy="769441"/>
          </a:xfrm>
          <a:prstGeom prst="rect">
            <a:avLst/>
          </a:prstGeom>
        </p:spPr>
        <p:txBody>
          <a:bodyPr wrap="square">
            <a:spAutoFit/>
          </a:bodyPr>
          <a:lstStyle/>
          <a:p>
            <a:pPr algn="ctr"/>
            <a:r>
              <a:rPr lang="en-GB" sz="4400" b="1" dirty="0" smtClean="0">
                <a:solidFill>
                  <a:schemeClr val="accent1">
                    <a:lumMod val="75000"/>
                  </a:schemeClr>
                </a:solidFill>
              </a:rPr>
              <a:t>Tracking in the BGE</a:t>
            </a:r>
            <a:endParaRPr lang="en-GB" sz="4400" b="1" dirty="0">
              <a:solidFill>
                <a:schemeClr val="accent1">
                  <a:lumMod val="75000"/>
                </a:schemeClr>
              </a:solidFill>
            </a:endParaRPr>
          </a:p>
        </p:txBody>
      </p:sp>
      <p:sp>
        <p:nvSpPr>
          <p:cNvPr id="3" name="Subtitle 2"/>
          <p:cNvSpPr txBox="1">
            <a:spLocks/>
          </p:cNvSpPr>
          <p:nvPr/>
        </p:nvSpPr>
        <p:spPr>
          <a:xfrm>
            <a:off x="827584" y="3429000"/>
            <a:ext cx="3240360" cy="4032448"/>
          </a:xfrm>
          <a:prstGeom prst="rect">
            <a:avLst/>
          </a:prstGeom>
        </p:spPr>
        <p:txBody>
          <a:bodyPr>
            <a:normAutofit/>
          </a:bodyPr>
          <a:lstStyle/>
          <a:p>
            <a:pPr marL="457200" indent="-457200">
              <a:buFont typeface="Arial" pitchFamily="34" charset="0"/>
              <a:buChar char="•"/>
            </a:pPr>
            <a:r>
              <a:rPr lang="en-GB" sz="2400" b="1" dirty="0" smtClean="0">
                <a:solidFill>
                  <a:schemeClr val="accent1">
                    <a:lumMod val="75000"/>
                  </a:schemeClr>
                </a:solidFill>
              </a:rPr>
              <a:t>Working level data</a:t>
            </a:r>
          </a:p>
          <a:p>
            <a:pPr marL="457200" indent="-457200">
              <a:buFont typeface="Arial" pitchFamily="34" charset="0"/>
              <a:buChar char="•"/>
            </a:pPr>
            <a:r>
              <a:rPr lang="en-GB" sz="2400" b="1" dirty="0" smtClean="0">
                <a:solidFill>
                  <a:schemeClr val="accent1">
                    <a:lumMod val="75000"/>
                  </a:schemeClr>
                </a:solidFill>
              </a:rPr>
              <a:t>CEM/SOSCA</a:t>
            </a:r>
          </a:p>
          <a:p>
            <a:pPr marL="457200" indent="-457200">
              <a:buFont typeface="Arial" pitchFamily="34" charset="0"/>
              <a:buChar char="•"/>
            </a:pPr>
            <a:r>
              <a:rPr kumimoji="0" lang="en-GB"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Departmental tracking systems</a:t>
            </a:r>
          </a:p>
          <a:p>
            <a:pPr marL="457200" indent="-457200">
              <a:buFont typeface="Arial" pitchFamily="34" charset="0"/>
              <a:buChar char="•"/>
            </a:pPr>
            <a:r>
              <a:rPr lang="en-GB" sz="2400" b="1" noProof="0" dirty="0" smtClean="0">
                <a:solidFill>
                  <a:schemeClr val="accent1">
                    <a:lumMod val="75000"/>
                  </a:schemeClr>
                </a:solidFill>
              </a:rPr>
              <a:t>SA Tracker</a:t>
            </a:r>
            <a:endParaRPr kumimoji="0" lang="en-GB" sz="2400" b="1"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6" name="Rectangle 5"/>
          <p:cNvSpPr/>
          <p:nvPr/>
        </p:nvSpPr>
        <p:spPr>
          <a:xfrm>
            <a:off x="827584" y="1844824"/>
            <a:ext cx="7920880" cy="923330"/>
          </a:xfrm>
          <a:prstGeom prst="rect">
            <a:avLst/>
          </a:prstGeom>
        </p:spPr>
        <p:txBody>
          <a:bodyPr wrap="square">
            <a:spAutoFit/>
          </a:bodyPr>
          <a:lstStyle/>
          <a:p>
            <a:r>
              <a:rPr lang="en-GB" b="1" i="1" dirty="0" smtClean="0">
                <a:solidFill>
                  <a:schemeClr val="accent1">
                    <a:lumMod val="75000"/>
                  </a:schemeClr>
                </a:solidFill>
              </a:rPr>
              <a:t>Reflecting the principles of Curriculum for Excellence, progress is now defined in terms of 'how well' and 'how much' as well as learners' rate of progress</a:t>
            </a:r>
          </a:p>
          <a:p>
            <a:r>
              <a:rPr lang="en-GB" b="1" dirty="0" smtClean="0">
                <a:solidFill>
                  <a:schemeClr val="accent1">
                    <a:lumMod val="75000"/>
                  </a:schemeClr>
                </a:solidFill>
              </a:rPr>
              <a:t>Education Scotland 2012</a:t>
            </a:r>
            <a:endParaRPr lang="en-GB"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21" y="1340768"/>
            <a:ext cx="6170552" cy="489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404664"/>
            <a:ext cx="5976664" cy="523220"/>
          </a:xfrm>
          <a:prstGeom prst="rect">
            <a:avLst/>
          </a:prstGeom>
          <a:noFill/>
        </p:spPr>
        <p:txBody>
          <a:bodyPr wrap="square" rtlCol="0">
            <a:spAutoFit/>
          </a:bodyPr>
          <a:lstStyle/>
          <a:p>
            <a:r>
              <a:rPr lang="en-GB" sz="2800" b="1" dirty="0" smtClean="0">
                <a:solidFill>
                  <a:schemeClr val="accent1">
                    <a:lumMod val="75000"/>
                  </a:schemeClr>
                </a:solidFill>
              </a:rPr>
              <a:t>South Ayrshire Attainment Tracker</a:t>
            </a:r>
            <a:endParaRPr lang="en-GB" sz="2800" b="1" dirty="0">
              <a:solidFill>
                <a:schemeClr val="accent1">
                  <a:lumMod val="75000"/>
                </a:schemeClr>
              </a:solidFill>
            </a:endParaRPr>
          </a:p>
        </p:txBody>
      </p:sp>
      <p:sp>
        <p:nvSpPr>
          <p:cNvPr id="3" name="Rectangle 2"/>
          <p:cNvSpPr/>
          <p:nvPr/>
        </p:nvSpPr>
        <p:spPr>
          <a:xfrm>
            <a:off x="6730213" y="1772816"/>
            <a:ext cx="2286000" cy="3785652"/>
          </a:xfrm>
          <a:prstGeom prst="rect">
            <a:avLst/>
          </a:prstGeom>
        </p:spPr>
        <p:txBody>
          <a:bodyPr>
            <a:spAutoFit/>
          </a:bodyPr>
          <a:lstStyle/>
          <a:p>
            <a:pPr lvl="0"/>
            <a:r>
              <a:rPr lang="en-GB" sz="2400" b="1" i="1" dirty="0" smtClean="0">
                <a:solidFill>
                  <a:srgbClr val="4F81BD">
                    <a:lumMod val="75000"/>
                  </a:srgbClr>
                </a:solidFill>
              </a:rPr>
              <a:t>‘Not everything </a:t>
            </a:r>
            <a:r>
              <a:rPr lang="en-GB" sz="2400" b="1" i="1" dirty="0">
                <a:solidFill>
                  <a:srgbClr val="4F81BD">
                    <a:lumMod val="75000"/>
                  </a:srgbClr>
                </a:solidFill>
              </a:rPr>
              <a:t>that can be counted counts, and not everything that counts can be counted’.</a:t>
            </a:r>
          </a:p>
          <a:p>
            <a:pPr lvl="0"/>
            <a:endParaRPr lang="en-GB" sz="2400" dirty="0">
              <a:solidFill>
                <a:srgbClr val="4F81BD">
                  <a:lumMod val="75000"/>
                </a:srgbClr>
              </a:solidFill>
            </a:endParaRPr>
          </a:p>
          <a:p>
            <a:pPr lvl="0"/>
            <a:r>
              <a:rPr lang="en-GB" sz="2400" b="1" dirty="0">
                <a:solidFill>
                  <a:srgbClr val="4F81BD">
                    <a:lumMod val="75000"/>
                  </a:srgbClr>
                </a:solidFill>
              </a:rPr>
              <a:t>Albert Einstein, Physicist</a:t>
            </a:r>
          </a:p>
        </p:txBody>
      </p:sp>
    </p:spTree>
    <p:extLst>
      <p:ext uri="{BB962C8B-B14F-4D97-AF65-F5344CB8AC3E}">
        <p14:creationId xmlns:p14="http://schemas.microsoft.com/office/powerpoint/2010/main" val="125171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332656"/>
            <a:ext cx="6192688" cy="923330"/>
          </a:xfrm>
          <a:prstGeom prst="rect">
            <a:avLst/>
          </a:prstGeom>
          <a:noFill/>
        </p:spPr>
        <p:txBody>
          <a:bodyPr wrap="square" rtlCol="0">
            <a:spAutoFit/>
          </a:bodyPr>
          <a:lstStyle/>
          <a:p>
            <a:pPr algn="ctr"/>
            <a:r>
              <a:rPr lang="en-GB" sz="3600" b="1" dirty="0" smtClean="0">
                <a:solidFill>
                  <a:schemeClr val="accent1">
                    <a:lumMod val="75000"/>
                  </a:schemeClr>
                </a:solidFill>
                <a:latin typeface="Calibri" pitchFamily="34" charset="0"/>
              </a:rPr>
              <a:t>Triangulating our evidence</a:t>
            </a:r>
          </a:p>
          <a:p>
            <a:pPr algn="ctr"/>
            <a:endParaRPr lang="en-GB" dirty="0"/>
          </a:p>
        </p:txBody>
      </p:sp>
      <p:graphicFrame>
        <p:nvGraphicFramePr>
          <p:cNvPr id="4" name="Diagram 3"/>
          <p:cNvGraphicFramePr/>
          <p:nvPr>
            <p:extLst>
              <p:ext uri="{D42A27DB-BD31-4B8C-83A1-F6EECF244321}">
                <p14:modId xmlns:p14="http://schemas.microsoft.com/office/powerpoint/2010/main" val="3990847420"/>
              </p:ext>
            </p:extLst>
          </p:nvPr>
        </p:nvGraphicFramePr>
        <p:xfrm>
          <a:off x="1403648" y="1268760"/>
          <a:ext cx="640871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9512" y="5341647"/>
            <a:ext cx="8784976" cy="1815882"/>
          </a:xfrm>
          <a:prstGeom prst="rect">
            <a:avLst/>
          </a:prstGeom>
          <a:noFill/>
        </p:spPr>
        <p:txBody>
          <a:bodyPr wrap="square" rtlCol="0">
            <a:spAutoFit/>
          </a:bodyPr>
          <a:lstStyle/>
          <a:p>
            <a:pPr algn="ctr"/>
            <a:r>
              <a:rPr lang="en-GB" sz="2000" dirty="0">
                <a:solidFill>
                  <a:schemeClr val="accent1">
                    <a:lumMod val="75000"/>
                  </a:schemeClr>
                </a:solidFill>
              </a:rPr>
              <a:t>‘</a:t>
            </a:r>
            <a:r>
              <a:rPr lang="en-GB" sz="2000" b="1" i="1" dirty="0">
                <a:solidFill>
                  <a:schemeClr val="accent1">
                    <a:lumMod val="75000"/>
                  </a:schemeClr>
                </a:solidFill>
              </a:rPr>
              <a:t>The school is using a range of very effective approaches to track and monitor young people’s progress across the broad general education’ (HMIE, 2013).</a:t>
            </a:r>
          </a:p>
          <a:p>
            <a:pPr algn="ctr"/>
            <a:endParaRPr lang="en-GB" sz="2400" dirty="0" smtClean="0">
              <a:solidFill>
                <a:schemeClr val="accent1">
                  <a:lumMod val="75000"/>
                </a:schemeClr>
              </a:solidFill>
            </a:endParaRPr>
          </a:p>
          <a:p>
            <a:pPr algn="ctr"/>
            <a:endParaRPr lang="en-GB" sz="2400" dirty="0">
              <a:solidFill>
                <a:schemeClr val="accent1">
                  <a:lumMod val="75000"/>
                </a:schemeClr>
              </a:solidFill>
            </a:endParaRPr>
          </a:p>
          <a:p>
            <a:pPr algn="ctr"/>
            <a:endParaRPr lang="en-GB" sz="2400" dirty="0">
              <a:solidFill>
                <a:schemeClr val="accent1">
                  <a:lumMod val="75000"/>
                </a:schemeClr>
              </a:solidFill>
            </a:endParaRPr>
          </a:p>
        </p:txBody>
      </p:sp>
    </p:spTree>
    <p:extLst>
      <p:ext uri="{BB962C8B-B14F-4D97-AF65-F5344CB8AC3E}">
        <p14:creationId xmlns:p14="http://schemas.microsoft.com/office/powerpoint/2010/main" val="1462536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95528" y="332656"/>
          <a:ext cx="8424940" cy="5996342"/>
        </p:xfrm>
        <a:graphic>
          <a:graphicData uri="http://schemas.openxmlformats.org/drawingml/2006/table">
            <a:tbl>
              <a:tblPr/>
              <a:tblGrid>
                <a:gridCol w="1419016"/>
                <a:gridCol w="389218"/>
                <a:gridCol w="389218"/>
                <a:gridCol w="389218"/>
                <a:gridCol w="389218"/>
                <a:gridCol w="389218"/>
                <a:gridCol w="389218"/>
                <a:gridCol w="389218"/>
                <a:gridCol w="389218"/>
                <a:gridCol w="389218"/>
                <a:gridCol w="389218"/>
                <a:gridCol w="389218"/>
                <a:gridCol w="389218"/>
                <a:gridCol w="389218"/>
                <a:gridCol w="389218"/>
                <a:gridCol w="389218"/>
                <a:gridCol w="389218"/>
                <a:gridCol w="389218"/>
                <a:gridCol w="389218"/>
              </a:tblGrid>
              <a:tr h="235228">
                <a:tc>
                  <a:txBody>
                    <a:bodyPr/>
                    <a:lstStyle/>
                    <a:p>
                      <a:pPr algn="l" fontAlgn="b"/>
                      <a:endParaRPr lang="en-GB" sz="1000" b="1" i="0" u="sng" strike="noStrike" dirty="0">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1000" b="1" i="0" u="sng" strike="noStrike">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1000" b="1" i="0" u="sng" strike="noStrike">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1000" b="1" i="0" u="sng" strike="noStrike">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1000" b="1" i="0" u="sng" strike="noStrike">
                        <a:solidFill>
                          <a:srgbClr val="000000"/>
                        </a:solidFill>
                        <a:latin typeface="Calibri"/>
                      </a:endParaRPr>
                    </a:p>
                  </a:txBody>
                  <a:tcPr marL="4400" marR="4400" marT="4400" marB="0" anchor="b">
                    <a:lnL>
                      <a:noFill/>
                    </a:lnL>
                    <a:lnR>
                      <a:noFill/>
                    </a:lnR>
                    <a:lnT>
                      <a:noFill/>
                    </a:lnT>
                    <a:lnB>
                      <a:noFill/>
                    </a:lnB>
                  </a:tcPr>
                </a:tc>
                <a:tc gridSpan="5">
                  <a:txBody>
                    <a:bodyPr/>
                    <a:lstStyle/>
                    <a:p>
                      <a:pPr algn="l" fontAlgn="b"/>
                      <a:r>
                        <a:rPr lang="en-GB" sz="1000" b="1" i="0" u="sng" strike="noStrike" dirty="0">
                          <a:solidFill>
                            <a:srgbClr val="000000"/>
                          </a:solidFill>
                          <a:latin typeface="Calibri"/>
                        </a:rPr>
                        <a:t>Kyle Academy - S2 Pupil Survey</a:t>
                      </a:r>
                    </a:p>
                  </a:txBody>
                  <a:tcPr marL="4400" marR="4400" marT="440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a:noFill/>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a:noFill/>
                    </a:lnB>
                  </a:tcPr>
                </a:tc>
              </a:tr>
              <a:tr h="235228">
                <a:tc gridSpan="18">
                  <a:txBody>
                    <a:bodyPr/>
                    <a:lstStyle/>
                    <a:p>
                      <a:pPr algn="l" fontAlgn="b"/>
                      <a:r>
                        <a:rPr lang="en-GB" sz="1000" b="1" i="0" u="sng" strike="noStrike" dirty="0">
                          <a:solidFill>
                            <a:srgbClr val="000000"/>
                          </a:solidFill>
                          <a:latin typeface="Calibri"/>
                        </a:rPr>
                        <a:t>Coding: White - 100% (all): Blue - 90%-99% (almost all) : Green - 75% - 89% (most) :  Amber - 50%-74% (the majority) : Red- 0% - 50% (less than half)</a:t>
                      </a:r>
                    </a:p>
                  </a:txBody>
                  <a:tcPr marL="4400" marR="4400" marT="440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a:noFill/>
                    </a:lnB>
                  </a:tcPr>
                </a:tc>
              </a:tr>
              <a:tr h="119288">
                <a:tc>
                  <a:txBody>
                    <a:bodyPr/>
                    <a:lstStyle/>
                    <a:p>
                      <a:pPr algn="l" fontAlgn="b"/>
                      <a:endParaRPr lang="en-GB" sz="10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0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0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0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0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1000" b="1" i="0" u="sng" strike="noStrike" dirty="0">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1" i="0" u="sng" strike="noStrike">
                        <a:solidFill>
                          <a:srgbClr val="000000"/>
                        </a:solidFill>
                        <a:latin typeface="Calibri"/>
                      </a:endParaRPr>
                    </a:p>
                  </a:txBody>
                  <a:tcPr marL="4400" marR="4400" marT="4400" marB="0" anchor="b">
                    <a:lnL>
                      <a:noFill/>
                    </a:lnL>
                    <a:lnR>
                      <a:noFill/>
                    </a:lnR>
                    <a:lnT>
                      <a:noFill/>
                    </a:lnT>
                    <a:lnB w="12700" cap="flat" cmpd="sng" algn="ctr">
                      <a:solidFill>
                        <a:srgbClr val="000000"/>
                      </a:solidFill>
                      <a:prstDash val="solid"/>
                      <a:round/>
                      <a:headEnd type="none" w="med" len="med"/>
                      <a:tailEnd type="none" w="med" len="med"/>
                    </a:lnB>
                  </a:tcPr>
                </a:tc>
              </a:tr>
              <a:tr h="131434">
                <a:tc rowSpan="2">
                  <a:txBody>
                    <a:bodyPr/>
                    <a:lstStyle/>
                    <a:p>
                      <a:pPr algn="l" fontAlgn="ctr"/>
                      <a:r>
                        <a:rPr lang="en-GB" sz="1000" b="1" i="0" u="none" strike="noStrike">
                          <a:solidFill>
                            <a:srgbClr val="000000"/>
                          </a:solidFill>
                          <a:latin typeface="Arial"/>
                        </a:rPr>
                        <a:t>Pupil Surveys – S2 - Evaluative Statement</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1000" b="1" i="0" u="none" strike="noStrike">
                          <a:solidFill>
                            <a:srgbClr val="000000"/>
                          </a:solidFill>
                          <a:latin typeface="Arial"/>
                        </a:rPr>
                        <a:t>Ave</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1000" b="1" i="0" u="none" strike="noStrike">
                          <a:solidFill>
                            <a:srgbClr val="000000"/>
                          </a:solidFill>
                          <a:latin typeface="Arial"/>
                        </a:rPr>
                        <a:t>Eng</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1000" b="1" i="0" u="none" strike="noStrike">
                          <a:solidFill>
                            <a:srgbClr val="000000"/>
                          </a:solidFill>
                          <a:latin typeface="Arial"/>
                        </a:rPr>
                        <a:t>Mat</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1000" b="1" i="0" u="none" strike="noStrike">
                          <a:solidFill>
                            <a:srgbClr val="000000"/>
                          </a:solidFill>
                          <a:latin typeface="Arial"/>
                        </a:rPr>
                        <a:t>Fre</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1000" b="1" i="0" u="none" strike="noStrike" dirty="0" err="1">
                          <a:solidFill>
                            <a:srgbClr val="000000"/>
                          </a:solidFill>
                          <a:latin typeface="Arial"/>
                        </a:rPr>
                        <a:t>Hist</a:t>
                      </a:r>
                      <a:endParaRPr lang="en-GB" sz="1000" b="1" i="0" u="none" strike="noStrike" dirty="0">
                        <a:solidFill>
                          <a:srgbClr val="000000"/>
                        </a:solidFill>
                        <a:latin typeface="Arial"/>
                      </a:endParaRP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dirty="0" err="1">
                          <a:solidFill>
                            <a:srgbClr val="000000"/>
                          </a:solidFill>
                          <a:latin typeface="Arial"/>
                        </a:rPr>
                        <a:t>MSt</a:t>
                      </a:r>
                      <a:endParaRPr lang="en-GB" sz="900" b="1" i="0" u="none" strike="noStrike" dirty="0">
                        <a:solidFill>
                          <a:srgbClr val="000000"/>
                        </a:solidFill>
                        <a:latin typeface="Arial"/>
                      </a:endParaRP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dirty="0">
                          <a:solidFill>
                            <a:srgbClr val="000000"/>
                          </a:solidFill>
                          <a:latin typeface="Arial"/>
                        </a:rPr>
                        <a:t>Geo</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a:solidFill>
                            <a:srgbClr val="000000"/>
                          </a:solidFill>
                          <a:latin typeface="Arial"/>
                        </a:rPr>
                        <a:t>RME</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a:solidFill>
                            <a:srgbClr val="000000"/>
                          </a:solidFill>
                          <a:latin typeface="Arial"/>
                        </a:rPr>
                        <a:t>Sci</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a:solidFill>
                            <a:srgbClr val="000000"/>
                          </a:solidFill>
                          <a:latin typeface="Arial"/>
                        </a:rPr>
                        <a:t>Art</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a:solidFill>
                            <a:srgbClr val="000000"/>
                          </a:solidFill>
                          <a:latin typeface="Arial"/>
                        </a:rPr>
                        <a:t>Mus</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a:solidFill>
                            <a:srgbClr val="000000"/>
                          </a:solidFill>
                          <a:latin typeface="Arial"/>
                        </a:rPr>
                        <a:t>D&amp;T</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a:solidFill>
                            <a:srgbClr val="000000"/>
                          </a:solidFill>
                          <a:latin typeface="Arial"/>
                        </a:rPr>
                        <a:t>BsEd</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a:solidFill>
                            <a:srgbClr val="000000"/>
                          </a:solidFill>
                          <a:latin typeface="Arial"/>
                        </a:rPr>
                        <a:t>Com</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a:solidFill>
                            <a:srgbClr val="000000"/>
                          </a:solidFill>
                          <a:latin typeface="Arial"/>
                        </a:rPr>
                        <a:t>HFT</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a:solidFill>
                            <a:srgbClr val="000000"/>
                          </a:solidFill>
                          <a:latin typeface="Arial"/>
                        </a:rPr>
                        <a:t>PE</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900" b="1" i="0" u="none" strike="noStrike">
                          <a:solidFill>
                            <a:srgbClr val="000000"/>
                          </a:solidFill>
                          <a:latin typeface="Arial"/>
                        </a:rPr>
                        <a:t>PSE</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500" b="1" i="0" u="none" strike="noStrike">
                          <a:solidFill>
                            <a:srgbClr val="000000"/>
                          </a:solidFill>
                          <a:latin typeface="Arial"/>
                        </a:rPr>
                        <a:t>Pupil</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973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900" b="1" i="0" u="none" strike="noStrike">
                          <a:solidFill>
                            <a:srgbClr val="000000"/>
                          </a:solidFill>
                          <a:latin typeface="Arial"/>
                        </a:rPr>
                        <a:t>Supp</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83050">
                <a:tc>
                  <a:txBody>
                    <a:bodyPr/>
                    <a:lstStyle/>
                    <a:p>
                      <a:pPr algn="l" fontAlgn="ctr"/>
                      <a:r>
                        <a:rPr lang="en-GB" sz="1000" b="1" i="0" u="none" strike="noStrike">
                          <a:solidFill>
                            <a:srgbClr val="000000"/>
                          </a:solidFill>
                          <a:latin typeface="Arial"/>
                        </a:rPr>
                        <a:t>Learning in this subject is helping me to become more confident.</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latin typeface="Arial"/>
                        </a:rPr>
                        <a:t>86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95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rgbClr val="000000"/>
                          </a:solidFill>
                          <a:latin typeface="Arial"/>
                        </a:rPr>
                        <a:t>92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dirty="0">
                          <a:solidFill>
                            <a:srgbClr val="000000"/>
                          </a:solidFill>
                          <a:latin typeface="Arial"/>
                        </a:rPr>
                        <a:t>83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dirty="0">
                          <a:solidFill>
                            <a:srgbClr val="000000"/>
                          </a:solidFill>
                          <a:latin typeface="Arial"/>
                        </a:rPr>
                        <a:t>77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58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dirty="0">
                          <a:solidFill>
                            <a:srgbClr val="000000"/>
                          </a:solidFill>
                          <a:latin typeface="Arial"/>
                        </a:rPr>
                        <a:t>77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dirty="0">
                          <a:solidFill>
                            <a:srgbClr val="000000"/>
                          </a:solidFill>
                          <a:latin typeface="Arial"/>
                        </a:rPr>
                        <a:t>84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81</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77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77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228">
                <a:tc>
                  <a:txBody>
                    <a:bodyPr/>
                    <a:lstStyle/>
                    <a:p>
                      <a:pPr algn="l" fontAlgn="ctr"/>
                      <a:r>
                        <a:rPr lang="en-GB" sz="1000" b="1" i="0" u="none" strike="noStrike">
                          <a:solidFill>
                            <a:srgbClr val="000000"/>
                          </a:solidFill>
                          <a:latin typeface="Arial"/>
                        </a:rPr>
                        <a:t>I enjoy learning in this subject</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latin typeface="Arial"/>
                        </a:rPr>
                        <a:t>85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80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83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75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91</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dirty="0">
                          <a:solidFill>
                            <a:srgbClr val="000000"/>
                          </a:solidFill>
                          <a:latin typeface="Arial"/>
                        </a:rPr>
                        <a:t>86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dirty="0">
                          <a:solidFill>
                            <a:srgbClr val="000000"/>
                          </a:solidFill>
                          <a:latin typeface="Arial"/>
                        </a:rPr>
                        <a:t>68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88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dirty="0">
                          <a:solidFill>
                            <a:srgbClr val="000000"/>
                          </a:solidFill>
                          <a:latin typeface="Arial"/>
                        </a:rPr>
                        <a:t>79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71</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77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82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67109">
                <a:tc>
                  <a:txBody>
                    <a:bodyPr/>
                    <a:lstStyle/>
                    <a:p>
                      <a:pPr algn="l" fontAlgn="ctr"/>
                      <a:r>
                        <a:rPr lang="en-GB" sz="1000" b="1" i="0" u="none" strike="noStrike">
                          <a:solidFill>
                            <a:srgbClr val="000000"/>
                          </a:solidFill>
                          <a:latin typeface="Arial"/>
                        </a:rPr>
                        <a:t>I am becoming more successful as a learner in this subject</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latin typeface="Arial"/>
                        </a:rPr>
                        <a:t>87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95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a:solidFill>
                            <a:srgbClr val="000000"/>
                          </a:solidFill>
                          <a:latin typeface="Arial"/>
                        </a:rPr>
                        <a:t>96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a:solidFill>
                            <a:srgbClr val="000000"/>
                          </a:solidFill>
                          <a:latin typeface="Arial"/>
                        </a:rPr>
                        <a:t>96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a:solidFill>
                            <a:srgbClr val="000000"/>
                          </a:solidFill>
                          <a:latin typeface="Arial"/>
                        </a:rPr>
                        <a:t>74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82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79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dirty="0">
                          <a:solidFill>
                            <a:srgbClr val="000000"/>
                          </a:solidFill>
                          <a:latin typeface="Arial"/>
                        </a:rPr>
                        <a:t>73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dirty="0">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95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dirty="0">
                          <a:solidFill>
                            <a:srgbClr val="000000"/>
                          </a:solidFill>
                          <a:latin typeface="Arial"/>
                        </a:rPr>
                        <a:t>92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67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85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77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7109">
                <a:tc>
                  <a:txBody>
                    <a:bodyPr/>
                    <a:lstStyle/>
                    <a:p>
                      <a:pPr algn="l" fontAlgn="ctr"/>
                      <a:r>
                        <a:rPr lang="en-GB" sz="1000" b="1" i="0" u="none" strike="noStrike">
                          <a:solidFill>
                            <a:srgbClr val="000000"/>
                          </a:solidFill>
                          <a:latin typeface="Arial"/>
                        </a:rPr>
                        <a:t>I get help to improve my learning when I need it</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latin typeface="Arial"/>
                        </a:rPr>
                        <a:t>93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latin typeface="Arial"/>
                        </a:rPr>
                        <a:t>92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a:solidFill>
                            <a:srgbClr val="000000"/>
                          </a:solidFill>
                          <a:latin typeface="Arial"/>
                        </a:rPr>
                        <a:t>92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a:solidFill>
                            <a:srgbClr val="000000"/>
                          </a:solidFill>
                          <a:latin typeface="Arial"/>
                        </a:rPr>
                        <a:t>91</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dirty="0">
                          <a:solidFill>
                            <a:srgbClr val="000000"/>
                          </a:solidFill>
                          <a:latin typeface="Arial"/>
                        </a:rPr>
                        <a:t>86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90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84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82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83050">
                <a:tc>
                  <a:txBody>
                    <a:bodyPr/>
                    <a:lstStyle/>
                    <a:p>
                      <a:pPr algn="l" fontAlgn="ctr"/>
                      <a:r>
                        <a:rPr lang="en-GB" sz="1000" b="1" i="0" u="none" strike="noStrike">
                          <a:solidFill>
                            <a:srgbClr val="000000"/>
                          </a:solidFill>
                          <a:latin typeface="Arial"/>
                        </a:rPr>
                        <a:t>I know what my targets are to improve my learning in this subject.</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latin typeface="Arial"/>
                        </a:rPr>
                        <a:t>76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85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latin typeface="Arial"/>
                        </a:rPr>
                        <a:t>75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78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53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96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68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79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76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55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dirty="0">
                          <a:solidFill>
                            <a:srgbClr val="000000"/>
                          </a:solidFill>
                          <a:latin typeface="Arial"/>
                        </a:rPr>
                        <a:t>53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dirty="0">
                          <a:solidFill>
                            <a:srgbClr val="000000"/>
                          </a:solidFill>
                          <a:latin typeface="Arial"/>
                        </a:rPr>
                        <a:t>54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94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59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93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67109">
                <a:tc>
                  <a:txBody>
                    <a:bodyPr/>
                    <a:lstStyle/>
                    <a:p>
                      <a:pPr algn="l" fontAlgn="ctr"/>
                      <a:r>
                        <a:rPr lang="en-GB" sz="1000" b="1" i="0" u="none" strike="noStrike">
                          <a:solidFill>
                            <a:srgbClr val="000000"/>
                          </a:solidFill>
                          <a:latin typeface="Arial"/>
                        </a:rPr>
                        <a:t>I know what steps to take to achieve my learning targets.</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latin typeface="Arial"/>
                        </a:rPr>
                        <a:t>77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85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88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71</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1000" b="1" i="0" u="none" strike="noStrike">
                          <a:solidFill>
                            <a:srgbClr val="000000"/>
                          </a:solidFill>
                          <a:latin typeface="Arial"/>
                        </a:rPr>
                        <a:t>83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52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92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79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76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58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dirty="0">
                          <a:solidFill>
                            <a:srgbClr val="000000"/>
                          </a:solidFill>
                          <a:latin typeface="Arial"/>
                        </a:rPr>
                        <a:t>59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dirty="0">
                          <a:solidFill>
                            <a:srgbClr val="000000"/>
                          </a:solidFill>
                          <a:latin typeface="Arial"/>
                        </a:rPr>
                        <a:t>54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dirty="0">
                          <a:solidFill>
                            <a:srgbClr val="000000"/>
                          </a:solidFill>
                          <a:latin typeface="Arial"/>
                        </a:rPr>
                        <a:t>94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64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86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98990">
                <a:tc>
                  <a:txBody>
                    <a:bodyPr/>
                    <a:lstStyle/>
                    <a:p>
                      <a:pPr algn="l" fontAlgn="ctr"/>
                      <a:r>
                        <a:rPr lang="en-GB" sz="1000" b="1" i="0" u="none" strike="noStrike">
                          <a:solidFill>
                            <a:srgbClr val="000000"/>
                          </a:solidFill>
                          <a:latin typeface="Arial"/>
                        </a:rPr>
                        <a:t>I get good written feedback from my teacher on how to improve my learning</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latin typeface="Arial"/>
                        </a:rPr>
                        <a:t>74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10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latin typeface="Arial"/>
                        </a:rPr>
                        <a:t>92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a:solidFill>
                            <a:srgbClr val="000000"/>
                          </a:solidFill>
                          <a:latin typeface="Arial"/>
                        </a:rPr>
                        <a:t>83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78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91</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79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73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84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79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68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55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53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54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dirty="0">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50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900" b="1" i="0" u="none" strike="noStrike">
                          <a:solidFill>
                            <a:srgbClr val="000000"/>
                          </a:solidFill>
                          <a:latin typeface="Arial"/>
                        </a:rPr>
                        <a:t>55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64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583050">
                <a:tc>
                  <a:txBody>
                    <a:bodyPr/>
                    <a:lstStyle/>
                    <a:p>
                      <a:pPr algn="l" fontAlgn="ctr"/>
                      <a:r>
                        <a:rPr lang="en-GB" sz="1000" b="1" i="0" u="none" strike="noStrike">
                          <a:solidFill>
                            <a:srgbClr val="000000"/>
                          </a:solidFill>
                          <a:latin typeface="Arial"/>
                        </a:rPr>
                        <a:t>I get good oral feedback from my teacher on how to improve my learning</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latin typeface="Arial"/>
                        </a:rPr>
                        <a:t>89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a:solidFill>
                            <a:srgbClr val="000000"/>
                          </a:solidFill>
                          <a:latin typeface="Arial"/>
                        </a:rPr>
                        <a:t>96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a:solidFill>
                            <a:srgbClr val="000000"/>
                          </a:solidFill>
                          <a:latin typeface="Arial"/>
                        </a:rPr>
                        <a:t>96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a:solidFill>
                            <a:srgbClr val="000000"/>
                          </a:solidFill>
                          <a:latin typeface="Arial"/>
                        </a:rPr>
                        <a:t>83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95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73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95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95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96</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81</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70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GB" sz="900" b="1" i="0" u="none" strike="noStrike">
                          <a:solidFill>
                            <a:srgbClr val="000000"/>
                          </a:solidFill>
                          <a:latin typeface="Arial"/>
                        </a:rPr>
                        <a:t>77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dirty="0">
                          <a:solidFill>
                            <a:srgbClr val="000000"/>
                          </a:solidFill>
                          <a:latin typeface="Arial"/>
                        </a:rPr>
                        <a:t>94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dirty="0">
                          <a:solidFill>
                            <a:srgbClr val="000000"/>
                          </a:solidFill>
                          <a:latin typeface="Arial"/>
                        </a:rPr>
                        <a:t>82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698990">
                <a:tc>
                  <a:txBody>
                    <a:bodyPr/>
                    <a:lstStyle/>
                    <a:p>
                      <a:pPr algn="l" fontAlgn="ctr"/>
                      <a:r>
                        <a:rPr lang="en-GB" sz="1000" b="1" i="0" u="none" strike="noStrike">
                          <a:solidFill>
                            <a:srgbClr val="000000"/>
                          </a:solidFill>
                          <a:latin typeface="Arial"/>
                        </a:rPr>
                        <a:t>The work in this subject is not too easy – it challenges and stretches me to learn more. </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1" i="0" u="none" strike="noStrike">
                          <a:solidFill>
                            <a:srgbClr val="000000"/>
                          </a:solidFill>
                          <a:latin typeface="Arial"/>
                        </a:rPr>
                        <a:t>89</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95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a:solidFill>
                            <a:srgbClr val="000000"/>
                          </a:solidFill>
                          <a:latin typeface="Arial"/>
                        </a:rPr>
                        <a:t>75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1" i="0" u="none" strike="noStrike">
                          <a:solidFill>
                            <a:srgbClr val="000000"/>
                          </a:solidFill>
                          <a:latin typeface="Arial"/>
                        </a:rPr>
                        <a:t>92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000" b="1" i="0" u="none" strike="noStrike" dirty="0">
                          <a:solidFill>
                            <a:srgbClr val="000000"/>
                          </a:solidFill>
                          <a:latin typeface="Arial"/>
                        </a:rPr>
                        <a:t>87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91</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81</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100</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latin typeface="Arial"/>
                        </a:rPr>
                        <a:t>95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92</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84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dirty="0">
                          <a:solidFill>
                            <a:srgbClr val="000000"/>
                          </a:solidFill>
                          <a:latin typeface="Arial"/>
                        </a:rPr>
                        <a:t>88</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85</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a:solidFill>
                            <a:srgbClr val="000000"/>
                          </a:solidFill>
                          <a:latin typeface="Arial"/>
                        </a:rPr>
                        <a:t>94</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000000"/>
                          </a:solidFill>
                          <a:latin typeface="Arial"/>
                        </a:rPr>
                        <a:t>83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dirty="0">
                          <a:solidFill>
                            <a:srgbClr val="000000"/>
                          </a:solidFill>
                          <a:latin typeface="Arial"/>
                        </a:rPr>
                        <a:t>77</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900" b="1" i="0" u="none" strike="noStrike" dirty="0">
                          <a:solidFill>
                            <a:srgbClr val="000000"/>
                          </a:solidFill>
                          <a:latin typeface="Arial"/>
                        </a:rPr>
                        <a:t>93</a:t>
                      </a:r>
                    </a:p>
                  </a:txBody>
                  <a:tcPr marL="4400" marR="4400" marT="44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77660233"/>
              </p:ext>
            </p:extLst>
          </p:nvPr>
        </p:nvGraphicFramePr>
        <p:xfrm>
          <a:off x="971600" y="908720"/>
          <a:ext cx="734481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8393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7" y="260648"/>
            <a:ext cx="4968552" cy="1077218"/>
          </a:xfrm>
          <a:prstGeom prst="rect">
            <a:avLst/>
          </a:prstGeom>
          <a:noFill/>
        </p:spPr>
        <p:txBody>
          <a:bodyPr wrap="square" rtlCol="0">
            <a:spAutoFit/>
          </a:bodyPr>
          <a:lstStyle/>
          <a:p>
            <a:r>
              <a:rPr lang="en-GB" sz="3200" b="1" dirty="0" smtClean="0">
                <a:solidFill>
                  <a:schemeClr val="accent1">
                    <a:lumMod val="75000"/>
                  </a:schemeClr>
                </a:solidFill>
              </a:rPr>
              <a:t>Tracking Progress into the Senior Phase</a:t>
            </a:r>
            <a:endParaRPr lang="en-GB" sz="3200" b="1" dirty="0">
              <a:solidFill>
                <a:schemeClr val="accent1">
                  <a:lumMod val="75000"/>
                </a:schemeClr>
              </a:solidFill>
            </a:endParaRP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08" t="8348" r="11839" b="4637"/>
          <a:stretch/>
        </p:blipFill>
        <p:spPr bwMode="auto">
          <a:xfrm rot="20692144">
            <a:off x="841283" y="1336920"/>
            <a:ext cx="3548984" cy="443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434176"/>
            <a:ext cx="4260850" cy="48101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204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82298"/>
            <a:ext cx="8208912" cy="523220"/>
          </a:xfrm>
          <a:prstGeom prst="rect">
            <a:avLst/>
          </a:prstGeom>
          <a:noFill/>
        </p:spPr>
        <p:txBody>
          <a:bodyPr wrap="square" rtlCol="0">
            <a:spAutoFit/>
          </a:bodyPr>
          <a:lstStyle/>
          <a:p>
            <a:r>
              <a:rPr lang="en-GB" sz="2800" b="1" dirty="0" smtClean="0">
                <a:solidFill>
                  <a:schemeClr val="accent1">
                    <a:lumMod val="75000"/>
                  </a:schemeClr>
                </a:solidFill>
              </a:rPr>
              <a:t>Developing Accountability and Responsibility</a:t>
            </a:r>
            <a:endParaRPr lang="en-GB" sz="2800" b="1" dirty="0">
              <a:solidFill>
                <a:schemeClr val="accent1">
                  <a:lumMod val="75000"/>
                </a:schemeClr>
              </a:solidFill>
            </a:endParaRPr>
          </a:p>
        </p:txBody>
      </p:sp>
      <p:sp>
        <p:nvSpPr>
          <p:cNvPr id="3" name="Rectangle 2"/>
          <p:cNvSpPr/>
          <p:nvPr/>
        </p:nvSpPr>
        <p:spPr>
          <a:xfrm>
            <a:off x="539552" y="4797152"/>
            <a:ext cx="7920880" cy="1200329"/>
          </a:xfrm>
          <a:prstGeom prst="rect">
            <a:avLst/>
          </a:prstGeom>
        </p:spPr>
        <p:txBody>
          <a:bodyPr wrap="square">
            <a:spAutoFit/>
          </a:bodyPr>
          <a:lstStyle/>
          <a:p>
            <a:r>
              <a:rPr lang="en-GB" b="1" dirty="0" smtClean="0"/>
              <a:t>‘</a:t>
            </a:r>
            <a:r>
              <a:rPr lang="en-GB" b="1" i="1" dirty="0" smtClean="0">
                <a:solidFill>
                  <a:schemeClr val="accent1">
                    <a:lumMod val="75000"/>
                  </a:schemeClr>
                </a:solidFill>
              </a:rPr>
              <a:t>Staff </a:t>
            </a:r>
            <a:r>
              <a:rPr lang="en-GB" b="1" i="1" dirty="0">
                <a:solidFill>
                  <a:schemeClr val="accent1">
                    <a:lumMod val="75000"/>
                  </a:schemeClr>
                </a:solidFill>
              </a:rPr>
              <a:t>share a common </a:t>
            </a:r>
            <a:r>
              <a:rPr lang="en-GB" b="1" i="1" dirty="0" smtClean="0">
                <a:solidFill>
                  <a:schemeClr val="accent1">
                    <a:lumMod val="75000"/>
                  </a:schemeClr>
                </a:solidFill>
              </a:rPr>
              <a:t>understanding of </a:t>
            </a:r>
            <a:r>
              <a:rPr lang="en-GB" b="1" i="1" dirty="0">
                <a:solidFill>
                  <a:schemeClr val="accent1">
                    <a:lumMod val="75000"/>
                  </a:schemeClr>
                </a:solidFill>
              </a:rPr>
              <a:t>their collective responsibility and accountability for school </a:t>
            </a:r>
            <a:r>
              <a:rPr lang="en-GB" b="1" i="1" dirty="0" smtClean="0">
                <a:solidFill>
                  <a:schemeClr val="accent1">
                    <a:lumMod val="75000"/>
                  </a:schemeClr>
                </a:solidFill>
              </a:rPr>
              <a:t>improvement’.</a:t>
            </a:r>
          </a:p>
          <a:p>
            <a:endParaRPr lang="en-GB" b="1" i="1" dirty="0" smtClean="0">
              <a:solidFill>
                <a:schemeClr val="accent1">
                  <a:lumMod val="75000"/>
                </a:schemeClr>
              </a:solidFill>
            </a:endParaRPr>
          </a:p>
          <a:p>
            <a:r>
              <a:rPr lang="en-GB" b="1" dirty="0" smtClean="0">
                <a:solidFill>
                  <a:schemeClr val="accent1">
                    <a:lumMod val="75000"/>
                  </a:schemeClr>
                </a:solidFill>
              </a:rPr>
              <a:t>Education Scotland 2013</a:t>
            </a:r>
            <a:endParaRPr lang="en-GB" b="1" dirty="0">
              <a:solidFill>
                <a:schemeClr val="accent1">
                  <a:lumMod val="75000"/>
                </a:schemeClr>
              </a:solidFill>
            </a:endParaRPr>
          </a:p>
        </p:txBody>
      </p:sp>
      <p:sp>
        <p:nvSpPr>
          <p:cNvPr id="4" name="TextBox 3"/>
          <p:cNvSpPr txBox="1"/>
          <p:nvPr/>
        </p:nvSpPr>
        <p:spPr>
          <a:xfrm>
            <a:off x="683568" y="1916832"/>
            <a:ext cx="7056784" cy="2246769"/>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1">
                    <a:lumMod val="75000"/>
                  </a:schemeClr>
                </a:solidFill>
              </a:rPr>
              <a:t>Attainment Analysis meetings</a:t>
            </a:r>
          </a:p>
          <a:p>
            <a:pPr marL="285750" indent="-285750">
              <a:buFont typeface="Arial" panose="020B0604020202020204" pitchFamily="34" charset="0"/>
              <a:buChar char="•"/>
            </a:pPr>
            <a:endParaRPr lang="en-GB" sz="2000" b="1" dirty="0">
              <a:solidFill>
                <a:schemeClr val="accent1">
                  <a:lumMod val="75000"/>
                </a:schemeClr>
              </a:solidFill>
            </a:endParaRPr>
          </a:p>
          <a:p>
            <a:pPr marL="285750" indent="-285750">
              <a:buFont typeface="Arial" panose="020B0604020202020204" pitchFamily="34" charset="0"/>
              <a:buChar char="•"/>
            </a:pPr>
            <a:r>
              <a:rPr lang="en-GB" sz="2000" b="1" dirty="0" smtClean="0">
                <a:solidFill>
                  <a:schemeClr val="accent1">
                    <a:lumMod val="75000"/>
                  </a:schemeClr>
                </a:solidFill>
              </a:rPr>
              <a:t>Standard and Quality Meetings</a:t>
            </a:r>
          </a:p>
          <a:p>
            <a:pPr marL="285750" indent="-285750">
              <a:buFont typeface="Arial" panose="020B0604020202020204" pitchFamily="34" charset="0"/>
              <a:buChar char="•"/>
            </a:pPr>
            <a:endParaRPr lang="en-GB" sz="2000" b="1" dirty="0">
              <a:solidFill>
                <a:schemeClr val="accent1">
                  <a:lumMod val="75000"/>
                </a:schemeClr>
              </a:solidFill>
            </a:endParaRPr>
          </a:p>
          <a:p>
            <a:pPr marL="285750" indent="-285750">
              <a:buFont typeface="Arial" panose="020B0604020202020204" pitchFamily="34" charset="0"/>
              <a:buChar char="•"/>
            </a:pPr>
            <a:r>
              <a:rPr lang="en-GB" sz="2000" b="1" dirty="0" smtClean="0">
                <a:solidFill>
                  <a:schemeClr val="accent1">
                    <a:lumMod val="75000"/>
                  </a:schemeClr>
                </a:solidFill>
              </a:rPr>
              <a:t>Learning and Teaching Meetings</a:t>
            </a:r>
          </a:p>
          <a:p>
            <a:pPr marL="285750" indent="-285750">
              <a:buFont typeface="Arial" panose="020B0604020202020204" pitchFamily="34" charset="0"/>
              <a:buChar char="•"/>
            </a:pPr>
            <a:endParaRPr lang="en-GB" sz="2000" b="1" dirty="0">
              <a:solidFill>
                <a:schemeClr val="accent1">
                  <a:lumMod val="75000"/>
                </a:schemeClr>
              </a:solidFill>
            </a:endParaRPr>
          </a:p>
          <a:p>
            <a:pPr marL="285750" indent="-285750">
              <a:buFont typeface="Arial" panose="020B0604020202020204" pitchFamily="34" charset="0"/>
              <a:buChar char="•"/>
            </a:pPr>
            <a:r>
              <a:rPr lang="en-GB" sz="2000" b="1" dirty="0" smtClean="0">
                <a:solidFill>
                  <a:schemeClr val="accent1">
                    <a:lumMod val="75000"/>
                  </a:schemeClr>
                </a:solidFill>
              </a:rPr>
              <a:t>Professional Standards</a:t>
            </a:r>
            <a:endParaRPr lang="en-GB" sz="2000" b="1" dirty="0">
              <a:solidFill>
                <a:schemeClr val="accent1">
                  <a:lumMod val="75000"/>
                </a:schemeClr>
              </a:solidFill>
            </a:endParaRPr>
          </a:p>
        </p:txBody>
      </p:sp>
    </p:spTree>
    <p:extLst>
      <p:ext uri="{BB962C8B-B14F-4D97-AF65-F5344CB8AC3E}">
        <p14:creationId xmlns:p14="http://schemas.microsoft.com/office/powerpoint/2010/main" val="1279360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TEhUUExQVFhUXGBcXFxcYGBcUFBgVFxYXFhUXFxgYHCggHBwmHBgVIjEhJSorLi4uHB8zODMsNygtLisBCgoKDg0OGxAQGiwkICQsLCwsLCwsLCwsLCwsLCwsLCwsLCwsLCwsLCwsLCwsLCwsLCwsLCwsLCwsLCwsLCwsLP/AABEIAKEBOgMBIgACEQEDEQH/xAAcAAACAgMBAQAAAAAAAAAAAAAFBgMEAAIHAQj/xABDEAACAQMCBAQEAwUFBwMFAAABAgMABBESIQUGEzEiQVFhBxQycTOBkSNCobHBFVJy0fAWJDSCssLxQ2JzF1OS4eL/xAAZAQADAQEBAAAAAAAAAAAAAAABAgMABAX/xAAoEQACAgICAgICAQUBAAAAAAAAAQIRAyESMQRBE1EiYRQycZGx8EL/2gAMAwEAAhEDEQA/AGjTWpSpsVmK88JVaOo2jq0wqNlrGKjJULpVx1qJ1oGKLJU9slYy1PbJTISfRLGtSqteqtSAU9Ej2Hg/zDqnZQcsfb29zTlJcx26rGoA2wqjFVrGDow+jt+o9KofJHJcnff/AM0rlxOrFjsJiRn+r8h6ff3qboZ71VsJc0QztUb5bZ0yXHSBs9jkUJvYNNMUhoVdsMHNSyQR1YMsr2J943fJ7Uv3Em5oxxU77edL9x6Vz9HZJlS6oZOlE5qqXAGM1SLIumUIJDG2V7eY8iKarORXRSO3b3BpXbarXDLnQ2P3T3/oarfJUc8oLtB1EAJ3qUSLmqenc716g3pY4FeyTyaGa14FOyq4TwsNQOpdxhjnGc9lb9KuLwmbC4X6k6g3XdBjxd/ce9DeEceEEsTOx0KwzuSApyrYHsGaiXEOfbbpyhSch1SLwt/w/wCy1E7bfQ23vXrKUVHs8x47ZSvgyMVbYqcEZBwRse1VpLhgnU/c1aNXlqwW0/fAJqd+f7eRyZJZAoupWRlRgRAYSEOQupQXxkDxefvQjnfnWGe2kjgnfU0sUmnpyqJFEIjdSWGxDgP4jvgdzW5fQPhXsiuOYkX94frQO+52AOFIpg5V53sktoY7tWMg0xyHQW/Y28klxbYIG/jZVx5YzsN6p8N5ztRw+ZJ5WNxKLh2iaN5IhM85njKqMRkH+83iycZC0Fb9lFjS9Cbd81yv2P8AGhM9/I3djTh8TeY4L35cxStI6CTqHQ8cQ1FSuhZSXXscoGZRgYpJEfvQaookjUua8q1HCPWtxEvqKWwlEoakjgJq+AvqKkDqPMUHM1FEWZqzDaYqbrr61huR60rk2GkE4JvDg1mmhYuh61t8570Gr7BVdHegKzFbCvSKnQhCwqM1M1aEVjEDCoWFWWFQstYxARU1vWhFSQmjEWXRMtFuAQBpRt23oSppq5Ui8DP5k4/IVQSK2F5Ictmobq3yAB2q7Ucv0mtJI6IyaYDtdiT6miDPkVRhiIOPcn+lXAa5Fo6p7InzQjiS42G3r60bfttSRzJxpYGMZZerp1aSGOxzgnG2Nu2R5Uri2VxSSeyK9siw2HbyB3/Wlq+tgp9D70Iu+aJQ2JWkwf7hCD9Fwf40F4hxZWOQWOd93Zv1ya3wtlvniFbm4ydsbVXunwP4ihsfFHxsR9iFx/KrkF47hsMRpAJw2lQCQM9/Ujas8TQFlTIpB5+tawHfvRS+nmWEMJW7hRpkz5E74O3/AJoLNxi5z+M/5nV/PNPDG5Ep5KdDNZ+JcjtVjTS5YcWmY4eU758h6bHtWx4+VRdYLHUVdhgYG2kgD371bgznsdbrlUPDE3XVZZTDpjOnGmaYQjHi1ErnUdsYBGdq14rytALRjGz6oUvnZ2TSzm3eJApGogLlmwf4ZoNc8RvFhjUi46LlGjAD6GLHMenHnq3C98+VFI+KXr6SXuBJhtGQ4YhsatII3B0jP2q0JR49E5Rl9lO55MiiRmkmlxqjjQJCZG6r2wuDrUHIUZxtk1e5d5Bhc20kzOVdk6kRCKSJIXkTGiQsq5UfUASK0+Rv/mTELmTqzKuo9RgGAi1LqOM5CbZ7+VDY+J3w0RK91lApVAHLKq/QQuMgDtmm+RdJEuH2VYeWYZIoJdZSEWlzcuyxAzvHFcdNNS69Jchl7EAAHv3qb/6aRGYxSXUgZ7o20RWIEHNrHdI8gZwV2k0kDO9Veteh0mRrgFdao4DY/auS6ggYOp87b5P2odfpxKO6t4xJIZ7hluol1HWJZS0Gp9YGl8RkHOwA/TRa5PQ1Ouw7yd8O4nFrcSszBmtmkhkWMK8dxqClQshcDI2LBdWDiq8/JMdzFAtt4Lk2gmVAMiYi6eOQsSdiqFSMd8GgL8W4rbhoRLchLUhGADNHF02ymSV2AwCpPljG1ZyvzBeRyCeOKS4eGNooWxKywawxJxHs2xc6W28/Kq6BT7PbPlm3fiU1obvTDF1AJmCqXeMAFBqYIuX1AFjjA96Oj4fgsluXKH5yaJpGi/b9KOzS6wQshU7E6QO5IOcHFJXDPnIJ1MAuEuCpICq4lZGGSdOMsp3PYiiPDOPXySi5cTzpDM0smvqhBMUERLyJgqwXSO+2AMY2rGaGBeQbbQJTdXAiaKykX9knU/32aeJVK68DT0lJOTnJxnaivD+UbW3VmuFWbo2/E2/DPja1vBAHkHVGs47L4QAe+2aU+aOY+IXDhjFNCnSjIQLKdUdszyrKzyAltLSM2rsMihz3/E3RifmmRo5dR0PpMVw3XmJOnGlyNZPnjNEXY0cT5Kh1ySSSmKJFskC28BdjLcxhgxQuTgeeCSxOwzgHzhPw2Wa3hlM8qM72wZWSMZjuZxCGReoXABOcuoDYOKVW49xG3fqGW5ieWNF1HVGXiQAR4yBkAdiO1R23OF8iLGt1METGldWQNLB1xn0YAj0raDTHWDkmyjhmmaWeVflrwpmNUKS2s8ULuAJMMD1BpB9ydwBXL9Z9aLQcz3aDC3EgAEq4B20zsrTDt2ZlUn3AoRWGVn1BWGvcVhrhEIiK0apSK0IrGImFRNU7VCxrBISKyKtyK1SmihZkoNOXK/4P5mkhplHc0xcl8SRi8YO/1fl2NMxI3Y25qG4fA96g4lxJIF1SHA9hk0tyc527ZKscjACkHUT9vOpzyJaOvHhlLaWhgiTbPmajmYA7n8u/8KrWFxLOudBhG27YLe+F8vz/AEqK44SuSSzsfPLHJ/IYFRlforGnLbK99cAhhqKrgg4Pix7kdu/l+tc55kkjJVEXSE1eLcsQzAkEnc7inziFliI42GN8+VI3NXDW8BhzjJ6jHbUT4sDzGBU03dM63CKjaFHiEYxk/wCv1pUvMA7Uz8btpcYAH/KD/M70tHh0jSBcbnb/ADrtxR/ZyZZb6LfCIS+Ns5pi0CSPpRIC+os7AbaANCDP36h/Oh0MRUkKMJGMM3bUfSnzlLh5EZcphpDqI32XGEX9N/zpczS0U8bHKcrfQjzTsg0dtIzg9iQcKPvhm/jQWSfUd2x7CmrmiDEx223pVh4a2vT552989vyrYUmtg8lcZaGPhPDQyhl3/L+lXOG8qvcNh5Omus9lGMYGTjPt5+lHuW+C9NVDfn6Va4xw2QkCPIxnO5Vdz5gfV6Yrpjj2cU8mi3wzj0EUEUBWYlTasx2cEwXCT+EtLsCq4ChQAc981Zt+YlxhzMSfmxrBBdBcMjIUy3caSCMjvsa1veEwtoRQ4lSySXKaBG5SXpHIIyWbPcsNgverU/K8SvGGMwDCbIB14eMoFy6w+FTqOW0sAR3PeudrJeuiq4+ylLx2MXyXOJNCgDfT1CRCY8/Vjvv3qXhXH4kETS9ZnSNVLZLAsJmkyR1Bq2OAW+k+Rqtw7hai+kgdC6qkwCnQ77REqRtpLdiDjvjYdquWfKcJ3Z5wvTgfRjVMhmDZDBIm1Eae2lc57iglP0ZuBHLzPGssUg6vTjNwxUaVP7eSRtSjUQWUOO+NxXOuP80RNxCwnTrslmlsjmTSJpOhO8jkYcjxK2Nz6g+p6H/srCYodUkpaUwglVbTplm6bDPTKowXcam3ORp7Z5jzxweCCOGaAzftJLyNhKUbe1kRAy6EXAbVnBzj1Peqw5rsD4h6z+INvGH2umImu5UTEaxzi5j0Kt0OoSNHYY17AduwD8hc4JYRaHE2TdQTN09ODFGrB0OXGSSRt2ONzTAnINkbu9hD3YS0NujEESySGcjxIkNszeEahp0nUSviQZqMfD+2ESuDdFhDJcdR1QWx6VwI+iyGMOrOv7pbI8wdxVtifiaWHxIhV0aRbgsLaWBpCqSOHe46yMA0g1LjAILL7Vi/EO2MN2rpc9S5W8QnCuuJ1xEwXrKkeO7qqHUSDq2wb138Pobie/fS8SpNcrF0yiRKYohIqiIRNkZzklox2xkmhy/D2A3Vvbf75hiuu4xH8vLqtHuSLchCwbK6R9f73mACdg0TcS+JFrMQJBdtrhuIZX0xqQJ4RGGEIl6buCDlwI9sDFD+O/EGBrVLe2FyNAs0OsIgeO2jdHV9DnZsrtjHeinBeRLQXKSYurhBcWSCHpldHVGuR7gTQqZIMqRq0ICDQrl/hEEknGVe3aRY89NIUTrKBdEYhyjBPCMbD6c0QOij8S+dY+IdIRCUBXkkIkSNNJk0+FSrMW7Hc48tqRq6nefDe0jM79eUxWbTi63jD46SyWoj8BAJLhGznJU4A7DlwFBjxNK9rfFeUAn1BXhrfFeGuQkRGtDUhqNzWMRtUJqZjUJrBNDUMsZPapia9rGqwRPw9j51c5Yia3uUcHudLD1Bxn/P8qsuwHc4obccYjRwM9zjP32oO/Q0ErSYuc/82TT3LRRuQinSNO2SO9UeATu8oRmOoDUG88D+ozmhDr/v+G/vE/zNEv8AaFYXDLGCwONXnpOxH8a55q0tdnvKlpdLR3rlu/MsWG+tdm9M+1S3Oc0sci3rdLUSDqYgfamC5kNDncP2jz5YuOR10VuJKXjI9fIdvzoZd2YeIofIfbBA2PtVsOwDE/8AiqEiMy4zgeZ88ef51Plezsx49UI3FODSDZWU++Dn+uKBQWogcs6lm++38q6hb2CIBsST3J8qV+YlXUcYqqyyiaXjwYkcQvC8owmkMwwm27ntn2rp/BT0ox1HGsjxY8vauV3MbNOgTGVOr29qKXlteuRIrBAPLuWx3/LFO1yoSLWO6LXMsfUncpuM7Gq8TCIoWTUQMejDz8JPfv2P6ip4b/SrNjx4+g/3u36ZobfXxbp98jOTjSSft5VotrYuRRnoc7HmSHTjS+ceajv+TGvZ+Nkghc59SAMe4Azv75pZjtzjUKuWgJG9N883o58njwjG0WjY3JOySkFY0H1Y0Sn9kv8AhY9h2zV28sbxESXMzKUEhYFz0yWaPSTn6vDvjyIojw/nEwxJF0tRRGXVnuQ2uA4x+4c0PtuN4CgoSBaNa/VgEtIHL9tu2Md/emXBezmbZ5DwK8LMQkkbCN5MnUrMFwGUHzYkgY996gsVldGlV5CxZEONZZy+cAsPt2Pejl7zREyFBAyoyTR4VkGFmCZxhMbaB3znzoVwriHSiK4OTLFJqDaSOnq2GxwTnvTNxvsCsp8RjnhXQ/Vjx41Ull3zsygeefMUmcU5evjMsLQXBZg8kaMGIxsZWUHYbgau2+M+VdA4/wAXWSRJUj0lME5K5dg2rLaFA9thQPjfxASSZw8MphkhuoZEEkasvzTRuxhKxAbGJfr1E5Ofd8fG3szsBcU5ev7e6Kq08krMkRlRnV3lkgScwli2osEZcg+lR3sXEpra3BhmEChYItCuFkPUYpqAPibWSA2AM9qY1+JMBm6j2spCXMdzGBKuQyWkdqVclTqGE1DGNzvQiTnKBxbtJayPJCsETDrlYHhgkZ1zGF3Yg4OrI86vr7Bv6IouXOKKlzKxuIukEmlDSSB5OoxTWMHxkBXJJOcLiqd1wC+DyRxi5mSzbGpRKFjIGrKKxyhxvgb+dMPG/iHBPBJALaRFaNEXDxLpMU5njOlIwunJwQANh6717F8SkE0kxtnJ+aku4AJQoEklv8uVmGk6lAAO2D5du+19g39Cs/C+JqvzKpdgS9L9qrSapOpp6OWB1NklcZ88DvVvh3KnEIzO7vNauqxOcl1aUSTrGDqU74dsnNWv9u4wgVoC6/L8PgKlwFb5KZJHzgbBwpHtmiXFfifBJF0o7Z0GNK+KIKF+ajuAAsaKBjSy9vQkk5JdCOwTxHht/CsvDki6izTyZlRD1LlrZiXy7H6UbJxt9zSVXT356jNnxCTKCa4nkNrHlmmhW4Gm4YnTpVSgGMHc5rmOKDHgZWVmK9pRzsZ5mevBzK1Jpva1+eFcVsXihzPMrVoeZGpKbiY9arS8ZApkpM3EejzE1Z/tAfWueScaPlV7h9yXG9FppAob25jPrU8XF3I1eVKK2pLBjnTn9aYI5QEz2UDtTwhZNyK/GOMyHwg7nsKDEyYyxqIzF9TnbB2rw3GADnJroUaQuw61gXMVym7RkCXHfHbV+Y/rQO9iVLlgdwrnH60w8mcRQ3IhYgdYaMn6VfuufuRp/wCaiNhwDpXrtNHmNQ2Sw2VuwrgyrhJ/R7XjZflgl7XY6ckcQWa1XAAZSwIHkckj+GKY9yKUuVIFilkC58QzpOMDHnmmbX71xJlZwaZOVBXFU7pdNWYnIyaCcWuic03JGxxd/o9vHypA2zSZx25VVZjRa6vSBgd8UsXMRllRT9IbU3ocbgVlt7HnKkVOD2RzrYbuc/mewprUqSFXfTgEeRLBSN/Ub5+4oJxLi6jMaIScZGndtXr7AUKuby43bSFBJ8Abfc57f/uuqNdnFJSk69DHcpGix7jVjf1OST/IZ/WgF+hLHK7FiM/fcUGk4pOT+Fn3Len5Ub4bctJnqLjzyN8VR6WyXxu7TCXBkyn22/SrYhw2PUZqK2UI50/SwHvvViQZBNczpHW/zjQbu7KERdWRDJ07SB1XWy+J7h0IyOwx5fertxy5Aq3QRGzEZNLM5CgBFYAEZ3GTsw8XkaUzy/dsFkjjUqwDDMkK+FjpUnU4IyRjfz2rfgtjKwkZotJjMisCUB1RY6ukE5cLkZKggZroi2//AD/3+Dzpw4+xzbgMMlxIGRpf28aH9oQUjMQbqE9zlvDv9hvUMHCIBoUIQwihm162+pplQjHaq/D7e6TAiCgFjggwvpcLk+I56bafXBpO4pwm61gKgOuVYVIeMhpXXWqg6sbrvq7e9VapdEIys6DMq/s4hkBpeIFiGIZumJAMnz7jf29zXOpuU4XFnptywm+VLXLXIijeSXqdWDGGxp0geBdQxv3FR/2BdhV1Io1qXXMsI8ChmaRvH4EAU5ZsAbDOSKR+PcPeG4kilTTIpAYbHuoYbgkEEEHIPYihjk72ivH6Z0zi3Jljb9SRrZ2UJY6UMk0SiSe5nhmwWOsYCxnS24PpmgvxN4VDb2tskMOlUuL6My5JbKTlVRz2LMqg774TbbNc80D0FeBR5AVfkjKL+zsnBPh1aSQ2jSxHLmIuUllZXSSGRt3IVc6gh8AAB8OT5iLDlWznt47iK1d5JLYyJZi4Ya2W6MLyCRsN4U8RHb2rmOgegr0oPStyQOL+zpHEuDQXXMV1DP8AR+0dUU4MkiwqUjGCCcnfAIJxRXhHw8spprtei4jWTppmR+tE5tVlwUXKgayQGdjnZcZGTxuYVEBTpitHX15Q4esNjJJC6JO0cLu8rrJrmiOl1VSY3USaTlSNI2I74Dpwe2teMWFpoV2jaBbosxZHuHOptjtpXUmw2ON6Q+G3jQSJLHpDodSlkSQA+R0upUkeWRscHuK9vLp5XeSRi7uxZ2PdmY5JNBsKizqS8o2sqTySQMhMl91pOqUFiYRqgDRt9XUO+/qMVygCvQo9K2pWwxVEvz1WVYstCMUTsZMLSyikBsrFSDUYGTViSTJNQsN6KZkXxYDTmmPg3CwYQR3I/jSl82cYp25KOQAe1JL1ZOSYZnsCbdQvl3oTxJQF0g5PpR7id7oyq9q25X4b8w+W7UcmRY4hxYnklQo3PC2MWwP2FANODg+XlX0gnBYVTTpFck5x5fCysyDHtU4eSvZefjNK47EmRipBU4I3yO4PcV9Btov7FLlO8kYDj1YDDZHqCDXz3c2rgnINdT+BXGhpns3PrKmfLsHA/gaOZKcdAwSlimpBeyvBBHGWzrZkiPrgNhj/AK9KYUk3q5PZxsdWldQ/ewM/rQi4fSd68d3Z7kZxybCQegfEUy3v3P8AlW44kD9/Kh99eZJ9aK/ZkuJTuY857fehXGmCRjT3GAPcnb+tWp7kmg85M0qrjwodTffso/rVYq2RnJF2C1WNdvq7k+ZNa30gKDIz6mrNzb4OCcnHl2/nXstiAmSc7bVk7ZmqBECJ6L/r0ookY04UAUvzR6TtRGzkcjBNWJ9lu1iOoj07farV02la9sl06i3tv7AUP4rdjBxSNMCmkS33MziL8HKCO3i1+LT/ALvcddSTjGSTpxQXiPxCkMU8WggSyTyKUnni0G4OXDLGyiUDyDbd8gg4psfi6NwhwbmOPTaTIAky5aQk6YZLWRSdbE/irvvnIpV+ItjYR22q2FuD1o1t2il6kstsYA0jzrqOGEm2WCnuMY3Po4sbSWzzsmRN1Qb4R8X+oyRyW6xqpBBSRwAQmghQMaF88D375q1fc7YmLm3jcCZLhPE6YlSPp6mK/WSvr5770IjtOGNAkciWygWVhM8yuRP1nmVbgZD4zo1EqBnzpkSy4e0qRP8AKp1DcIjRS60WFGVraV21kK7KGBycnPb0pNOtMgqsBW/Nz9ZJxGAUtzbEB2UlCzsWDrhkbx7EdsUl8x8TWeR26RWRpNRkaaaZ+mI1RYiZWYtgrq1k53xsAAHnnGOzUR/JhMShpm0nJQOqKkR32wVkOPcVZ4vZ8JFvJOoh6wi+aWInOTNA8KW5XOfBOA+kbioY75NNl3VJ0cjNamugc8WVgllAbVYy5MWJVkRndTCTMJEEhbOvzKrg7Ci3DoOGiGHVBZswh4WzMzHU0lxK0V3rxIASqYbGPCdz5VZRA5HKBXtdNm4ZwxLG60rE8gkvFDmZA8ZSXTaacyBmUrjZVbVvk+pi74LwxGtz07SUhpUYRyxRowMIeJ9LzsHwwYDqMpPnjbJ4g5nE56hFdmtOX+Htc4zYlI+IHqYkVE+VNpGVVRJIxZesWGFJGrOMDtR4TDw4zW0Lw2pH9mxz6tShpL0oAY5GaRUzjUdDFfENzTpaFctnKxUi0V5vjhW9nFsoWEP4FDiRV8I1AOpII1auxNCxSsdHtZXorKQJBirlmNjUGmrlomxoyehZIghXxGslXevFlAY1KBqO1LuxtFfTT/yYMKD7UnS8NdRqIOKcuVxiMfahNNNWieSS42hkubUSsFAGT5/amblqzWEafOli3uFVgQfEo1H86M8BuCzO43Fc/lS/A6PDi+f90NNzLtvSNzJKpOT2FDObucZEyEPY4wBn9aRZ+YJpSBJ51zQxSkrO55ow/EN3kqtn0oRZcTa0uBNAQrqCAfLxDBBHmK35ktpIApP7wBpWBZz6n+tdXj4rV2c2fIlqj6d5Pv8A5izjm1BiwOrHk2TlT9jVXi0Oe3cfxqHkCzS0WeyUbwdJncnd3lTUzY8hkYH2q/xIEHI7+VcPkR4z0dPhy5ChNasTkbH9arSRt96ZprfIPkaqxxbfz29qmmdUoC3JGQMnah/X8QCjbOSfej3F5FC7Cg1onnVE9HLNbLvUBGc1Bc3eoY9KjYb1q1tt3rJBc3VGsFuGajENuFHrVWztveg3O/GTAgjjOHfO/mFHfHue1dGOPJ0iU58FYO5v5l8XRiOwP7RvU/3R7DzoQeOsVx3pfkO9apKRXoLDGqPOeSTdjxxPkZ3hhmt5Ed3s47qSJnHX8cjRsY0C/hjwDc5yT3qvcfDW7XVpa3k0CXUI5C5WWBVaSA+H8UK2cdsA71Si52uExpEYK2YsQcNkQiTqh/q/E1efb2opd8/30ctvMYYYTqe6UCJkS4eZTE8zjVltQDDKkDvVUidgjmnkm4sFJuDH+L0gFYksREkpZcqMoA6jPr5Uz8H+Ht4iNnolC4UOHOgg24uOpnT9Gg4z3ztjzpX4/wAx3XEREsg1/LxuRoVs6M6nkfc9gAM7AACmvhHN181j08KYEhFqWCNkK305bVgPpGkH0HbO9LkqtmQa5e5Gmf5dpvDDOUzpP7RVkRnQnK6dwB2JxnfFJfHeChZLJUbxXUEEpLkBEkmlkj7gZCDSp8z379qZ7DnKcdE6YS0AUI5RtRVFKIrkNjAB8gCcDJNKnHDcTCFjE2iKDoxOiMAYrdmZ3LZIypl3YYAyv582Phbo6PypWXbz4fXkSGR1jAAlP1nOYplg0fT9TO66R5g747VS5p5OuLARm46YEhZQVZiFZcaw2VB2yNxkHfBNXuM/EK9uY3jkaMK7xSHSpBDRBdOMsRglVY7bkeQ2obzPzLLfEGZIVI1EmNCpdmxqZyWO+3YYHfarfiKuQbvfh0/z0lpbzwSNGsR8bMrkyIGI0qhxvk5+kBky2TQs8k3OrRiPX8sLvTqOTG0vRCfTjqa/LOPeiFt8SbtJpJlS31y9Ev4JMF4AVR9pe+MAj6dhsDvWn/1CuCMGO3BKCEyKjCcQ9XqhEZnIGk5xkHyzmj+IPyLNn8Mnbq9aeDSiXK5ilzouYIteiYsmFUH6vP8AnQzinITW1lLcyzxFleDpBCWSWKaMyK6HTkk+QOn6X9smeaPiLG0Tx2kOkzNcmZpI0jz8zEInIWORtUh3JckDOPDjYLF/zpPPai1kSExhLdFOlw6/LKUjcHXjUVJByCN9gKdVQm7F9K6PwnkYS2hmzvjNc5j7137giY4X/wAv9Kt40YuT5fRDy5yjBce7OGXUOh2X0OKhqe//ABHz/eP86hrkfZ1w/pVnlHOW7bqOFPbO9BLe2kllWOJWd3OlVHck9gKL/wBn3dlKEmSSGQgNg7HSSQDt5bGtkg+OgKSb2F+aeDIgBAGaE8rWoadVPbNWL+7ml2LO59N2P6CtYeFXiQG9RG6EbhGk1INL6lXTpLau7KO3nS4VL2xsrj6R07nLgapaBlUdqS+G3Ijt8+1VbvnCeaDQ80hGMYJoGJpDHpDHHpXV5WR5JRd9HJCFRaD3BeMtK7r+8Rt7j0rrfLFgI7Zc92GT7E186QyPDIrqSCDnI711Kzv757frK1wYQMmTBEY98+Y+1edn8eUncT0sGaMYKLW1/oKcb4QFDBF1u5Plk0H4DyDK8oeYaVByB5moP7ZnQFus+fXNC7bnO61l2nk0jYeKpwxSSqy8ssLugn8Xogronoopc+HnBPmuIW0X7usO/wDgj8Z/XSB+dVObOMSzuHkaQ5GxbIyPbI38qJfD7qxM1wjsjEFFIODjIL/lkAflXZixuKo5M+VSdn0NzBD0m+YSMsWASTSCT011Mrf8pJ/ImhNxIHQMpBBGVIPekKXj924KtcSkEEEatiD5Eee1LNzxW5gJ0yyCHOPQKT6f+2o+T43PaG8XyFB0zpkk+Gx7fxrR5PCwx/DzxXMf9obhskTP+tTJxm4xvM/bzNcf8WX2ei/Li/QzcSy2fTOB9h61GtudJ/nSjLxSY/8Aqv8ArXsvFptIHVb9ab+PL7Od5osarWHP8ahv5MHApTTi03/3G/WoJOISls9Rv1qn8dk/mQ/2a6Vye9c/5+JMqH2I/jUlxxqZV/Fb9aX7q7aUnUSTtjO/b/yavgwuMrJZsqlGihXumvCa8rtOM7ByzxTg/wApA1ykAm6SmRdCkh7GTKAjHedDg/3sYOarHj1pNDHFM1rpHCzuYkLpdi4JVFIGpdKliI1IG59sCeF/CyeeKOaOZCki2zjY50zv05T3/wDSP1etU7X4etJEHW4i1tGbhYtLhzadYQ9cnGkZPi0Zzj32rAOhz8V4dGsgt57ISPbXkIfpwKrFxE1urqsKro2caSG8gxY0jcg3dulrJ1RCZBc2zKso7xDV1QSqswT6dWAfsaIwfDy1j1rJddaSO9trV1RHRP2kmJEyR9WnPizgYI7kGhHN3LAsw8sEyvCZ7iEKA4aNoW+glx48AjxDzHnSy6Chy5i5hs4o7mS3azebowdNOlFIgk+ZPUCERqsmIzn6QQANWaHjmWEXvEoop4Ftmt7gWupYzAJJWgZlTUpADFWJXsSo22FR3/wyaW5ult5UihiMKJ1SzlpXtUnIZv3VyT4jn6gMUK4P8MZbmGCZZ1AmaNSGilTSJQxUqXA6mCMErt6EjchRDYnqdqw032Xw/EqxmG/ibrGdYR05V6jwRh5ADjwr9XiPoNjmrdx8Pw8hxcR26Zs4wCJZdUt1EGXB77sd87Df0pPjZT5EIteU3N8PpVilaS5iWSOO6mEQV2LRWjmN2DYCjLqcA+W/qAD4fd2ItZFmjna6PU6bqwEQz0+lqGsdsS52Pde/luDN8iA9zVda2lc1GDTpaFctlmHuPvX0dweAHhmP/Z/SvmxGORXQrfmG5FvoE8mnHbO1Vwvi2yHkR5pCfxUYlk/xH+dU+sK0vpCXYkknJqtUVDWy3KkdH+BXDutxWNyNoI5JfbOBGv8AF8/lXTOa+DC6uuFPcxsOsrxTJkqwYIZQuVOxBDdvSuMcg81S2MkgiZVEyhGYrkgDONJz4Tv/AAFdKh5gnKQDqh+g3UjZx1H1FXXLOTltnYfpVVQjC3K1hY2/GzDbJLrSOZWZmYqr5VsDU240HH3FXOHW1pcWV3HIsi20nEumVBOsyGeBMagcgNNvkHYHypNt+NyJdPcoV65LEtpyviGG8OfahVxzVc28bxoyaGuBdHKZPWEqzA5z9OtF29KT5EnTKcG9oN33IVnEnGsI5a0CtATI/g1WwmAIBw2Cf3s9qNRfD6w/tCK26TiNrJ5yOrLnqiaJAc6s4wzbZxXNofiDfxXM14roHnCiQGP9k4jURoQpPcAYyD61DB8Sb9bxrwujTNF0fEgKLFqD6VUEY3AOfvTqmTejzjltaPO3y2v5fwKDJnWcBRKxyfM6j/lXVfibd3ETRwQhltDbgYRMxHBwdbY8IVQhG47muESXrsAoHfyAyT+VPPDeaL9rX5OeVeiy6NLgGbR5DVnOMDG+9Dh2Vc40qHrjXJNqY7i3QzC5htVuOsW/ZMW6gClewGYz2A2I3pd4zybZ/wBlJcWqPcPpjaSYTFRGW0Fw8JOw0scADI2z61vd813LW/y8k+qMroJ0qJGTtpZ+5GP1qvxLmi5lt+hK6iIFQVRVQuqfQpKgZGy7bfnWSiibk2OPOHBLS9fg1u0bhXVinjPht0gV2iJzuxxEM79jvvVLjPALOGxnmtopFaG46ChnYgaZVjYKM4KnfBO+9LV5zFMzWzs2l7bwW+lMFdlU6x57KBv7+tT8W5tubmF4nkR0ZgxAQL4lIOkEHYZA/WmtAKqnxHceRwO4yPP8xUd5aq6nVvse+4Ge+KihnBGR7ZHnkCvI7knGogFlPh7kY7nP5ikMK1zbmEjGSh3HkQPcVYS6GN+9Rc18TZZOmreQLeecjGB6DbP50OttLYw2CdgPLtv9qlPH9FoZa7CY386rTy+VR9XSO9UzLnfNTUSrki91gBUSz71U0MRkKxBOAQCQT6A+vtWrKdJODgbE4OBntk+VPxE5Ed9daifStbVT5VltaNIdht6ntU11KFwkZO31MNsn2qtaIt7IpocE1ARVqUkhWIO+RnyOPfzrDCCBnv7d/wA6weWgnw/nO9giSGKYrGiTRqoVdkuCGlGcd8gEHuN8YzXltzneJAtus2I1wB4ELhA4k6fUK69GoA6c48u21BXh9xUZTFEWhhg5xvNcrCRSZpkuHzHG37eNtSOuV8JB9MbZFWOJcYlmiMcrBlMkk5GlV/azfiNkDz9Owpdssat/yqaWSknbdDIPSc9XmuVjIpMpVm1RROutIxCjorIQjBABkYryz+IN9EqKkqARrEqnowl9MOeiC+jU2kEgZPYn1NK5fetWNMgBrhnNVzAIBFIALczGLwIdJnXRLnI3yPXt5VYk5zvDjMo2eCQeBPrtlCwnt5ADbz86XmjIxkEZGRnbI9R7VuKLMh9i+JB+UlieJ3mkjuYzIWi6f+9PrkYL0ta7n6A+jO+O2EniV+88ryyY1uctpVUXPbZVAA/KoK9VCewJ7nYZ2Hc0LCRvWlbtWoogNk705234Q+1JqdxTeoxDk9sUULMVL0eM/eocCpZ2ySRUNBGOtfAEgf2gxONMCsG0dUrjWdQjAyxH90bntTRwHgsN4rTTSzhpLyWEFFEQbCs4Jjdcx5AJx5dsVznlOWayjaWGZ4mdRq06dwMkDxA+pqgnOd6jkrcPjqmbsn4zKVMn098E+1GMr6M1R1Q8jQme3VJpNDx3DyltCuTA6IQm2FyW887CqF7ydYj5uSWacwQRQzAppMgEhkDocrhj4BgjHf2pGseM8QuGjl+ZkQRFum4wCDIf2gXSNwfPORRz56c9YvcSv1golLEMZAmdIPoBk4Cgd6LUbMpOhu5VsYpDwRZl6qNaXehHWNkVh0SNQ07jTq753wfWgnL3w0srmOCU/MBZWvCcOvhWKRhCDhSAdIGfU5xQ2Hi9wpi0SyKYQyxHC/s1bGtVyPMAd6r2PFriJXhSeVYWzmNchck4bf8AdzvkAjNGwBGHlqCHhkV1AXd20dY5QLGz/uspGs7kAEHB79qceSb2GLhcb3LRrGZ5lcOnUMg8eI1HfOQD9lIrnPEeMTlFhaaQxIVEcW7IMDw9h5dhntW8l/I8KxCTwK3UCHDKH3y4wM53Pn51mzBuTly2NpaOjSxyXU7RwqQpjQG40gttkaY/LO5o7Zcq20F9ZyKZmHzMtuVlCEmWKKRllU4Hgyp2/wAP5o95eyNFHEXcohOgDH7Mscsy+ff3Nbtx24klR/mpJXg1aXYjUj4IOnbTk5wSRn32rWgjtDy5FeSXV1LPKge5mgj/AA8qYgVLOAp1eJCAox4QCd80Bh5ej/s8XIkeSUPpmK6VSJTN02cxkanGASCCc42oPZcZmhLqlxIhmJaQK2NTMSXY4GATncjFZ/atysQi6zmJCDHEGKgFTqBz7HBA7CtaANM3JEK3SLG85tzBLO0mtHebpaMpEMZU5fcEfb23HKFrGLh5JJxFHDbzrjT1lWYvqjcY3bKYB27+1K9xxu4MizyXMvUjBVJGYKVB7gbYwds7b+9QXfFbg9Q9eQ9bT1tR1dQLnSCCNgPLBFa0Y94PytHezTG4Mgjgt5ZisWOs+gDAXIx5n9APOm/h/KNjZvfx6JXUcPjnBfQ0i6uvrKZXwv4Ux6b0nWXEmiYzxO0cgUqSpw+Gxlc+mcfw86FXnNNyLp9dzIVliWF86MmHxYjbw/SCz++DS2ghr4TWEct9OzosrxW7ywxuAVeUEDOD3/8A6opwTlYcUMl3xJZopmnhg6UKCHSCq+N0cEgEEb+2aROMXUkE8U0DtHIASHQkHv5H0wcY7YrWDnbiCvJIt3KHkKFyCPEU2QkYxsABt386FoamzsnK3DVt4oreNmCR8XlRSdLNpWGTGcjBPl2odfWEcvDDahnRrvi0kLvhMFhcyMWbYbdOMYAx4gB2rmVvzZejcXLj9qZ+yfjMCGf6e5BPtv2qaDitxJEVedinWaZRsMTNkvKCADqJc+e2TRU0zOLSs6HF8OLSSaFFe4WFjdQsrlVk12xKiRCF+hsMe3mO1BuTeQOG3qSyCS56YuhbxHKqzL0o2OoadsuW39MUncR5zv8A5hZBdSmWNGUMSG0q2NQAxjfAye523qDhvH7q2RY7edkUuJSAFx1cAa9wd8Ae21ZtCnUo+TkuLbh9k8r9Jbq9U4CKxWFplGk6c5Onzz3PtSZz5yzBZx2bW5mxcRSSETYLgqY9IwBt9RzQxOZLvwE3MmYneWMjSNMshYyOML3Opsg5G52qpxLj9xdMnzEzS6AwTVg6QxBbfGd8Dvmi2jHV5rWOSx4ZiER26XFpFPC8WiYzFlw6O20iMWGrY6gSc5BFVuI8h2Vze3rsJlRLm2txFCEADy9IO+MbR+MfbDHeuaX/ADLduIVe4kcQFWiBI0xun0MBjBIxtnNawc23ySSypcyq8pVpWGPGyY0kgDG2AO242NbkjHRr3lSzj4de28aNrXiCW6StoLqzmEJ48Z6eGGR96AfEv4f21jbh4JZGkSRY5FchtWpNWtdIGnf93falO55gu5UkjeZ2SaQTSDwjVKNIDkgAg+Fe2O1b8X45d3IRbi4llSP6QxyAe2ceZxtk5NBtBOv/AArtdVhwkhNWm4u9Z050jp3QGo+QyVG/mRQHhHw3sru3E7STLNN88w0lTHmGd0U4x2xp2zvk9qQOG8w3cEbRQzyxxvnUisVByME+qkjzGK3s+Y7yGNI4Lh0SMSKiAKQqytqkAJXO533oWjHROLcsx3xsreR5DKeErJb4KKolXHhYKg1A5H/4moLD4YWDz3gMswgt5I7cYddfVZFMjk6ewLABQPI1zb/ai9WWGTruJbdOnC3hykeCukbYIwT3zUfDuaryCSWSK5kR5iTIQfrYkksRjGck7+Vaw0x04nyTY2/DzPLNMZTcTW0bINSMyO6ozJjIGlSSM99qcOXOTIbO+Q2rzGKW0uQZi0Th2XpAhVKZQglsgjyHuK4vLx65aJIWmcxpIZlUnJEpJJk1fUWyzHc+dEJOeOINIJTdymRUaMMdJwj4LADGN9K5OM7CjyQKZ0I8v8Pnt+BQyxvG1zHKpkTQhLiNMlzpJbMmkL7E0h/EPlyGwkt7dCxm6CPcZYFRK/7qgDYDGfzFVuEcyMs9kbp5JLezcPGi6QygFXwp27siZyewqpzfxs3t5PckECRyVB7qgwqA+4UCgZIFRjcfemXj0mm3jX+9/IDNDOGcIeTxAYFGeZrUmFMblTWBIWoYdVS/K1d4dFjvtRDor71KU3ZZQVB7iH/Bj/CP5Uhyf51lZT+KTzHU+G/gR/8Axr/01pw3978qyspxQdF/xD/4G/maiP0t+f8AM1lZWYEXOHfjn/AP5mqXDfxZv/lb/pWvKygwhqDy/wBeVVpvpj/P+VZWVjHg7/mf+g1r6fl/WsrKwCaX8I/Y/wAzWvl+v8jWVlYxSP0n7L/3Upca/GP+BP5V5WUr7Cui5xn/AIeD8/8AtoEO9ZWUGPAvr2ona/gx/eT+YrKykh2Vyf0Ay77z/l/21vw/sP8AD/Q1lZVGQPbf6T9v861tvqasrKzMe3nn9v6VF5D7VlZWMbxef5VFb/hj7msrKBiWLz/16VkfZvuaysrGIeIfSn3oae9ZWUUUj0bitjWVlAxHJWQfUK8rKZdAfZ1XgP4I/wBeVD+K9mr2spZdCewJ6/eiMfYfYVlZXIjtXR//2Q==">
            <a:hlinkClick r:id="rId3"/>
          </p:cNvPr>
          <p:cNvSpPr>
            <a:spLocks noChangeAspect="1" noChangeArrowheads="1"/>
          </p:cNvSpPr>
          <p:nvPr/>
        </p:nvSpPr>
        <p:spPr bwMode="auto">
          <a:xfrm>
            <a:off x="53975" y="-1447800"/>
            <a:ext cx="5905500" cy="30289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TEhUUExQVFhUXGBcXFxcYGBcUFBgVFxYXFhUXFxgYHCggHBwmHBgVIjEhJSorLi4uHB8zODMsNygtLisBCgoKDg0OGxAQGiwkICQsLCwsLCwsLCwsLCwsLCwsLCwsLCwsLCwsLCwsLCwsLCwsLCwsLCwsLCwsLCwsLCwsLP/AABEIAKEBOgMBIgACEQEDEQH/xAAcAAACAgMBAQAAAAAAAAAAAAAFBgMEAAIHAQj/xABDEAACAQMCBAQEAwUFBwMFAAABAgMABBESIQUGEzEiQVFhBxQycTOBkSNCobHBFVJy0fAWJDSCssLxQ2JzF1OS4eL/xAAZAQADAQEBAAAAAAAAAAAAAAABAgMABAX/xAAoEQACAgICAgICAQUBAAAAAAAAAQIRAyESMQRBE1EiYRQycZGx8EL/2gAMAwEAAhEDEQA/AGjTWpSpsVmK88JVaOo2jq0wqNlrGKjJULpVx1qJ1oGKLJU9slYy1PbJTISfRLGtSqteqtSAU9Ej2Hg/zDqnZQcsfb29zTlJcx26rGoA2wqjFVrGDow+jt+o9KofJHJcnff/AM0rlxOrFjsJiRn+r8h6ff3qboZ71VsJc0QztUb5bZ0yXHSBs9jkUJvYNNMUhoVdsMHNSyQR1YMsr2J943fJ7Uv3Em5oxxU77edL9x6Vz9HZJlS6oZOlE5qqXAGM1SLIumUIJDG2V7eY8iKarORXRSO3b3BpXbarXDLnQ2P3T3/oarfJUc8oLtB1EAJ3qUSLmqenc716g3pY4FeyTyaGa14FOyq4TwsNQOpdxhjnGc9lb9KuLwmbC4X6k6g3XdBjxd/ce9DeEceEEsTOx0KwzuSApyrYHsGaiXEOfbbpyhSch1SLwt/w/wCy1E7bfQ23vXrKUVHs8x47ZSvgyMVbYqcEZBwRse1VpLhgnU/c1aNXlqwW0/fAJqd+f7eRyZJZAoupWRlRgRAYSEOQupQXxkDxefvQjnfnWGe2kjgnfU0sUmnpyqJFEIjdSWGxDgP4jvgdzW5fQPhXsiuOYkX94frQO+52AOFIpg5V53sktoY7tWMg0xyHQW/Y28klxbYIG/jZVx5YzsN6p8N5ztRw+ZJ5WNxKLh2iaN5IhM85njKqMRkH+83iycZC0Fb9lFjS9Cbd81yv2P8AGhM9/I3djTh8TeY4L35cxStI6CTqHQ8cQ1FSuhZSXXscoGZRgYpJEfvQaookjUua8q1HCPWtxEvqKWwlEoakjgJq+AvqKkDqPMUHM1FEWZqzDaYqbrr61huR60rk2GkE4JvDg1mmhYuh61t8570Gr7BVdHegKzFbCvSKnQhCwqM1M1aEVjEDCoWFWWFQstYxARU1vWhFSQmjEWXRMtFuAQBpRt23oSppq5Ui8DP5k4/IVQSK2F5Ictmobq3yAB2q7Ucv0mtJI6IyaYDtdiT6miDPkVRhiIOPcn+lXAa5Fo6p7InzQjiS42G3r60bfttSRzJxpYGMZZerp1aSGOxzgnG2Nu2R5Uri2VxSSeyK9siw2HbyB3/Wlq+tgp9D70Iu+aJQ2JWkwf7hCD9Fwf40F4hxZWOQWOd93Zv1ya3wtlvniFbm4ydsbVXunwP4ihsfFHxsR9iFx/KrkF47hsMRpAJw2lQCQM9/Ujas8TQFlTIpB5+tawHfvRS+nmWEMJW7hRpkz5E74O3/AJoLNxi5z+M/5nV/PNPDG5Ep5KdDNZ+JcjtVjTS5YcWmY4eU758h6bHtWx4+VRdYLHUVdhgYG2kgD371bgznsdbrlUPDE3XVZZTDpjOnGmaYQjHi1ErnUdsYBGdq14rytALRjGz6oUvnZ2TSzm3eJApGogLlmwf4ZoNc8RvFhjUi46LlGjAD6GLHMenHnq3C98+VFI+KXr6SXuBJhtGQ4YhsatII3B0jP2q0JR49E5Rl9lO55MiiRmkmlxqjjQJCZG6r2wuDrUHIUZxtk1e5d5Bhc20kzOVdk6kRCKSJIXkTGiQsq5UfUASK0+Rv/mTELmTqzKuo9RgGAi1LqOM5CbZ7+VDY+J3w0RK91lApVAHLKq/QQuMgDtmm+RdJEuH2VYeWYZIoJdZSEWlzcuyxAzvHFcdNNS69Jchl7EAAHv3qb/6aRGYxSXUgZ7o20RWIEHNrHdI8gZwV2k0kDO9Veteh0mRrgFdao4DY/auS6ggYOp87b5P2odfpxKO6t4xJIZ7hluol1HWJZS0Gp9YGl8RkHOwA/TRa5PQ1Ouw7yd8O4nFrcSszBmtmkhkWMK8dxqClQshcDI2LBdWDiq8/JMdzFAtt4Lk2gmVAMiYi6eOQsSdiqFSMd8GgL8W4rbhoRLchLUhGADNHF02ymSV2AwCpPljG1ZyvzBeRyCeOKS4eGNooWxKywawxJxHs2xc6W28/Kq6BT7PbPlm3fiU1obvTDF1AJmCqXeMAFBqYIuX1AFjjA96Oj4fgsluXKH5yaJpGi/b9KOzS6wQshU7E6QO5IOcHFJXDPnIJ1MAuEuCpICq4lZGGSdOMsp3PYiiPDOPXySi5cTzpDM0smvqhBMUERLyJgqwXSO+2AMY2rGaGBeQbbQJTdXAiaKykX9knU/32aeJVK68DT0lJOTnJxnaivD+UbW3VmuFWbo2/E2/DPja1vBAHkHVGs47L4QAe+2aU+aOY+IXDhjFNCnSjIQLKdUdszyrKzyAltLSM2rsMihz3/E3RifmmRo5dR0PpMVw3XmJOnGlyNZPnjNEXY0cT5Kh1ySSSmKJFskC28BdjLcxhgxQuTgeeCSxOwzgHzhPw2Wa3hlM8qM72wZWSMZjuZxCGReoXABOcuoDYOKVW49xG3fqGW5ieWNF1HVGXiQAR4yBkAdiO1R23OF8iLGt1METGldWQNLB1xn0YAj0raDTHWDkmyjhmmaWeVflrwpmNUKS2s8ULuAJMMD1BpB9ydwBXL9Z9aLQcz3aDC3EgAEq4B20zsrTDt2ZlUn3AoRWGVn1BWGvcVhrhEIiK0apSK0IrGImFRNU7VCxrBISKyKtyK1SmihZkoNOXK/4P5mkhplHc0xcl8SRi8YO/1fl2NMxI3Y25qG4fA96g4lxJIF1SHA9hk0tyc527ZKscjACkHUT9vOpzyJaOvHhlLaWhgiTbPmajmYA7n8u/8KrWFxLOudBhG27YLe+F8vz/AEqK44SuSSzsfPLHJ/IYFRlforGnLbK99cAhhqKrgg4Pix7kdu/l+tc55kkjJVEXSE1eLcsQzAkEnc7inziFliI42GN8+VI3NXDW8BhzjJ6jHbUT4sDzGBU03dM63CKjaFHiEYxk/wCv1pUvMA7Uz8btpcYAH/KD/M70tHh0jSBcbnb/ADrtxR/ZyZZb6LfCIS+Ns5pi0CSPpRIC+os7AbaANCDP36h/Oh0MRUkKMJGMM3bUfSnzlLh5EZcphpDqI32XGEX9N/zpczS0U8bHKcrfQjzTsg0dtIzg9iQcKPvhm/jQWSfUd2x7CmrmiDEx223pVh4a2vT552989vyrYUmtg8lcZaGPhPDQyhl3/L+lXOG8qvcNh5Omus9lGMYGTjPt5+lHuW+C9NVDfn6Va4xw2QkCPIxnO5Vdz5gfV6Yrpjj2cU8mi3wzj0EUEUBWYlTasx2cEwXCT+EtLsCq4ChQAc981Zt+YlxhzMSfmxrBBdBcMjIUy3caSCMjvsa1veEwtoRQ4lSySXKaBG5SXpHIIyWbPcsNgverU/K8SvGGMwDCbIB14eMoFy6w+FTqOW0sAR3PeudrJeuiq4+ylLx2MXyXOJNCgDfT1CRCY8/Vjvv3qXhXH4kETS9ZnSNVLZLAsJmkyR1Bq2OAW+k+Rqtw7hai+kgdC6qkwCnQ77REqRtpLdiDjvjYdquWfKcJ3Z5wvTgfRjVMhmDZDBIm1Eae2lc57iglP0ZuBHLzPGssUg6vTjNwxUaVP7eSRtSjUQWUOO+NxXOuP80RNxCwnTrslmlsjmTSJpOhO8jkYcjxK2Nz6g+p6H/srCYodUkpaUwglVbTplm6bDPTKowXcam3ORp7Z5jzxweCCOGaAzftJLyNhKUbe1kRAy6EXAbVnBzj1Peqw5rsD4h6z+INvGH2umImu5UTEaxzi5j0Kt0OoSNHYY17AduwD8hc4JYRaHE2TdQTN09ODFGrB0OXGSSRt2ONzTAnINkbu9hD3YS0NujEESySGcjxIkNszeEahp0nUSviQZqMfD+2ESuDdFhDJcdR1QWx6VwI+iyGMOrOv7pbI8wdxVtifiaWHxIhV0aRbgsLaWBpCqSOHe46yMA0g1LjAILL7Vi/EO2MN2rpc9S5W8QnCuuJ1xEwXrKkeO7qqHUSDq2wb138Pobie/fS8SpNcrF0yiRKYohIqiIRNkZzklox2xkmhy/D2A3Vvbf75hiuu4xH8vLqtHuSLchCwbK6R9f73mACdg0TcS+JFrMQJBdtrhuIZX0xqQJ4RGGEIl6buCDlwI9sDFD+O/EGBrVLe2FyNAs0OsIgeO2jdHV9DnZsrtjHeinBeRLQXKSYurhBcWSCHpldHVGuR7gTQqZIMqRq0ICDQrl/hEEknGVe3aRY89NIUTrKBdEYhyjBPCMbD6c0QOij8S+dY+IdIRCUBXkkIkSNNJk0+FSrMW7Hc48tqRq6nefDe0jM79eUxWbTi63jD46SyWoj8BAJLhGznJU4A7DlwFBjxNK9rfFeUAn1BXhrfFeGuQkRGtDUhqNzWMRtUJqZjUJrBNDUMsZPapia9rGqwRPw9j51c5Yia3uUcHudLD1Bxn/P8qsuwHc4obccYjRwM9zjP32oO/Q0ErSYuc/82TT3LRRuQinSNO2SO9UeATu8oRmOoDUG88D+ozmhDr/v+G/vE/zNEv8AaFYXDLGCwONXnpOxH8a55q0tdnvKlpdLR3rlu/MsWG+tdm9M+1S3Oc0sci3rdLUSDqYgfamC5kNDncP2jz5YuOR10VuJKXjI9fIdvzoZd2YeIofIfbBA2PtVsOwDE/8AiqEiMy4zgeZ88ef51Plezsx49UI3FODSDZWU++Dn+uKBQWogcs6lm++38q6hb2CIBsST3J8qV+YlXUcYqqyyiaXjwYkcQvC8owmkMwwm27ntn2rp/BT0ox1HGsjxY8vauV3MbNOgTGVOr29qKXlteuRIrBAPLuWx3/LFO1yoSLWO6LXMsfUncpuM7Gq8TCIoWTUQMejDz8JPfv2P6ip4b/SrNjx4+g/3u36ZobfXxbp98jOTjSSft5VotrYuRRnoc7HmSHTjS+ceajv+TGvZ+Nkghc59SAMe4Azv75pZjtzjUKuWgJG9N883o58njwjG0WjY3JOySkFY0H1Y0Sn9kv8AhY9h2zV28sbxESXMzKUEhYFz0yWaPSTn6vDvjyIojw/nEwxJF0tRRGXVnuQ2uA4x+4c0PtuN4CgoSBaNa/VgEtIHL9tu2Md/emXBezmbZ5DwK8LMQkkbCN5MnUrMFwGUHzYkgY996gsVldGlV5CxZEONZZy+cAsPt2Pejl7zREyFBAyoyTR4VkGFmCZxhMbaB3znzoVwriHSiK4OTLFJqDaSOnq2GxwTnvTNxvsCsp8RjnhXQ/Vjx41Ull3zsygeefMUmcU5evjMsLQXBZg8kaMGIxsZWUHYbgau2+M+VdA4/wAXWSRJUj0lME5K5dg2rLaFA9thQPjfxASSZw8MphkhuoZEEkasvzTRuxhKxAbGJfr1E5Ofd8fG3szsBcU5ev7e6Kq08krMkRlRnV3lkgScwli2osEZcg+lR3sXEpra3BhmEChYItCuFkPUYpqAPibWSA2AM9qY1+JMBm6j2spCXMdzGBKuQyWkdqVclTqGE1DGNzvQiTnKBxbtJayPJCsETDrlYHhgkZ1zGF3Yg4OrI86vr7Bv6IouXOKKlzKxuIukEmlDSSB5OoxTWMHxkBXJJOcLiqd1wC+DyRxi5mSzbGpRKFjIGrKKxyhxvgb+dMPG/iHBPBJALaRFaNEXDxLpMU5njOlIwunJwQANh6717F8SkE0kxtnJ+aku4AJQoEklv8uVmGk6lAAO2D5du+19g39Cs/C+JqvzKpdgS9L9qrSapOpp6OWB1NklcZ88DvVvh3KnEIzO7vNauqxOcl1aUSTrGDqU74dsnNWv9u4wgVoC6/L8PgKlwFb5KZJHzgbBwpHtmiXFfifBJF0o7Z0GNK+KIKF+ajuAAsaKBjSy9vQkk5JdCOwTxHht/CsvDki6izTyZlRD1LlrZiXy7H6UbJxt9zSVXT356jNnxCTKCa4nkNrHlmmhW4Gm4YnTpVSgGMHc5rmOKDHgZWVmK9pRzsZ5mevBzK1Jpva1+eFcVsXihzPMrVoeZGpKbiY9arS8ZApkpM3EejzE1Z/tAfWueScaPlV7h9yXG9FppAob25jPrU8XF3I1eVKK2pLBjnTn9aYI5QEz2UDtTwhZNyK/GOMyHwg7nsKDEyYyxqIzF9TnbB2rw3GADnJroUaQuw61gXMVym7RkCXHfHbV+Y/rQO9iVLlgdwrnH60w8mcRQ3IhYgdYaMn6VfuufuRp/wCaiNhwDpXrtNHmNQ2Sw2VuwrgyrhJ/R7XjZflgl7XY6ckcQWa1XAAZSwIHkckj+GKY9yKUuVIFilkC58QzpOMDHnmmbX71xJlZwaZOVBXFU7pdNWYnIyaCcWuic03JGxxd/o9vHypA2zSZx25VVZjRa6vSBgd8UsXMRllRT9IbU3ocbgVlt7HnKkVOD2RzrYbuc/mewprUqSFXfTgEeRLBSN/Ub5+4oJxLi6jMaIScZGndtXr7AUKuby43bSFBJ8Abfc57f/uuqNdnFJSk69DHcpGix7jVjf1OST/IZ/WgF+hLHK7FiM/fcUGk4pOT+Fn3Len5Ub4bctJnqLjzyN8VR6WyXxu7TCXBkyn22/SrYhw2PUZqK2UI50/SwHvvViQZBNczpHW/zjQbu7KERdWRDJ07SB1XWy+J7h0IyOwx5fertxy5Aq3QRGzEZNLM5CgBFYAEZ3GTsw8XkaUzy/dsFkjjUqwDDMkK+FjpUnU4IyRjfz2rfgtjKwkZotJjMisCUB1RY6ukE5cLkZKggZroi2//AD/3+Dzpw4+xzbgMMlxIGRpf28aH9oQUjMQbqE9zlvDv9hvUMHCIBoUIQwihm162+pplQjHaq/D7e6TAiCgFjggwvpcLk+I56bafXBpO4pwm61gKgOuVYVIeMhpXXWqg6sbrvq7e9VapdEIys6DMq/s4hkBpeIFiGIZumJAMnz7jf29zXOpuU4XFnptywm+VLXLXIijeSXqdWDGGxp0geBdQxv3FR/2BdhV1Io1qXXMsI8ChmaRvH4EAU5ZsAbDOSKR+PcPeG4kilTTIpAYbHuoYbgkEEEHIPYihjk72ivH6Z0zi3Jljb9SRrZ2UJY6UMk0SiSe5nhmwWOsYCxnS24PpmgvxN4VDb2tskMOlUuL6My5JbKTlVRz2LMqg774TbbNc80D0FeBR5AVfkjKL+zsnBPh1aSQ2jSxHLmIuUllZXSSGRt3IVc6gh8AAB8OT5iLDlWznt47iK1d5JLYyJZi4Ya2W6MLyCRsN4U8RHb2rmOgegr0oPStyQOL+zpHEuDQXXMV1DP8AR+0dUU4MkiwqUjGCCcnfAIJxRXhHw8spprtei4jWTppmR+tE5tVlwUXKgayQGdjnZcZGTxuYVEBTpitHX15Q4esNjJJC6JO0cLu8rrJrmiOl1VSY3USaTlSNI2I74Dpwe2teMWFpoV2jaBbosxZHuHOptjtpXUmw2ON6Q+G3jQSJLHpDodSlkSQA+R0upUkeWRscHuK9vLp5XeSRi7uxZ2PdmY5JNBsKizqS8o2sqTySQMhMl91pOqUFiYRqgDRt9XUO+/qMVygCvQo9K2pWwxVEvz1WVYstCMUTsZMLSyikBsrFSDUYGTViSTJNQsN6KZkXxYDTmmPg3CwYQR3I/jSl82cYp25KOQAe1JL1ZOSYZnsCbdQvl3oTxJQF0g5PpR7id7oyq9q25X4b8w+W7UcmRY4hxYnklQo3PC2MWwP2FANODg+XlX0gnBYVTTpFck5x5fCysyDHtU4eSvZefjNK47EmRipBU4I3yO4PcV9Btov7FLlO8kYDj1YDDZHqCDXz3c2rgnINdT+BXGhpns3PrKmfLsHA/gaOZKcdAwSlimpBeyvBBHGWzrZkiPrgNhj/AK9KYUk3q5PZxsdWldQ/ewM/rQi4fSd68d3Z7kZxybCQegfEUy3v3P8AlW44kD9/Kh99eZJ9aK/ZkuJTuY857fehXGmCRjT3GAPcnb+tWp7kmg85M0qrjwodTffso/rVYq2RnJF2C1WNdvq7k+ZNa30gKDIz6mrNzb4OCcnHl2/nXstiAmSc7bVk7ZmqBECJ6L/r0ookY04UAUvzR6TtRGzkcjBNWJ9lu1iOoj07farV02la9sl06i3tv7AUP4rdjBxSNMCmkS33MziL8HKCO3i1+LT/ALvcddSTjGSTpxQXiPxCkMU8WggSyTyKUnni0G4OXDLGyiUDyDbd8gg4psfi6NwhwbmOPTaTIAky5aQk6YZLWRSdbE/irvvnIpV+ItjYR22q2FuD1o1t2il6kstsYA0jzrqOGEm2WCnuMY3Po4sbSWzzsmRN1Qb4R8X+oyRyW6xqpBBSRwAQmghQMaF88D375q1fc7YmLm3jcCZLhPE6YlSPp6mK/WSvr5770IjtOGNAkciWygWVhM8yuRP1nmVbgZD4zo1EqBnzpkSy4e0qRP8AKp1DcIjRS60WFGVraV21kK7KGBycnPb0pNOtMgqsBW/Nz9ZJxGAUtzbEB2UlCzsWDrhkbx7EdsUl8x8TWeR26RWRpNRkaaaZ+mI1RYiZWYtgrq1k53xsAAHnnGOzUR/JhMShpm0nJQOqKkR32wVkOPcVZ4vZ8JFvJOoh6wi+aWInOTNA8KW5XOfBOA+kbioY75NNl3VJ0cjNamugc8WVgllAbVYy5MWJVkRndTCTMJEEhbOvzKrg7Ci3DoOGiGHVBZswh4WzMzHU0lxK0V3rxIASqYbGPCdz5VZRA5HKBXtdNm4ZwxLG60rE8gkvFDmZA8ZSXTaacyBmUrjZVbVvk+pi74LwxGtz07SUhpUYRyxRowMIeJ9LzsHwwYDqMpPnjbJ4g5nE56hFdmtOX+Htc4zYlI+IHqYkVE+VNpGVVRJIxZesWGFJGrOMDtR4TDw4zW0Lw2pH9mxz6tShpL0oAY5GaRUzjUdDFfENzTpaFctnKxUi0V5vjhW9nFsoWEP4FDiRV8I1AOpII1auxNCxSsdHtZXorKQJBirlmNjUGmrlomxoyehZIghXxGslXevFlAY1KBqO1LuxtFfTT/yYMKD7UnS8NdRqIOKcuVxiMfahNNNWieSS42hkubUSsFAGT5/amblqzWEafOli3uFVgQfEo1H86M8BuCzO43Fc/lS/A6PDi+f90NNzLtvSNzJKpOT2FDObucZEyEPY4wBn9aRZ+YJpSBJ51zQxSkrO55ow/EN3kqtn0oRZcTa0uBNAQrqCAfLxDBBHmK35ktpIApP7wBpWBZz6n+tdXj4rV2c2fIlqj6d5Pv8A5izjm1BiwOrHk2TlT9jVXi0Oe3cfxqHkCzS0WeyUbwdJncnd3lTUzY8hkYH2q/xIEHI7+VcPkR4z0dPhy5ChNasTkbH9arSRt96ZprfIPkaqxxbfz29qmmdUoC3JGQMnah/X8QCjbOSfej3F5FC7Cg1onnVE9HLNbLvUBGc1Bc3eoY9KjYb1q1tt3rJBc3VGsFuGajENuFHrVWztveg3O/GTAgjjOHfO/mFHfHue1dGOPJ0iU58FYO5v5l8XRiOwP7RvU/3R7DzoQeOsVx3pfkO9apKRXoLDGqPOeSTdjxxPkZ3hhmt5Ed3s47qSJnHX8cjRsY0C/hjwDc5yT3qvcfDW7XVpa3k0CXUI5C5WWBVaSA+H8UK2cdsA71Si52uExpEYK2YsQcNkQiTqh/q/E1efb2opd8/30ctvMYYYTqe6UCJkS4eZTE8zjVltQDDKkDvVUidgjmnkm4sFJuDH+L0gFYksREkpZcqMoA6jPr5Uz8H+Ht4iNnolC4UOHOgg24uOpnT9Gg4z3ztjzpX4/wAx3XEREsg1/LxuRoVs6M6nkfc9gAM7AACmvhHN181j08KYEhFqWCNkK305bVgPpGkH0HbO9LkqtmQa5e5Gmf5dpvDDOUzpP7RVkRnQnK6dwB2JxnfFJfHeChZLJUbxXUEEpLkBEkmlkj7gZCDSp8z379qZ7DnKcdE6YS0AUI5RtRVFKIrkNjAB8gCcDJNKnHDcTCFjE2iKDoxOiMAYrdmZ3LZIypl3YYAyv582Phbo6PypWXbz4fXkSGR1jAAlP1nOYplg0fT9TO66R5g747VS5p5OuLARm46YEhZQVZiFZcaw2VB2yNxkHfBNXuM/EK9uY3jkaMK7xSHSpBDRBdOMsRglVY7bkeQ2obzPzLLfEGZIVI1EmNCpdmxqZyWO+3YYHfarfiKuQbvfh0/z0lpbzwSNGsR8bMrkyIGI0qhxvk5+kBky2TQs8k3OrRiPX8sLvTqOTG0vRCfTjqa/LOPeiFt8SbtJpJlS31y9Ev4JMF4AVR9pe+MAj6dhsDvWn/1CuCMGO3BKCEyKjCcQ9XqhEZnIGk5xkHyzmj+IPyLNn8Mnbq9aeDSiXK5ilzouYIteiYsmFUH6vP8AnQzinITW1lLcyzxFleDpBCWSWKaMyK6HTkk+QOn6X9smeaPiLG0Tx2kOkzNcmZpI0jz8zEInIWORtUh3JckDOPDjYLF/zpPPai1kSExhLdFOlw6/LKUjcHXjUVJByCN9gKdVQm7F9K6PwnkYS2hmzvjNc5j7137giY4X/wAv9Kt40YuT5fRDy5yjBce7OGXUOh2X0OKhqe//ABHz/eP86hrkfZ1w/pVnlHOW7bqOFPbO9BLe2kllWOJWd3OlVHck9gKL/wBn3dlKEmSSGQgNg7HSSQDt5bGtkg+OgKSb2F+aeDIgBAGaE8rWoadVPbNWL+7ml2LO59N2P6CtYeFXiQG9RG6EbhGk1INL6lXTpLau7KO3nS4VL2xsrj6R07nLgapaBlUdqS+G3Ijt8+1VbvnCeaDQ80hGMYJoGJpDHpDHHpXV5WR5JRd9HJCFRaD3BeMtK7r+8Rt7j0rrfLFgI7Zc92GT7E186QyPDIrqSCDnI711Kzv757frK1wYQMmTBEY98+Y+1edn8eUncT0sGaMYKLW1/oKcb4QFDBF1u5Plk0H4DyDK8oeYaVByB5moP7ZnQFus+fXNC7bnO61l2nk0jYeKpwxSSqy8ssLugn8Xogronoopc+HnBPmuIW0X7usO/wDgj8Z/XSB+dVObOMSzuHkaQ5GxbIyPbI38qJfD7qxM1wjsjEFFIODjIL/lkAflXZixuKo5M+VSdn0NzBD0m+YSMsWASTSCT011Mrf8pJ/ImhNxIHQMpBBGVIPekKXj924KtcSkEEEatiD5Eee1LNzxW5gJ0yyCHOPQKT6f+2o+T43PaG8XyFB0zpkk+Gx7fxrR5PCwx/DzxXMf9obhskTP+tTJxm4xvM/bzNcf8WX2ei/Li/QzcSy2fTOB9h61GtudJ/nSjLxSY/8Aqv8ArXsvFptIHVb9ab+PL7Od5osarWHP8ahv5MHApTTi03/3G/WoJOISls9Rv1qn8dk/mQ/2a6Vye9c/5+JMqH2I/jUlxxqZV/Fb9aX7q7aUnUSTtjO/b/yavgwuMrJZsqlGihXumvCa8rtOM7ByzxTg/wApA1ykAm6SmRdCkh7GTKAjHedDg/3sYOarHj1pNDHFM1rpHCzuYkLpdi4JVFIGpdKliI1IG59sCeF/CyeeKOaOZCki2zjY50zv05T3/wDSP1etU7X4etJEHW4i1tGbhYtLhzadYQ9cnGkZPi0Zzj32rAOhz8V4dGsgt57ISPbXkIfpwKrFxE1urqsKro2caSG8gxY0jcg3dulrJ1RCZBc2zKso7xDV1QSqswT6dWAfsaIwfDy1j1rJddaSO9trV1RHRP2kmJEyR9WnPizgYI7kGhHN3LAsw8sEyvCZ7iEKA4aNoW+glx48AjxDzHnSy6Chy5i5hs4o7mS3azebowdNOlFIgk+ZPUCERqsmIzn6QQANWaHjmWEXvEoop4Ftmt7gWupYzAJJWgZlTUpADFWJXsSo22FR3/wyaW5ult5UihiMKJ1SzlpXtUnIZv3VyT4jn6gMUK4P8MZbmGCZZ1AmaNSGilTSJQxUqXA6mCMErt6EjchRDYnqdqw032Xw/EqxmG/ibrGdYR05V6jwRh5ADjwr9XiPoNjmrdx8Pw8hxcR26Zs4wCJZdUt1EGXB77sd87Df0pPjZT5EIteU3N8PpVilaS5iWSOO6mEQV2LRWjmN2DYCjLqcA+W/qAD4fd2ItZFmjna6PU6bqwEQz0+lqGsdsS52Pde/luDN8iA9zVda2lc1GDTpaFctlmHuPvX0dweAHhmP/Z/SvmxGORXQrfmG5FvoE8mnHbO1Vwvi2yHkR5pCfxUYlk/xH+dU+sK0vpCXYkknJqtUVDWy3KkdH+BXDutxWNyNoI5JfbOBGv8AF8/lXTOa+DC6uuFPcxsOsrxTJkqwYIZQuVOxBDdvSuMcg81S2MkgiZVEyhGYrkgDONJz4Tv/AAFdKh5gnKQDqh+g3UjZx1H1FXXLOTltnYfpVVQjC3K1hY2/GzDbJLrSOZWZmYqr5VsDU240HH3FXOHW1pcWV3HIsi20nEumVBOsyGeBMagcgNNvkHYHypNt+NyJdPcoV65LEtpyviGG8OfahVxzVc28bxoyaGuBdHKZPWEqzA5z9OtF29KT5EnTKcG9oN33IVnEnGsI5a0CtATI/g1WwmAIBw2Cf3s9qNRfD6w/tCK26TiNrJ5yOrLnqiaJAc6s4wzbZxXNofiDfxXM14roHnCiQGP9k4jURoQpPcAYyD61DB8Sb9bxrwujTNF0fEgKLFqD6VUEY3AOfvTqmTejzjltaPO3y2v5fwKDJnWcBRKxyfM6j/lXVfibd3ETRwQhltDbgYRMxHBwdbY8IVQhG47muESXrsAoHfyAyT+VPPDeaL9rX5OeVeiy6NLgGbR5DVnOMDG+9Dh2Vc40qHrjXJNqY7i3QzC5htVuOsW/ZMW6gClewGYz2A2I3pd4zybZ/wBlJcWqPcPpjaSYTFRGW0Fw8JOw0scADI2z61vd813LW/y8k+qMroJ0qJGTtpZ+5GP1qvxLmi5lt+hK6iIFQVRVQuqfQpKgZGy7bfnWSiibk2OPOHBLS9fg1u0bhXVinjPht0gV2iJzuxxEM79jvvVLjPALOGxnmtopFaG46ChnYgaZVjYKM4KnfBO+9LV5zFMzWzs2l7bwW+lMFdlU6x57KBv7+tT8W5tubmF4nkR0ZgxAQL4lIOkEHYZA/WmtAKqnxHceRwO4yPP8xUd5aq6nVvse+4Ge+KihnBGR7ZHnkCvI7knGogFlPh7kY7nP5ikMK1zbmEjGSh3HkQPcVYS6GN+9Rc18TZZOmreQLeecjGB6DbP50OttLYw2CdgPLtv9qlPH9FoZa7CY386rTy+VR9XSO9UzLnfNTUSrki91gBUSz71U0MRkKxBOAQCQT6A+vtWrKdJODgbE4OBntk+VPxE5Ed9daifStbVT5VltaNIdht6ntU11KFwkZO31MNsn2qtaIt7IpocE1ARVqUkhWIO+RnyOPfzrDCCBnv7d/wA6weWgnw/nO9giSGKYrGiTRqoVdkuCGlGcd8gEHuN8YzXltzneJAtus2I1wB4ELhA4k6fUK69GoA6c48u21BXh9xUZTFEWhhg5xvNcrCRSZpkuHzHG37eNtSOuV8JB9MbZFWOJcYlmiMcrBlMkk5GlV/azfiNkDz9Owpdssat/yqaWSknbdDIPSc9XmuVjIpMpVm1RROutIxCjorIQjBABkYryz+IN9EqKkqARrEqnowl9MOeiC+jU2kEgZPYn1NK5fetWNMgBrhnNVzAIBFIALczGLwIdJnXRLnI3yPXt5VYk5zvDjMo2eCQeBPrtlCwnt5ADbz86XmjIxkEZGRnbI9R7VuKLMh9i+JB+UlieJ3mkjuYzIWi6f+9PrkYL0ta7n6A+jO+O2EniV+88ryyY1uctpVUXPbZVAA/KoK9VCewJ7nYZ2Hc0LCRvWlbtWoogNk705234Q+1JqdxTeoxDk9sUULMVL0eM/eocCpZ2ySRUNBGOtfAEgf2gxONMCsG0dUrjWdQjAyxH90bntTRwHgsN4rTTSzhpLyWEFFEQbCs4Jjdcx5AJx5dsVznlOWayjaWGZ4mdRq06dwMkDxA+pqgnOd6jkrcPjqmbsn4zKVMn098E+1GMr6M1R1Q8jQme3VJpNDx3DyltCuTA6IQm2FyW887CqF7ydYj5uSWacwQRQzAppMgEhkDocrhj4BgjHf2pGseM8QuGjl+ZkQRFum4wCDIf2gXSNwfPORRz56c9YvcSv1golLEMZAmdIPoBk4Cgd6LUbMpOhu5VsYpDwRZl6qNaXehHWNkVh0SNQ07jTq753wfWgnL3w0srmOCU/MBZWvCcOvhWKRhCDhSAdIGfU5xQ2Hi9wpi0SyKYQyxHC/s1bGtVyPMAd6r2PFriJXhSeVYWzmNchck4bf8AdzvkAjNGwBGHlqCHhkV1AXd20dY5QLGz/uspGs7kAEHB79qceSb2GLhcb3LRrGZ5lcOnUMg8eI1HfOQD9lIrnPEeMTlFhaaQxIVEcW7IMDw9h5dhntW8l/I8KxCTwK3UCHDKH3y4wM53Pn51mzBuTly2NpaOjSxyXU7RwqQpjQG40gttkaY/LO5o7Zcq20F9ZyKZmHzMtuVlCEmWKKRllU4Hgyp2/wAP5o95eyNFHEXcohOgDH7Mscsy+ff3Nbtx24klR/mpJXg1aXYjUj4IOnbTk5wSRn32rWgjtDy5FeSXV1LPKge5mgj/AA8qYgVLOAp1eJCAox4QCd80Bh5ej/s8XIkeSUPpmK6VSJTN02cxkanGASCCc42oPZcZmhLqlxIhmJaQK2NTMSXY4GATncjFZ/atysQi6zmJCDHEGKgFTqBz7HBA7CtaANM3JEK3SLG85tzBLO0mtHebpaMpEMZU5fcEfb23HKFrGLh5JJxFHDbzrjT1lWYvqjcY3bKYB27+1K9xxu4MizyXMvUjBVJGYKVB7gbYwds7b+9QXfFbg9Q9eQ9bT1tR1dQLnSCCNgPLBFa0Y94PytHezTG4Mgjgt5ZisWOs+gDAXIx5n9APOm/h/KNjZvfx6JXUcPjnBfQ0i6uvrKZXwv4Ux6b0nWXEmiYzxO0cgUqSpw+Gxlc+mcfw86FXnNNyLp9dzIVliWF86MmHxYjbw/SCz++DS2ghr4TWEct9OzosrxW7ywxuAVeUEDOD3/8A6opwTlYcUMl3xJZopmnhg6UKCHSCq+N0cEgEEb+2aROMXUkE8U0DtHIASHQkHv5H0wcY7YrWDnbiCvJIt3KHkKFyCPEU2QkYxsABt386FoamzsnK3DVt4oreNmCR8XlRSdLNpWGTGcjBPl2odfWEcvDDahnRrvi0kLvhMFhcyMWbYbdOMYAx4gB2rmVvzZejcXLj9qZ+yfjMCGf6e5BPtv2qaDitxJEVedinWaZRsMTNkvKCADqJc+e2TRU0zOLSs6HF8OLSSaFFe4WFjdQsrlVk12xKiRCF+hsMe3mO1BuTeQOG3qSyCS56YuhbxHKqzL0o2OoadsuW39MUncR5zv8A5hZBdSmWNGUMSG0q2NQAxjfAye523qDhvH7q2RY7edkUuJSAFx1cAa9wd8Ae21ZtCnUo+TkuLbh9k8r9Jbq9U4CKxWFplGk6c5Onzz3PtSZz5yzBZx2bW5mxcRSSETYLgqY9IwBt9RzQxOZLvwE3MmYneWMjSNMshYyOML3Opsg5G52qpxLj9xdMnzEzS6AwTVg6QxBbfGd8Dvmi2jHV5rWOSx4ZiER26XFpFPC8WiYzFlw6O20iMWGrY6gSc5BFVuI8h2Vze3rsJlRLm2txFCEADy9IO+MbR+MfbDHeuaX/ADLduIVe4kcQFWiBI0xun0MBjBIxtnNawc23ySSypcyq8pVpWGPGyY0kgDG2AO242NbkjHRr3lSzj4de28aNrXiCW6StoLqzmEJ48Z6eGGR96AfEv4f21jbh4JZGkSRY5FchtWpNWtdIGnf93falO55gu5UkjeZ2SaQTSDwjVKNIDkgAg+Fe2O1b8X45d3IRbi4llSP6QxyAe2ceZxtk5NBtBOv/AArtdVhwkhNWm4u9Z050jp3QGo+QyVG/mRQHhHw3sru3E7STLNN88w0lTHmGd0U4x2xp2zvk9qQOG8w3cEbRQzyxxvnUisVByME+qkjzGK3s+Y7yGNI4Lh0SMSKiAKQqytqkAJXO533oWjHROLcsx3xsreR5DKeErJb4KKolXHhYKg1A5H/4moLD4YWDz3gMswgt5I7cYddfVZFMjk6ewLABQPI1zb/ai9WWGTruJbdOnC3hykeCukbYIwT3zUfDuaryCSWSK5kR5iTIQfrYkksRjGck7+Vaw0x04nyTY2/DzPLNMZTcTW0bINSMyO6ozJjIGlSSM99qcOXOTIbO+Q2rzGKW0uQZi0Th2XpAhVKZQglsgjyHuK4vLx65aJIWmcxpIZlUnJEpJJk1fUWyzHc+dEJOeOINIJTdymRUaMMdJwj4LADGN9K5OM7CjyQKZ0I8v8Pnt+BQyxvG1zHKpkTQhLiNMlzpJbMmkL7E0h/EPlyGwkt7dCxm6CPcZYFRK/7qgDYDGfzFVuEcyMs9kbp5JLezcPGi6QygFXwp27siZyewqpzfxs3t5PckECRyVB7qgwqA+4UCgZIFRjcfemXj0mm3jX+9/IDNDOGcIeTxAYFGeZrUmFMblTWBIWoYdVS/K1d4dFjvtRDor71KU3ZZQVB7iH/Bj/CP5Uhyf51lZT+KTzHU+G/gR/8Axr/01pw3978qyspxQdF/xD/4G/maiP0t+f8AM1lZWYEXOHfjn/AP5mqXDfxZv/lb/pWvKygwhqDy/wBeVVpvpj/P+VZWVjHg7/mf+g1r6fl/WsrKwCaX8I/Y/wAzWvl+v8jWVlYxSP0n7L/3Upca/GP+BP5V5WUr7Cui5xn/AIeD8/8AtoEO9ZWUGPAvr2ona/gx/eT+YrKykh2Vyf0Ay77z/l/21vw/sP8AD/Q1lZVGQPbf6T9v861tvqasrKzMe3nn9v6VF5D7VlZWMbxef5VFb/hj7msrKBiWLz/16VkfZvuaysrGIeIfSn3oae9ZWUUUj0bitjWVlAxHJWQfUK8rKZdAfZ1XgP4I/wBeVD+K9mr2spZdCewJ6/eiMfYfYVlZXIjtXR//2Q==">
            <a:hlinkClick r:id="rId3"/>
          </p:cNvPr>
          <p:cNvSpPr>
            <a:spLocks noChangeAspect="1" noChangeArrowheads="1"/>
          </p:cNvSpPr>
          <p:nvPr/>
        </p:nvSpPr>
        <p:spPr bwMode="auto">
          <a:xfrm>
            <a:off x="53975" y="-1447800"/>
            <a:ext cx="5905500" cy="30289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 name="Picture 3" descr="untitled.png"/>
          <p:cNvPicPr>
            <a:picLocks noChangeAspect="1"/>
          </p:cNvPicPr>
          <p:nvPr/>
        </p:nvPicPr>
        <p:blipFill>
          <a:blip r:embed="rId4" cstate="print"/>
          <a:stretch>
            <a:fillRect/>
          </a:stretch>
        </p:blipFill>
        <p:spPr>
          <a:xfrm>
            <a:off x="395536" y="476672"/>
            <a:ext cx="8424935" cy="55172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416824" cy="5847755"/>
          </a:xfrm>
          <a:prstGeom prst="rect">
            <a:avLst/>
          </a:prstGeom>
          <a:noFill/>
        </p:spPr>
        <p:txBody>
          <a:bodyPr wrap="square" rtlCol="0">
            <a:spAutoFit/>
          </a:bodyPr>
          <a:lstStyle/>
          <a:p>
            <a:r>
              <a:rPr lang="en-GB" sz="4400" b="1" dirty="0" smtClean="0">
                <a:solidFill>
                  <a:schemeClr val="accent1">
                    <a:lumMod val="75000"/>
                  </a:schemeClr>
                </a:solidFill>
              </a:rPr>
              <a:t>Next Steps</a:t>
            </a:r>
          </a:p>
          <a:p>
            <a:endParaRPr lang="en-GB" dirty="0" smtClean="0"/>
          </a:p>
          <a:p>
            <a:pPr>
              <a:buFont typeface="Arial" pitchFamily="34" charset="0"/>
              <a:buChar char="•"/>
            </a:pPr>
            <a:r>
              <a:rPr lang="en-GB" sz="2400" b="1" dirty="0" smtClean="0">
                <a:solidFill>
                  <a:schemeClr val="accent1">
                    <a:lumMod val="75000"/>
                  </a:schemeClr>
                </a:solidFill>
              </a:rPr>
              <a:t>Closing the Gap- working level/CEM across SIMD</a:t>
            </a:r>
          </a:p>
          <a:p>
            <a:pPr>
              <a:buFont typeface="Arial" pitchFamily="34" charset="0"/>
              <a:buChar char="•"/>
            </a:pPr>
            <a:endParaRPr lang="en-GB" sz="2400" b="1" dirty="0" smtClean="0">
              <a:solidFill>
                <a:schemeClr val="accent1">
                  <a:lumMod val="75000"/>
                </a:schemeClr>
              </a:solidFill>
            </a:endParaRPr>
          </a:p>
          <a:p>
            <a:pPr>
              <a:buFont typeface="Arial" pitchFamily="34" charset="0"/>
              <a:buChar char="•"/>
            </a:pPr>
            <a:r>
              <a:rPr lang="en-GB" sz="2400" b="1" dirty="0" smtClean="0">
                <a:solidFill>
                  <a:schemeClr val="accent1">
                    <a:lumMod val="75000"/>
                  </a:schemeClr>
                </a:solidFill>
              </a:rPr>
              <a:t>Principal Teachers/ Teachers</a:t>
            </a:r>
          </a:p>
          <a:p>
            <a:pPr>
              <a:buFont typeface="Arial" pitchFamily="34" charset="0"/>
              <a:buChar char="•"/>
            </a:pPr>
            <a:endParaRPr lang="en-GB" sz="2400" b="1" dirty="0">
              <a:solidFill>
                <a:schemeClr val="accent1">
                  <a:lumMod val="75000"/>
                </a:schemeClr>
              </a:solidFill>
            </a:endParaRPr>
          </a:p>
          <a:p>
            <a:pPr>
              <a:buFont typeface="Arial" pitchFamily="34" charset="0"/>
              <a:buChar char="•"/>
            </a:pPr>
            <a:r>
              <a:rPr lang="en-GB" sz="2400" b="1" dirty="0" err="1" smtClean="0">
                <a:solidFill>
                  <a:schemeClr val="accent1">
                    <a:lumMod val="75000"/>
                  </a:schemeClr>
                </a:solidFill>
              </a:rPr>
              <a:t>AifL</a:t>
            </a:r>
            <a:endParaRPr lang="en-GB" sz="2400" b="1" dirty="0" smtClean="0">
              <a:solidFill>
                <a:schemeClr val="accent1">
                  <a:lumMod val="75000"/>
                </a:schemeClr>
              </a:solidFill>
            </a:endParaRPr>
          </a:p>
          <a:p>
            <a:pPr>
              <a:buFont typeface="Arial" pitchFamily="34" charset="0"/>
              <a:buChar char="•"/>
            </a:pPr>
            <a:endParaRPr lang="en-GB" sz="2400" b="1" dirty="0" smtClean="0">
              <a:solidFill>
                <a:schemeClr val="accent1">
                  <a:lumMod val="75000"/>
                </a:schemeClr>
              </a:solidFill>
            </a:endParaRPr>
          </a:p>
          <a:p>
            <a:pPr>
              <a:buFont typeface="Arial" pitchFamily="34" charset="0"/>
              <a:buChar char="•"/>
            </a:pPr>
            <a:r>
              <a:rPr lang="en-GB" sz="2400" b="1" dirty="0" smtClean="0">
                <a:solidFill>
                  <a:schemeClr val="accent1">
                    <a:lumMod val="75000"/>
                  </a:schemeClr>
                </a:solidFill>
              </a:rPr>
              <a:t>Transition</a:t>
            </a:r>
          </a:p>
          <a:p>
            <a:pPr>
              <a:buFont typeface="Arial" pitchFamily="34" charset="0"/>
              <a:buChar char="•"/>
            </a:pPr>
            <a:endParaRPr lang="en-GB" sz="2400" b="1" dirty="0">
              <a:solidFill>
                <a:schemeClr val="accent1">
                  <a:lumMod val="75000"/>
                </a:schemeClr>
              </a:solidFill>
            </a:endParaRPr>
          </a:p>
          <a:p>
            <a:pPr>
              <a:buFont typeface="Arial" pitchFamily="34" charset="0"/>
              <a:buChar char="•"/>
            </a:pPr>
            <a:r>
              <a:rPr lang="en-GB" sz="2400" b="1" dirty="0" smtClean="0">
                <a:solidFill>
                  <a:schemeClr val="accent1">
                    <a:lumMod val="75000"/>
                  </a:schemeClr>
                </a:solidFill>
              </a:rPr>
              <a:t>Insight </a:t>
            </a:r>
          </a:p>
          <a:p>
            <a:endParaRPr lang="en-GB" sz="2400" b="1" dirty="0" smtClean="0">
              <a:solidFill>
                <a:schemeClr val="accent1">
                  <a:lumMod val="75000"/>
                </a:schemeClr>
              </a:solidFill>
            </a:endParaRPr>
          </a:p>
          <a:p>
            <a:r>
              <a:rPr lang="en-GB" sz="2400" b="1" dirty="0" smtClean="0">
                <a:solidFill>
                  <a:schemeClr val="accent1">
                    <a:lumMod val="75000"/>
                  </a:schemeClr>
                </a:solidFill>
                <a:hlinkClick r:id="rId3"/>
              </a:rPr>
              <a:t>kyle.mail@south-ayrshire.gov.uk</a:t>
            </a:r>
            <a:endParaRPr lang="en-GB" sz="2400" b="1" dirty="0" smtClean="0">
              <a:solidFill>
                <a:schemeClr val="accent1">
                  <a:lumMod val="75000"/>
                </a:schemeClr>
              </a:solidFill>
            </a:endParaRPr>
          </a:p>
          <a:p>
            <a:r>
              <a:rPr lang="en-GB" sz="2400" b="1" dirty="0" smtClean="0">
                <a:solidFill>
                  <a:schemeClr val="accent1">
                    <a:lumMod val="75000"/>
                  </a:schemeClr>
                </a:solidFill>
                <a:hlinkClick r:id="rId4"/>
              </a:rPr>
              <a:t>lyndsay.mcroberts@south-ayrshire.gov.uk</a:t>
            </a:r>
            <a:endParaRPr lang="en-GB" sz="2400" b="1" dirty="0" smtClean="0">
              <a:solidFill>
                <a:schemeClr val="accent1">
                  <a:lumMod val="75000"/>
                </a:schemeClr>
              </a:solidFill>
            </a:endParaRPr>
          </a:p>
          <a:p>
            <a:endParaRPr lang="en-GB" sz="2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00808"/>
            <a:ext cx="7056784" cy="3416320"/>
          </a:xfrm>
          <a:prstGeom prst="rect">
            <a:avLst/>
          </a:prstGeom>
        </p:spPr>
        <p:txBody>
          <a:bodyPr wrap="square">
            <a:spAutoFit/>
          </a:bodyPr>
          <a:lstStyle/>
          <a:p>
            <a:pPr lvl="0" algn="ctr"/>
            <a:r>
              <a:rPr lang="en-GB" sz="5400" b="1" i="1" dirty="0" smtClean="0">
                <a:solidFill>
                  <a:srgbClr val="4E67C8">
                    <a:lumMod val="75000"/>
                  </a:srgbClr>
                </a:solidFill>
                <a:latin typeface="Calibri" pitchFamily="34" charset="0"/>
              </a:rPr>
              <a:t>‘How </a:t>
            </a:r>
            <a:r>
              <a:rPr lang="en-GB" sz="5400" b="1" i="1" dirty="0">
                <a:solidFill>
                  <a:srgbClr val="4E67C8">
                    <a:lumMod val="75000"/>
                  </a:srgbClr>
                </a:solidFill>
                <a:latin typeface="Calibri" pitchFamily="34" charset="0"/>
              </a:rPr>
              <a:t>well are young people progressing through the BGE and how do we know?’</a:t>
            </a:r>
          </a:p>
        </p:txBody>
      </p:sp>
    </p:spTree>
    <p:extLst>
      <p:ext uri="{BB962C8B-B14F-4D97-AF65-F5344CB8AC3E}">
        <p14:creationId xmlns:p14="http://schemas.microsoft.com/office/powerpoint/2010/main" val="2262958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rosoft Excel (Product Activation Failed) - Book2"/>
          <p:cNvPicPr>
            <a:picLocks noChangeAspect="1"/>
          </p:cNvPicPr>
          <p:nvPr/>
        </p:nvPicPr>
        <p:blipFill rotWithShape="1">
          <a:blip r:embed="rId3" cstate="print">
            <a:extLst>
              <a:ext uri="{28A0092B-C50C-407E-A947-70E740481C1C}">
                <a14:useLocalDpi xmlns:a14="http://schemas.microsoft.com/office/drawing/2010/main" val="0"/>
              </a:ext>
            </a:extLst>
          </a:blip>
          <a:srcRect l="1587" t="30124" r="13433" b="5556"/>
          <a:stretch/>
        </p:blipFill>
        <p:spPr>
          <a:xfrm>
            <a:off x="539552" y="1607694"/>
            <a:ext cx="8136904" cy="4629618"/>
          </a:xfrm>
          <a:prstGeom prst="rect">
            <a:avLst/>
          </a:prstGeom>
        </p:spPr>
      </p:pic>
      <p:sp>
        <p:nvSpPr>
          <p:cNvPr id="3" name="TextBox 2"/>
          <p:cNvSpPr txBox="1"/>
          <p:nvPr/>
        </p:nvSpPr>
        <p:spPr>
          <a:xfrm>
            <a:off x="899592" y="404664"/>
            <a:ext cx="7128792" cy="707886"/>
          </a:xfrm>
          <a:prstGeom prst="rect">
            <a:avLst/>
          </a:prstGeom>
          <a:noFill/>
        </p:spPr>
        <p:txBody>
          <a:bodyPr wrap="square" rtlCol="0">
            <a:spAutoFit/>
          </a:bodyPr>
          <a:lstStyle/>
          <a:p>
            <a:pPr algn="ctr"/>
            <a:r>
              <a:rPr lang="en-GB" sz="4000" b="1" dirty="0" smtClean="0">
                <a:solidFill>
                  <a:schemeClr val="accent1">
                    <a:lumMod val="75000"/>
                  </a:schemeClr>
                </a:solidFill>
              </a:rPr>
              <a:t>The Workshop</a:t>
            </a:r>
            <a:endParaRPr lang="en-GB" sz="4000" b="1" dirty="0">
              <a:solidFill>
                <a:schemeClr val="accent1">
                  <a:lumMod val="75000"/>
                </a:schemeClr>
              </a:solidFill>
            </a:endParaRPr>
          </a:p>
        </p:txBody>
      </p:sp>
      <p:sp>
        <p:nvSpPr>
          <p:cNvPr id="4" name="Oval 3"/>
          <p:cNvSpPr/>
          <p:nvPr/>
        </p:nvSpPr>
        <p:spPr>
          <a:xfrm>
            <a:off x="3347864" y="3284984"/>
            <a:ext cx="360040"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347864" y="3933056"/>
            <a:ext cx="360040" cy="3600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772816"/>
            <a:ext cx="6912768" cy="4832092"/>
          </a:xfrm>
          <a:prstGeom prst="rect">
            <a:avLst/>
          </a:prstGeom>
          <a:noFill/>
        </p:spPr>
        <p:txBody>
          <a:bodyPr wrap="square" rtlCol="0">
            <a:spAutoFit/>
          </a:bodyPr>
          <a:lstStyle/>
          <a:p>
            <a:endParaRPr lang="en-GB" sz="2800" b="1" dirty="0">
              <a:solidFill>
                <a:schemeClr val="accent1">
                  <a:lumMod val="75000"/>
                </a:schemeClr>
              </a:solidFill>
            </a:endParaRPr>
          </a:p>
          <a:p>
            <a:pPr>
              <a:buFont typeface="Arial" pitchFamily="34" charset="0"/>
              <a:buChar char="•"/>
            </a:pPr>
            <a:r>
              <a:rPr lang="en-GB" sz="2800" b="1" dirty="0" smtClean="0">
                <a:solidFill>
                  <a:schemeClr val="accent1">
                    <a:lumMod val="75000"/>
                  </a:schemeClr>
                </a:solidFill>
              </a:rPr>
              <a:t>Planning for Progression</a:t>
            </a:r>
          </a:p>
          <a:p>
            <a:endParaRPr lang="en-GB" sz="2800" b="1" dirty="0" smtClean="0">
              <a:solidFill>
                <a:schemeClr val="accent1">
                  <a:lumMod val="75000"/>
                </a:schemeClr>
              </a:solidFill>
            </a:endParaRPr>
          </a:p>
          <a:p>
            <a:pPr>
              <a:buFont typeface="Arial" pitchFamily="34" charset="0"/>
              <a:buChar char="•"/>
            </a:pPr>
            <a:r>
              <a:rPr lang="en-GB" sz="2800" b="1" dirty="0" smtClean="0">
                <a:solidFill>
                  <a:schemeClr val="accent1">
                    <a:lumMod val="75000"/>
                  </a:schemeClr>
                </a:solidFill>
              </a:rPr>
              <a:t>Assessment</a:t>
            </a:r>
          </a:p>
          <a:p>
            <a:endParaRPr lang="en-GB" sz="2800" b="1" dirty="0" smtClean="0">
              <a:solidFill>
                <a:schemeClr val="accent1">
                  <a:lumMod val="75000"/>
                </a:schemeClr>
              </a:solidFill>
            </a:endParaRPr>
          </a:p>
          <a:p>
            <a:pPr>
              <a:buFont typeface="Arial" pitchFamily="34" charset="0"/>
              <a:buChar char="•"/>
            </a:pPr>
            <a:r>
              <a:rPr lang="en-GB" sz="2800" b="1" dirty="0" smtClean="0">
                <a:solidFill>
                  <a:schemeClr val="accent1">
                    <a:lumMod val="75000"/>
                  </a:schemeClr>
                </a:solidFill>
              </a:rPr>
              <a:t>Moderation</a:t>
            </a:r>
          </a:p>
          <a:p>
            <a:endParaRPr lang="en-GB" sz="2800" b="1" dirty="0" smtClean="0">
              <a:solidFill>
                <a:schemeClr val="accent1">
                  <a:lumMod val="75000"/>
                </a:schemeClr>
              </a:solidFill>
            </a:endParaRPr>
          </a:p>
          <a:p>
            <a:pPr>
              <a:buFont typeface="Arial" pitchFamily="34" charset="0"/>
              <a:buChar char="•"/>
            </a:pPr>
            <a:r>
              <a:rPr lang="en-GB" sz="2800" b="1" dirty="0" smtClean="0">
                <a:solidFill>
                  <a:schemeClr val="accent1">
                    <a:lumMod val="75000"/>
                  </a:schemeClr>
                </a:solidFill>
              </a:rPr>
              <a:t>Building Capacity</a:t>
            </a:r>
          </a:p>
          <a:p>
            <a:endParaRPr lang="en-GB" sz="2800" b="1" dirty="0" smtClean="0">
              <a:solidFill>
                <a:schemeClr val="accent1">
                  <a:lumMod val="75000"/>
                </a:schemeClr>
              </a:solidFill>
            </a:endParaRPr>
          </a:p>
          <a:p>
            <a:pPr>
              <a:buFont typeface="Arial" pitchFamily="34" charset="0"/>
              <a:buChar char="•"/>
            </a:pPr>
            <a:r>
              <a:rPr lang="en-GB" sz="2800" b="1" dirty="0" smtClean="0">
                <a:solidFill>
                  <a:schemeClr val="accent1">
                    <a:lumMod val="75000"/>
                  </a:schemeClr>
                </a:solidFill>
              </a:rPr>
              <a:t>Tracking Systems</a:t>
            </a:r>
          </a:p>
          <a:p>
            <a:endParaRPr lang="en-GB" sz="2800" b="1" dirty="0" smtClean="0">
              <a:solidFill>
                <a:schemeClr val="accent1">
                  <a:lumMod val="75000"/>
                </a:schemeClr>
              </a:solidFill>
            </a:endParaRPr>
          </a:p>
        </p:txBody>
      </p:sp>
      <p:sp>
        <p:nvSpPr>
          <p:cNvPr id="4" name="TextBox 3"/>
          <p:cNvSpPr txBox="1"/>
          <p:nvPr/>
        </p:nvSpPr>
        <p:spPr>
          <a:xfrm>
            <a:off x="539552" y="836712"/>
            <a:ext cx="5544616" cy="707886"/>
          </a:xfrm>
          <a:prstGeom prst="rect">
            <a:avLst/>
          </a:prstGeom>
          <a:noFill/>
        </p:spPr>
        <p:txBody>
          <a:bodyPr wrap="square" rtlCol="0">
            <a:spAutoFit/>
          </a:bodyPr>
          <a:lstStyle/>
          <a:p>
            <a:r>
              <a:rPr lang="en-GB" sz="4000" b="1" dirty="0" smtClean="0">
                <a:solidFill>
                  <a:schemeClr val="accent1">
                    <a:lumMod val="75000"/>
                  </a:schemeClr>
                </a:solidFill>
              </a:rPr>
              <a:t>The Learning</a:t>
            </a:r>
            <a:endParaRPr lang="en-GB" sz="4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36712"/>
            <a:ext cx="6264696" cy="707886"/>
          </a:xfrm>
          <a:prstGeom prst="rect">
            <a:avLst/>
          </a:prstGeom>
          <a:noFill/>
        </p:spPr>
        <p:txBody>
          <a:bodyPr wrap="square" rtlCol="0">
            <a:spAutoFit/>
          </a:bodyPr>
          <a:lstStyle/>
          <a:p>
            <a:r>
              <a:rPr lang="en-GB" sz="4000" b="1" dirty="0" smtClean="0">
                <a:solidFill>
                  <a:schemeClr val="accent1">
                    <a:lumMod val="75000"/>
                  </a:schemeClr>
                </a:solidFill>
              </a:rPr>
              <a:t>Progression Frameworks</a:t>
            </a:r>
            <a:endParaRPr lang="en-GB" sz="4000" b="1" dirty="0">
              <a:solidFill>
                <a:schemeClr val="accent1">
                  <a:lumMod val="75000"/>
                </a:schemeClr>
              </a:solidFill>
            </a:endParaRPr>
          </a:p>
        </p:txBody>
      </p:sp>
      <p:sp>
        <p:nvSpPr>
          <p:cNvPr id="3" name="TextBox 2"/>
          <p:cNvSpPr txBox="1"/>
          <p:nvPr/>
        </p:nvSpPr>
        <p:spPr>
          <a:xfrm>
            <a:off x="539552" y="2060848"/>
            <a:ext cx="5904656" cy="3970318"/>
          </a:xfrm>
          <a:prstGeom prst="rect">
            <a:avLst/>
          </a:prstGeom>
          <a:noFill/>
        </p:spPr>
        <p:txBody>
          <a:bodyPr wrap="square" rtlCol="0">
            <a:spAutoFit/>
          </a:bodyPr>
          <a:lstStyle/>
          <a:p>
            <a:pPr>
              <a:buFont typeface="Arial" pitchFamily="34" charset="0"/>
              <a:buChar char="•"/>
            </a:pPr>
            <a:r>
              <a:rPr lang="en-GB" sz="2800" b="1" dirty="0" smtClean="0">
                <a:solidFill>
                  <a:schemeClr val="accent1">
                    <a:lumMod val="75000"/>
                  </a:schemeClr>
                </a:solidFill>
              </a:rPr>
              <a:t>Significant Aspects of Learning</a:t>
            </a:r>
          </a:p>
          <a:p>
            <a:pPr>
              <a:buFont typeface="Arial" pitchFamily="34" charset="0"/>
              <a:buChar char="•"/>
            </a:pPr>
            <a:endParaRPr lang="en-GB" sz="2800" b="1" dirty="0" smtClean="0">
              <a:solidFill>
                <a:schemeClr val="accent1">
                  <a:lumMod val="75000"/>
                </a:schemeClr>
              </a:solidFill>
            </a:endParaRPr>
          </a:p>
          <a:p>
            <a:pPr>
              <a:buFont typeface="Arial" pitchFamily="34" charset="0"/>
              <a:buChar char="•"/>
            </a:pPr>
            <a:r>
              <a:rPr lang="en-GB" sz="2800" b="1" dirty="0" smtClean="0">
                <a:solidFill>
                  <a:schemeClr val="accent1">
                    <a:lumMod val="75000"/>
                  </a:schemeClr>
                </a:solidFill>
              </a:rPr>
              <a:t>Knowledge AND Skills</a:t>
            </a:r>
          </a:p>
          <a:p>
            <a:pPr>
              <a:buFont typeface="Arial" pitchFamily="34" charset="0"/>
              <a:buChar char="•"/>
            </a:pPr>
            <a:endParaRPr lang="en-GB" sz="2800" b="1" dirty="0" smtClean="0">
              <a:solidFill>
                <a:schemeClr val="accent1">
                  <a:lumMod val="75000"/>
                </a:schemeClr>
              </a:solidFill>
            </a:endParaRPr>
          </a:p>
          <a:p>
            <a:pPr>
              <a:buFont typeface="Arial" pitchFamily="34" charset="0"/>
              <a:buChar char="•"/>
            </a:pPr>
            <a:r>
              <a:rPr lang="en-GB" sz="2800" b="1" dirty="0" smtClean="0">
                <a:solidFill>
                  <a:schemeClr val="accent1">
                    <a:lumMod val="75000"/>
                  </a:schemeClr>
                </a:solidFill>
              </a:rPr>
              <a:t>Course Planning</a:t>
            </a:r>
          </a:p>
          <a:p>
            <a:pPr>
              <a:buFont typeface="Arial" pitchFamily="34" charset="0"/>
              <a:buChar char="•"/>
            </a:pPr>
            <a:endParaRPr lang="en-GB" sz="2800" b="1" dirty="0" smtClean="0">
              <a:solidFill>
                <a:schemeClr val="accent1">
                  <a:lumMod val="75000"/>
                </a:schemeClr>
              </a:solidFill>
            </a:endParaRPr>
          </a:p>
          <a:p>
            <a:pPr>
              <a:buFont typeface="Arial" pitchFamily="34" charset="0"/>
              <a:buChar char="•"/>
            </a:pPr>
            <a:r>
              <a:rPr lang="en-GB" sz="2800" b="1" dirty="0" smtClean="0">
                <a:solidFill>
                  <a:schemeClr val="accent1">
                    <a:lumMod val="75000"/>
                  </a:schemeClr>
                </a:solidFill>
              </a:rPr>
              <a:t>SECURE learning</a:t>
            </a:r>
          </a:p>
          <a:p>
            <a:pPr>
              <a:buFont typeface="Arial" pitchFamily="34" charset="0"/>
              <a:buChar char="•"/>
            </a:pPr>
            <a:endParaRPr lang="en-GB" sz="2800" b="1" dirty="0" smtClean="0">
              <a:solidFill>
                <a:schemeClr val="accent1">
                  <a:lumMod val="75000"/>
                </a:schemeClr>
              </a:solidFill>
            </a:endParaRPr>
          </a:p>
          <a:p>
            <a:pPr>
              <a:buFont typeface="Arial" pitchFamily="34" charset="0"/>
              <a:buChar char="•"/>
            </a:pPr>
            <a:endParaRPr lang="en-GB" sz="28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0688"/>
            <a:ext cx="6264696" cy="707886"/>
          </a:xfrm>
          <a:prstGeom prst="rect">
            <a:avLst/>
          </a:prstGeom>
          <a:noFill/>
        </p:spPr>
        <p:txBody>
          <a:bodyPr wrap="square" rtlCol="0">
            <a:spAutoFit/>
          </a:bodyPr>
          <a:lstStyle/>
          <a:p>
            <a:r>
              <a:rPr lang="en-GB" sz="4000" b="1" dirty="0" smtClean="0">
                <a:solidFill>
                  <a:schemeClr val="accent1">
                    <a:lumMod val="75000"/>
                  </a:schemeClr>
                </a:solidFill>
              </a:rPr>
              <a:t>Progression Frameworks</a:t>
            </a:r>
            <a:endParaRPr lang="en-GB" sz="4000" b="1" dirty="0">
              <a:solidFill>
                <a:schemeClr val="accent1">
                  <a:lumMod val="75000"/>
                </a:schemeClr>
              </a:solidFill>
            </a:endParaRPr>
          </a:p>
        </p:txBody>
      </p:sp>
      <p:pic>
        <p:nvPicPr>
          <p:cNvPr id="4098" name="Picture 2"/>
          <p:cNvPicPr>
            <a:picLocks noChangeAspect="1" noChangeArrowheads="1"/>
          </p:cNvPicPr>
          <p:nvPr/>
        </p:nvPicPr>
        <p:blipFill>
          <a:blip r:embed="rId3" cstate="print"/>
          <a:srcRect l="18958" t="19269" r="20780" b="8472"/>
          <a:stretch>
            <a:fillRect/>
          </a:stretch>
        </p:blipFill>
        <p:spPr bwMode="auto">
          <a:xfrm>
            <a:off x="539552" y="1484784"/>
            <a:ext cx="8208912" cy="500010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4132" t="19318" r="15207" b="7955"/>
          <a:stretch>
            <a:fillRect/>
          </a:stretch>
        </p:blipFill>
        <p:spPr bwMode="auto">
          <a:xfrm rot="21154856">
            <a:off x="268905" y="1243474"/>
            <a:ext cx="6840760" cy="4608512"/>
          </a:xfrm>
          <a:prstGeom prst="rect">
            <a:avLst/>
          </a:prstGeom>
          <a:noFill/>
          <a:ln w="9525">
            <a:solidFill>
              <a:schemeClr val="tx1"/>
            </a:solidFill>
            <a:miter lim="800000"/>
            <a:headEnd/>
            <a:tailEnd/>
          </a:ln>
        </p:spPr>
      </p:pic>
      <p:pic>
        <p:nvPicPr>
          <p:cNvPr id="3" name="Picture 2"/>
          <p:cNvPicPr>
            <a:picLocks noChangeAspect="1" noChangeArrowheads="1"/>
          </p:cNvPicPr>
          <p:nvPr/>
        </p:nvPicPr>
        <p:blipFill>
          <a:blip r:embed="rId4" cstate="print"/>
          <a:srcRect l="20863" t="20656" r="21583" b="7738"/>
          <a:stretch>
            <a:fillRect/>
          </a:stretch>
        </p:blipFill>
        <p:spPr bwMode="auto">
          <a:xfrm rot="284232">
            <a:off x="4371263" y="3038280"/>
            <a:ext cx="4634726" cy="3533978"/>
          </a:xfrm>
          <a:prstGeom prst="rect">
            <a:avLst/>
          </a:prstGeom>
          <a:noFill/>
          <a:ln w="9525">
            <a:solidFill>
              <a:schemeClr val="tx1"/>
            </a:solidFill>
            <a:miter lim="800000"/>
            <a:headEnd/>
            <a:tailEnd/>
          </a:ln>
        </p:spPr>
      </p:pic>
      <p:sp>
        <p:nvSpPr>
          <p:cNvPr id="4" name="TextBox 3"/>
          <p:cNvSpPr txBox="1"/>
          <p:nvPr/>
        </p:nvSpPr>
        <p:spPr>
          <a:xfrm>
            <a:off x="179512" y="116632"/>
            <a:ext cx="6768752" cy="707886"/>
          </a:xfrm>
          <a:prstGeom prst="rect">
            <a:avLst/>
          </a:prstGeom>
          <a:noFill/>
        </p:spPr>
        <p:txBody>
          <a:bodyPr wrap="square" rtlCol="0">
            <a:spAutoFit/>
          </a:bodyPr>
          <a:lstStyle/>
          <a:p>
            <a:r>
              <a:rPr lang="en-GB" sz="4000" b="1" dirty="0" smtClean="0">
                <a:solidFill>
                  <a:schemeClr val="accent1">
                    <a:lumMod val="75000"/>
                  </a:schemeClr>
                </a:solidFill>
              </a:rPr>
              <a:t>Assessment –A Strategic Focus</a:t>
            </a:r>
            <a:endParaRPr lang="en-GB" sz="4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4608512" cy="707886"/>
          </a:xfrm>
          <a:prstGeom prst="rect">
            <a:avLst/>
          </a:prstGeom>
          <a:noFill/>
        </p:spPr>
        <p:txBody>
          <a:bodyPr wrap="square" rtlCol="0">
            <a:spAutoFit/>
          </a:bodyPr>
          <a:lstStyle/>
          <a:p>
            <a:r>
              <a:rPr lang="en-GB" sz="4000" b="1" dirty="0" smtClean="0">
                <a:solidFill>
                  <a:schemeClr val="accent1">
                    <a:lumMod val="75000"/>
                  </a:schemeClr>
                </a:solidFill>
              </a:rPr>
              <a:t>Moderation</a:t>
            </a:r>
            <a:endParaRPr lang="en-GB" sz="4000" b="1" dirty="0">
              <a:solidFill>
                <a:schemeClr val="accent1">
                  <a:lumMod val="75000"/>
                </a:schemeClr>
              </a:solidFill>
            </a:endParaRPr>
          </a:p>
        </p:txBody>
      </p:sp>
      <p:pic>
        <p:nvPicPr>
          <p:cNvPr id="3074" name="Picture 2"/>
          <p:cNvPicPr>
            <a:picLocks noChangeAspect="1" noChangeArrowheads="1"/>
          </p:cNvPicPr>
          <p:nvPr/>
        </p:nvPicPr>
        <p:blipFill>
          <a:blip r:embed="rId3" cstate="print"/>
          <a:srcRect l="13844" t="18761" r="15618" b="8541"/>
          <a:stretch>
            <a:fillRect/>
          </a:stretch>
        </p:blipFill>
        <p:spPr bwMode="auto">
          <a:xfrm>
            <a:off x="683568" y="1628800"/>
            <a:ext cx="7704856" cy="446449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2007</TotalTime>
  <Words>1919</Words>
  <Application>Microsoft Office PowerPoint</Application>
  <PresentationFormat>On-screen Show (4:3)</PresentationFormat>
  <Paragraphs>413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Theme1</vt:lpstr>
      <vt:lpstr>Tracking Progress  in the  Broad General Education   Lyndsay McRoberts Kyle Academy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Ayrshire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 User</dc:creator>
  <cp:lastModifiedBy>School User</cp:lastModifiedBy>
  <cp:revision>89</cp:revision>
  <cp:lastPrinted>2015-05-07T08:53:32Z</cp:lastPrinted>
  <dcterms:created xsi:type="dcterms:W3CDTF">2015-01-08T08:37:35Z</dcterms:created>
  <dcterms:modified xsi:type="dcterms:W3CDTF">2015-05-07T13:38:10Z</dcterms:modified>
</cp:coreProperties>
</file>