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72" r:id="rId3"/>
    <p:sldId id="262" r:id="rId4"/>
    <p:sldId id="298" r:id="rId5"/>
    <p:sldId id="302" r:id="rId6"/>
    <p:sldId id="280" r:id="rId7"/>
    <p:sldId id="303" r:id="rId8"/>
    <p:sldId id="278" r:id="rId9"/>
    <p:sldId id="305" r:id="rId10"/>
    <p:sldId id="306" r:id="rId11"/>
    <p:sldId id="307" r:id="rId12"/>
    <p:sldId id="308" r:id="rId13"/>
    <p:sldId id="309" r:id="rId14"/>
    <p:sldId id="310" r:id="rId15"/>
    <p:sldId id="284" r:id="rId16"/>
    <p:sldId id="263" r:id="rId17"/>
    <p:sldId id="311" r:id="rId18"/>
    <p:sldId id="297" r:id="rId19"/>
    <p:sldId id="283" r:id="rId20"/>
    <p:sldId id="275" r:id="rId21"/>
    <p:sldId id="299" r:id="rId22"/>
    <p:sldId id="304" r:id="rId23"/>
    <p:sldId id="292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605955" initials="z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231" autoAdjust="0"/>
  </p:normalViewPr>
  <p:slideViewPr>
    <p:cSldViewPr>
      <p:cViewPr varScale="1">
        <p:scale>
          <a:sx n="54" d="100"/>
          <a:sy n="54" d="100"/>
        </p:scale>
        <p:origin x="201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D5F85A-8611-405E-BFBA-3F6CFF9F8547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3F6BA02-5508-4BA9-8703-F3AA9EF8DCC0}">
      <dgm:prSet phldrT="[Text]"/>
      <dgm:spPr/>
      <dgm:t>
        <a:bodyPr/>
        <a:lstStyle/>
        <a:p>
          <a:r>
            <a:rPr lang="en-GB" b="0" dirty="0" smtClean="0"/>
            <a:t>.</a:t>
          </a:r>
          <a:endParaRPr lang="en-GB" b="0" dirty="0"/>
        </a:p>
      </dgm:t>
    </dgm:pt>
    <dgm:pt modelId="{7120A8E9-7FCD-465D-A322-EF8E8BABCCF2}" type="parTrans" cxnId="{384FDA34-9E5E-49FD-9BB0-5AADB606F40E}">
      <dgm:prSet/>
      <dgm:spPr/>
      <dgm:t>
        <a:bodyPr/>
        <a:lstStyle/>
        <a:p>
          <a:endParaRPr lang="en-GB"/>
        </a:p>
      </dgm:t>
    </dgm:pt>
    <dgm:pt modelId="{147D0D24-98EF-497E-9FFA-A70F39246384}" type="sibTrans" cxnId="{384FDA34-9E5E-49FD-9BB0-5AADB606F40E}">
      <dgm:prSet/>
      <dgm:spPr/>
      <dgm:t>
        <a:bodyPr/>
        <a:lstStyle/>
        <a:p>
          <a:endParaRPr lang="en-GB"/>
        </a:p>
      </dgm:t>
    </dgm:pt>
    <dgm:pt modelId="{86A718F1-FD38-4C24-9570-9140F4979D3E}">
      <dgm:prSet phldrT="[Text]"/>
      <dgm:spPr/>
      <dgm:t>
        <a:bodyPr/>
        <a:lstStyle/>
        <a:p>
          <a:r>
            <a:rPr lang="en-GB" b="0" dirty="0" smtClean="0"/>
            <a:t>.</a:t>
          </a:r>
          <a:endParaRPr lang="en-GB" b="0" dirty="0"/>
        </a:p>
      </dgm:t>
    </dgm:pt>
    <dgm:pt modelId="{0DD3809E-2FE3-4685-9578-C246A8D368CB}" type="parTrans" cxnId="{70A4D310-E269-4DEB-BF92-25452DC4AAB4}">
      <dgm:prSet/>
      <dgm:spPr/>
      <dgm:t>
        <a:bodyPr/>
        <a:lstStyle/>
        <a:p>
          <a:endParaRPr lang="en-GB"/>
        </a:p>
      </dgm:t>
    </dgm:pt>
    <dgm:pt modelId="{47FA623E-ED56-471F-9042-D304D7DC4208}" type="sibTrans" cxnId="{70A4D310-E269-4DEB-BF92-25452DC4AAB4}">
      <dgm:prSet/>
      <dgm:spPr/>
      <dgm:t>
        <a:bodyPr/>
        <a:lstStyle/>
        <a:p>
          <a:endParaRPr lang="en-GB"/>
        </a:p>
      </dgm:t>
    </dgm:pt>
    <dgm:pt modelId="{EFDEAB31-C892-40E0-8192-7F07E4C740ED}">
      <dgm:prSet phldrT="[Text]"/>
      <dgm:spPr/>
      <dgm:t>
        <a:bodyPr/>
        <a:lstStyle/>
        <a:p>
          <a:r>
            <a:rPr lang="en-GB" b="0" dirty="0" smtClean="0"/>
            <a:t>.</a:t>
          </a:r>
          <a:endParaRPr lang="en-GB" b="0" dirty="0"/>
        </a:p>
      </dgm:t>
    </dgm:pt>
    <dgm:pt modelId="{F5D0DEFF-1E41-4DE7-82C6-D543F748FA5A}" type="parTrans" cxnId="{2591C94E-6ACA-4014-A66C-685232285E48}">
      <dgm:prSet/>
      <dgm:spPr/>
      <dgm:t>
        <a:bodyPr/>
        <a:lstStyle/>
        <a:p>
          <a:endParaRPr lang="en-GB"/>
        </a:p>
      </dgm:t>
    </dgm:pt>
    <dgm:pt modelId="{FAD2C74B-CA77-4E77-B9EC-7789C4C3AA75}" type="sibTrans" cxnId="{2591C94E-6ACA-4014-A66C-685232285E48}">
      <dgm:prSet/>
      <dgm:spPr/>
      <dgm:t>
        <a:bodyPr/>
        <a:lstStyle/>
        <a:p>
          <a:endParaRPr lang="en-GB"/>
        </a:p>
      </dgm:t>
    </dgm:pt>
    <dgm:pt modelId="{82AEEBBA-7D57-4380-9B73-8C68A7E95498}">
      <dgm:prSet phldrT="[Text]"/>
      <dgm:spPr/>
      <dgm:t>
        <a:bodyPr/>
        <a:lstStyle/>
        <a:p>
          <a:r>
            <a:rPr lang="en-GB" b="0" dirty="0" smtClean="0"/>
            <a:t>.</a:t>
          </a:r>
          <a:endParaRPr lang="en-GB" b="0" dirty="0"/>
        </a:p>
      </dgm:t>
    </dgm:pt>
    <dgm:pt modelId="{F1A25515-2992-44A1-9C29-612FEA706359}" type="parTrans" cxnId="{5E0B73FF-7160-47D2-BCE3-DCE4951831FD}">
      <dgm:prSet/>
      <dgm:spPr/>
      <dgm:t>
        <a:bodyPr/>
        <a:lstStyle/>
        <a:p>
          <a:endParaRPr lang="en-GB"/>
        </a:p>
      </dgm:t>
    </dgm:pt>
    <dgm:pt modelId="{3AF31A94-BC4F-4973-AB46-63089B422C66}" type="sibTrans" cxnId="{5E0B73FF-7160-47D2-BCE3-DCE4951831FD}">
      <dgm:prSet/>
      <dgm:spPr/>
      <dgm:t>
        <a:bodyPr/>
        <a:lstStyle/>
        <a:p>
          <a:endParaRPr lang="en-GB"/>
        </a:p>
      </dgm:t>
    </dgm:pt>
    <dgm:pt modelId="{7911A800-BC84-4F43-92DB-0440FBAFD946}">
      <dgm:prSet phldrT="[Text]"/>
      <dgm:spPr/>
      <dgm:t>
        <a:bodyPr/>
        <a:lstStyle/>
        <a:p>
          <a:r>
            <a:rPr lang="en-GB" b="0" dirty="0" smtClean="0"/>
            <a:t>.</a:t>
          </a:r>
          <a:endParaRPr lang="en-GB" b="0" dirty="0"/>
        </a:p>
      </dgm:t>
    </dgm:pt>
    <dgm:pt modelId="{9906F15A-9AAB-46C9-B25D-BFAC527CD95C}" type="sibTrans" cxnId="{6E87D5F9-07AE-4B20-9E51-E355FAF53B27}">
      <dgm:prSet/>
      <dgm:spPr/>
      <dgm:t>
        <a:bodyPr/>
        <a:lstStyle/>
        <a:p>
          <a:endParaRPr lang="en-GB"/>
        </a:p>
      </dgm:t>
    </dgm:pt>
    <dgm:pt modelId="{37A6D71D-D7AF-47C2-A16E-6777CF6CA3DA}" type="parTrans" cxnId="{6E87D5F9-07AE-4B20-9E51-E355FAF53B27}">
      <dgm:prSet/>
      <dgm:spPr/>
      <dgm:t>
        <a:bodyPr/>
        <a:lstStyle/>
        <a:p>
          <a:endParaRPr lang="en-GB"/>
        </a:p>
      </dgm:t>
    </dgm:pt>
    <dgm:pt modelId="{5B101C09-17EB-4285-A9AF-1B4685B39A7B}" type="pres">
      <dgm:prSet presAssocID="{8CD5F85A-8611-405E-BFBA-3F6CFF9F854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477170E-4C0C-4203-A56D-4B3B7EEAB50F}" type="pres">
      <dgm:prSet presAssocID="{82AEEBBA-7D57-4380-9B73-8C68A7E954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E899B6-44C3-40F0-A46E-5AE1099FDE34}" type="pres">
      <dgm:prSet presAssocID="{3AF31A94-BC4F-4973-AB46-63089B422C66}" presName="sibTrans" presStyleLbl="sibTrans2D1" presStyleIdx="0" presStyleCnt="5"/>
      <dgm:spPr/>
      <dgm:t>
        <a:bodyPr/>
        <a:lstStyle/>
        <a:p>
          <a:endParaRPr lang="en-GB"/>
        </a:p>
      </dgm:t>
    </dgm:pt>
    <dgm:pt modelId="{FF663F86-55CA-45B7-A5E1-33EF445D176A}" type="pres">
      <dgm:prSet presAssocID="{3AF31A94-BC4F-4973-AB46-63089B422C66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510AA26B-DF12-4AFF-A900-E8C8A2E0A0D0}" type="pres">
      <dgm:prSet presAssocID="{63F6BA02-5508-4BA9-8703-F3AA9EF8DCC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94D6B4-FBBF-4CB8-9781-A7840F0E0A0F}" type="pres">
      <dgm:prSet presAssocID="{147D0D24-98EF-497E-9FFA-A70F39246384}" presName="sibTrans" presStyleLbl="sibTrans2D1" presStyleIdx="1" presStyleCnt="5"/>
      <dgm:spPr/>
      <dgm:t>
        <a:bodyPr/>
        <a:lstStyle/>
        <a:p>
          <a:endParaRPr lang="en-GB"/>
        </a:p>
      </dgm:t>
    </dgm:pt>
    <dgm:pt modelId="{9D5790AA-34DE-4007-A279-287C739E2576}" type="pres">
      <dgm:prSet presAssocID="{147D0D24-98EF-497E-9FFA-A70F39246384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714A057E-2CA9-4EE5-96F6-2ED636574183}" type="pres">
      <dgm:prSet presAssocID="{86A718F1-FD38-4C24-9570-9140F4979D3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01BF18-FD17-4A80-86A6-BCB608CFCE9B}" type="pres">
      <dgm:prSet presAssocID="{47FA623E-ED56-471F-9042-D304D7DC4208}" presName="sibTrans" presStyleLbl="sibTrans2D1" presStyleIdx="2" presStyleCnt="5"/>
      <dgm:spPr/>
      <dgm:t>
        <a:bodyPr/>
        <a:lstStyle/>
        <a:p>
          <a:endParaRPr lang="en-GB"/>
        </a:p>
      </dgm:t>
    </dgm:pt>
    <dgm:pt modelId="{EA86257E-47E0-4590-AF5D-24D38BAB41CD}" type="pres">
      <dgm:prSet presAssocID="{47FA623E-ED56-471F-9042-D304D7DC4208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6D485B18-DCFD-4865-9A95-02261AD50948}" type="pres">
      <dgm:prSet presAssocID="{EFDEAB31-C892-40E0-8192-7F07E4C740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9825B5-0D46-4B1F-BFC5-EC6BF721A901}" type="pres">
      <dgm:prSet presAssocID="{FAD2C74B-CA77-4E77-B9EC-7789C4C3AA75}" presName="sibTrans" presStyleLbl="sibTrans2D1" presStyleIdx="3" presStyleCnt="5"/>
      <dgm:spPr/>
      <dgm:t>
        <a:bodyPr/>
        <a:lstStyle/>
        <a:p>
          <a:endParaRPr lang="en-GB"/>
        </a:p>
      </dgm:t>
    </dgm:pt>
    <dgm:pt modelId="{B813022B-0364-4CAA-8846-40A5ACC38585}" type="pres">
      <dgm:prSet presAssocID="{FAD2C74B-CA77-4E77-B9EC-7789C4C3AA75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939D2F6D-580F-48E9-9055-8D85064A26C2}" type="pres">
      <dgm:prSet presAssocID="{7911A800-BC84-4F43-92DB-0440FBAFD9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8BC09E-57E5-4921-8F83-6FD28A5B8930}" type="pres">
      <dgm:prSet presAssocID="{9906F15A-9AAB-46C9-B25D-BFAC527CD95C}" presName="sibTrans" presStyleLbl="sibTrans2D1" presStyleIdx="4" presStyleCnt="5"/>
      <dgm:spPr/>
      <dgm:t>
        <a:bodyPr/>
        <a:lstStyle/>
        <a:p>
          <a:endParaRPr lang="en-GB"/>
        </a:p>
      </dgm:t>
    </dgm:pt>
    <dgm:pt modelId="{0FF9D7E6-40B5-478D-A714-401AADF2ED8D}" type="pres">
      <dgm:prSet presAssocID="{9906F15A-9AAB-46C9-B25D-BFAC527CD95C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B732688B-DB0E-442C-B389-704BD4B973F7}" type="presOf" srcId="{86A718F1-FD38-4C24-9570-9140F4979D3E}" destId="{714A057E-2CA9-4EE5-96F6-2ED636574183}" srcOrd="0" destOrd="0" presId="urn:microsoft.com/office/officeart/2005/8/layout/cycle2"/>
    <dgm:cxn modelId="{384FDA34-9E5E-49FD-9BB0-5AADB606F40E}" srcId="{8CD5F85A-8611-405E-BFBA-3F6CFF9F8547}" destId="{63F6BA02-5508-4BA9-8703-F3AA9EF8DCC0}" srcOrd="1" destOrd="0" parTransId="{7120A8E9-7FCD-465D-A322-EF8E8BABCCF2}" sibTransId="{147D0D24-98EF-497E-9FFA-A70F39246384}"/>
    <dgm:cxn modelId="{9EE81983-982B-4C89-9D38-199A4E5FC857}" type="presOf" srcId="{63F6BA02-5508-4BA9-8703-F3AA9EF8DCC0}" destId="{510AA26B-DF12-4AFF-A900-E8C8A2E0A0D0}" srcOrd="0" destOrd="0" presId="urn:microsoft.com/office/officeart/2005/8/layout/cycle2"/>
    <dgm:cxn modelId="{2591C94E-6ACA-4014-A66C-685232285E48}" srcId="{8CD5F85A-8611-405E-BFBA-3F6CFF9F8547}" destId="{EFDEAB31-C892-40E0-8192-7F07E4C740ED}" srcOrd="3" destOrd="0" parTransId="{F5D0DEFF-1E41-4DE7-82C6-D543F748FA5A}" sibTransId="{FAD2C74B-CA77-4E77-B9EC-7789C4C3AA75}"/>
    <dgm:cxn modelId="{ED3F4771-D8E2-4ED7-AAC3-58EAAEF710E6}" type="presOf" srcId="{EFDEAB31-C892-40E0-8192-7F07E4C740ED}" destId="{6D485B18-DCFD-4865-9A95-02261AD50948}" srcOrd="0" destOrd="0" presId="urn:microsoft.com/office/officeart/2005/8/layout/cycle2"/>
    <dgm:cxn modelId="{07FD9FB7-1FB8-4F91-8AF7-8D8D32210F73}" type="presOf" srcId="{47FA623E-ED56-471F-9042-D304D7DC4208}" destId="{1601BF18-FD17-4A80-86A6-BCB608CFCE9B}" srcOrd="0" destOrd="0" presId="urn:microsoft.com/office/officeart/2005/8/layout/cycle2"/>
    <dgm:cxn modelId="{5E0B73FF-7160-47D2-BCE3-DCE4951831FD}" srcId="{8CD5F85A-8611-405E-BFBA-3F6CFF9F8547}" destId="{82AEEBBA-7D57-4380-9B73-8C68A7E95498}" srcOrd="0" destOrd="0" parTransId="{F1A25515-2992-44A1-9C29-612FEA706359}" sibTransId="{3AF31A94-BC4F-4973-AB46-63089B422C66}"/>
    <dgm:cxn modelId="{0A581FBB-D302-468E-891F-D67138F5E943}" type="presOf" srcId="{82AEEBBA-7D57-4380-9B73-8C68A7E95498}" destId="{1477170E-4C0C-4203-A56D-4B3B7EEAB50F}" srcOrd="0" destOrd="0" presId="urn:microsoft.com/office/officeart/2005/8/layout/cycle2"/>
    <dgm:cxn modelId="{DA342E30-C423-4D4E-B3FD-888D9BC06ADC}" type="presOf" srcId="{8CD5F85A-8611-405E-BFBA-3F6CFF9F8547}" destId="{5B101C09-17EB-4285-A9AF-1B4685B39A7B}" srcOrd="0" destOrd="0" presId="urn:microsoft.com/office/officeart/2005/8/layout/cycle2"/>
    <dgm:cxn modelId="{56EAC778-631D-4C61-ADE3-CEA2CB59EEAC}" type="presOf" srcId="{FAD2C74B-CA77-4E77-B9EC-7789C4C3AA75}" destId="{BC9825B5-0D46-4B1F-BFC5-EC6BF721A901}" srcOrd="0" destOrd="0" presId="urn:microsoft.com/office/officeart/2005/8/layout/cycle2"/>
    <dgm:cxn modelId="{41D0460F-FF60-4CC4-B8E4-DAC4F82D1464}" type="presOf" srcId="{9906F15A-9AAB-46C9-B25D-BFAC527CD95C}" destId="{0FF9D7E6-40B5-478D-A714-401AADF2ED8D}" srcOrd="1" destOrd="0" presId="urn:microsoft.com/office/officeart/2005/8/layout/cycle2"/>
    <dgm:cxn modelId="{260350FD-C557-4A4D-8901-7730536A2B6A}" type="presOf" srcId="{47FA623E-ED56-471F-9042-D304D7DC4208}" destId="{EA86257E-47E0-4590-AF5D-24D38BAB41CD}" srcOrd="1" destOrd="0" presId="urn:microsoft.com/office/officeart/2005/8/layout/cycle2"/>
    <dgm:cxn modelId="{ECCEEB36-9AB1-4DA0-BB0D-3E2F5D157BBA}" type="presOf" srcId="{3AF31A94-BC4F-4973-AB46-63089B422C66}" destId="{FF663F86-55CA-45B7-A5E1-33EF445D176A}" srcOrd="1" destOrd="0" presId="urn:microsoft.com/office/officeart/2005/8/layout/cycle2"/>
    <dgm:cxn modelId="{8BD33767-B9AF-40DF-8B40-9C43A31F74D3}" type="presOf" srcId="{7911A800-BC84-4F43-92DB-0440FBAFD946}" destId="{939D2F6D-580F-48E9-9055-8D85064A26C2}" srcOrd="0" destOrd="0" presId="urn:microsoft.com/office/officeart/2005/8/layout/cycle2"/>
    <dgm:cxn modelId="{18486A12-46E3-4F5C-9605-684D6B8DCA75}" type="presOf" srcId="{147D0D24-98EF-497E-9FFA-A70F39246384}" destId="{9D5790AA-34DE-4007-A279-287C739E2576}" srcOrd="1" destOrd="0" presId="urn:microsoft.com/office/officeart/2005/8/layout/cycle2"/>
    <dgm:cxn modelId="{BF19C4DA-BCAA-413B-821F-0903143F3990}" type="presOf" srcId="{FAD2C74B-CA77-4E77-B9EC-7789C4C3AA75}" destId="{B813022B-0364-4CAA-8846-40A5ACC38585}" srcOrd="1" destOrd="0" presId="urn:microsoft.com/office/officeart/2005/8/layout/cycle2"/>
    <dgm:cxn modelId="{3C161EE6-3B2F-41C2-9412-BC0D5866B9C3}" type="presOf" srcId="{147D0D24-98EF-497E-9FFA-A70F39246384}" destId="{9594D6B4-FBBF-4CB8-9781-A7840F0E0A0F}" srcOrd="0" destOrd="0" presId="urn:microsoft.com/office/officeart/2005/8/layout/cycle2"/>
    <dgm:cxn modelId="{DF976705-D7DA-4F42-95AC-F83750F06D32}" type="presOf" srcId="{3AF31A94-BC4F-4973-AB46-63089B422C66}" destId="{D3E899B6-44C3-40F0-A46E-5AE1099FDE34}" srcOrd="0" destOrd="0" presId="urn:microsoft.com/office/officeart/2005/8/layout/cycle2"/>
    <dgm:cxn modelId="{5FA7DA5E-990F-49E9-8F9D-4623A24460A0}" type="presOf" srcId="{9906F15A-9AAB-46C9-B25D-BFAC527CD95C}" destId="{988BC09E-57E5-4921-8F83-6FD28A5B8930}" srcOrd="0" destOrd="0" presId="urn:microsoft.com/office/officeart/2005/8/layout/cycle2"/>
    <dgm:cxn modelId="{6E87D5F9-07AE-4B20-9E51-E355FAF53B27}" srcId="{8CD5F85A-8611-405E-BFBA-3F6CFF9F8547}" destId="{7911A800-BC84-4F43-92DB-0440FBAFD946}" srcOrd="4" destOrd="0" parTransId="{37A6D71D-D7AF-47C2-A16E-6777CF6CA3DA}" sibTransId="{9906F15A-9AAB-46C9-B25D-BFAC527CD95C}"/>
    <dgm:cxn modelId="{70A4D310-E269-4DEB-BF92-25452DC4AAB4}" srcId="{8CD5F85A-8611-405E-BFBA-3F6CFF9F8547}" destId="{86A718F1-FD38-4C24-9570-9140F4979D3E}" srcOrd="2" destOrd="0" parTransId="{0DD3809E-2FE3-4685-9578-C246A8D368CB}" sibTransId="{47FA623E-ED56-471F-9042-D304D7DC4208}"/>
    <dgm:cxn modelId="{43506A43-4574-4C4A-B662-841FD975A3B5}" type="presParOf" srcId="{5B101C09-17EB-4285-A9AF-1B4685B39A7B}" destId="{1477170E-4C0C-4203-A56D-4B3B7EEAB50F}" srcOrd="0" destOrd="0" presId="urn:microsoft.com/office/officeart/2005/8/layout/cycle2"/>
    <dgm:cxn modelId="{777CB38E-FF14-470C-A1DC-25635467F49D}" type="presParOf" srcId="{5B101C09-17EB-4285-A9AF-1B4685B39A7B}" destId="{D3E899B6-44C3-40F0-A46E-5AE1099FDE34}" srcOrd="1" destOrd="0" presId="urn:microsoft.com/office/officeart/2005/8/layout/cycle2"/>
    <dgm:cxn modelId="{7B83708E-C1D5-4337-8D64-0F545B909357}" type="presParOf" srcId="{D3E899B6-44C3-40F0-A46E-5AE1099FDE34}" destId="{FF663F86-55CA-45B7-A5E1-33EF445D176A}" srcOrd="0" destOrd="0" presId="urn:microsoft.com/office/officeart/2005/8/layout/cycle2"/>
    <dgm:cxn modelId="{F2B386AC-07E9-49E0-B4CF-1C0F548ABF02}" type="presParOf" srcId="{5B101C09-17EB-4285-A9AF-1B4685B39A7B}" destId="{510AA26B-DF12-4AFF-A900-E8C8A2E0A0D0}" srcOrd="2" destOrd="0" presId="urn:microsoft.com/office/officeart/2005/8/layout/cycle2"/>
    <dgm:cxn modelId="{227702C6-B919-4BF2-8D02-4441B5A7510E}" type="presParOf" srcId="{5B101C09-17EB-4285-A9AF-1B4685B39A7B}" destId="{9594D6B4-FBBF-4CB8-9781-A7840F0E0A0F}" srcOrd="3" destOrd="0" presId="urn:microsoft.com/office/officeart/2005/8/layout/cycle2"/>
    <dgm:cxn modelId="{C9FD10FB-9106-470A-B425-490E713A0D19}" type="presParOf" srcId="{9594D6B4-FBBF-4CB8-9781-A7840F0E0A0F}" destId="{9D5790AA-34DE-4007-A279-287C739E2576}" srcOrd="0" destOrd="0" presId="urn:microsoft.com/office/officeart/2005/8/layout/cycle2"/>
    <dgm:cxn modelId="{DF028268-724C-4FA6-AB2A-24F22E5C8E2F}" type="presParOf" srcId="{5B101C09-17EB-4285-A9AF-1B4685B39A7B}" destId="{714A057E-2CA9-4EE5-96F6-2ED636574183}" srcOrd="4" destOrd="0" presId="urn:microsoft.com/office/officeart/2005/8/layout/cycle2"/>
    <dgm:cxn modelId="{94C23487-7C53-4F1F-A400-6E9B2DDA130C}" type="presParOf" srcId="{5B101C09-17EB-4285-A9AF-1B4685B39A7B}" destId="{1601BF18-FD17-4A80-86A6-BCB608CFCE9B}" srcOrd="5" destOrd="0" presId="urn:microsoft.com/office/officeart/2005/8/layout/cycle2"/>
    <dgm:cxn modelId="{30C65E8C-AB71-4B3A-B41C-409CBBA12700}" type="presParOf" srcId="{1601BF18-FD17-4A80-86A6-BCB608CFCE9B}" destId="{EA86257E-47E0-4590-AF5D-24D38BAB41CD}" srcOrd="0" destOrd="0" presId="urn:microsoft.com/office/officeart/2005/8/layout/cycle2"/>
    <dgm:cxn modelId="{3B3860D7-464E-49B4-BBD6-A7A4B42B20C6}" type="presParOf" srcId="{5B101C09-17EB-4285-A9AF-1B4685B39A7B}" destId="{6D485B18-DCFD-4865-9A95-02261AD50948}" srcOrd="6" destOrd="0" presId="urn:microsoft.com/office/officeart/2005/8/layout/cycle2"/>
    <dgm:cxn modelId="{170A86A8-0BDA-4C3A-B38B-6AFF342F9E61}" type="presParOf" srcId="{5B101C09-17EB-4285-A9AF-1B4685B39A7B}" destId="{BC9825B5-0D46-4B1F-BFC5-EC6BF721A901}" srcOrd="7" destOrd="0" presId="urn:microsoft.com/office/officeart/2005/8/layout/cycle2"/>
    <dgm:cxn modelId="{239B6DA0-48A7-4C0F-9BA8-B4E086EA1938}" type="presParOf" srcId="{BC9825B5-0D46-4B1F-BFC5-EC6BF721A901}" destId="{B813022B-0364-4CAA-8846-40A5ACC38585}" srcOrd="0" destOrd="0" presId="urn:microsoft.com/office/officeart/2005/8/layout/cycle2"/>
    <dgm:cxn modelId="{7858B1B3-49FF-481B-A8D8-1CFD0C1222A0}" type="presParOf" srcId="{5B101C09-17EB-4285-A9AF-1B4685B39A7B}" destId="{939D2F6D-580F-48E9-9055-8D85064A26C2}" srcOrd="8" destOrd="0" presId="urn:microsoft.com/office/officeart/2005/8/layout/cycle2"/>
    <dgm:cxn modelId="{586A31D8-1F71-4333-8ECD-0BCD7EA47CE6}" type="presParOf" srcId="{5B101C09-17EB-4285-A9AF-1B4685B39A7B}" destId="{988BC09E-57E5-4921-8F83-6FD28A5B8930}" srcOrd="9" destOrd="0" presId="urn:microsoft.com/office/officeart/2005/8/layout/cycle2"/>
    <dgm:cxn modelId="{78842CA3-5337-48DC-A6D0-AC899DAE73F0}" type="presParOf" srcId="{988BC09E-57E5-4921-8F83-6FD28A5B8930}" destId="{0FF9D7E6-40B5-478D-A714-401AADF2ED8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D5F85A-8611-405E-BFBA-3F6CFF9F8547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3F6BA02-5508-4BA9-8703-F3AA9EF8DCC0}">
      <dgm:prSet phldrT="[Text]"/>
      <dgm:spPr/>
      <dgm:t>
        <a:bodyPr/>
        <a:lstStyle/>
        <a:p>
          <a:r>
            <a:rPr lang="en-GB" b="0" dirty="0" smtClean="0"/>
            <a:t>.</a:t>
          </a:r>
          <a:endParaRPr lang="en-GB" b="0" dirty="0"/>
        </a:p>
      </dgm:t>
    </dgm:pt>
    <dgm:pt modelId="{7120A8E9-7FCD-465D-A322-EF8E8BABCCF2}" type="parTrans" cxnId="{384FDA34-9E5E-49FD-9BB0-5AADB606F40E}">
      <dgm:prSet/>
      <dgm:spPr/>
      <dgm:t>
        <a:bodyPr/>
        <a:lstStyle/>
        <a:p>
          <a:endParaRPr lang="en-GB"/>
        </a:p>
      </dgm:t>
    </dgm:pt>
    <dgm:pt modelId="{147D0D24-98EF-497E-9FFA-A70F39246384}" type="sibTrans" cxnId="{384FDA34-9E5E-49FD-9BB0-5AADB606F40E}">
      <dgm:prSet/>
      <dgm:spPr/>
      <dgm:t>
        <a:bodyPr/>
        <a:lstStyle/>
        <a:p>
          <a:endParaRPr lang="en-GB"/>
        </a:p>
      </dgm:t>
    </dgm:pt>
    <dgm:pt modelId="{86A718F1-FD38-4C24-9570-9140F4979D3E}">
      <dgm:prSet phldrT="[Text]"/>
      <dgm:spPr/>
      <dgm:t>
        <a:bodyPr/>
        <a:lstStyle/>
        <a:p>
          <a:r>
            <a:rPr lang="en-GB" b="0" dirty="0" smtClean="0"/>
            <a:t>.</a:t>
          </a:r>
          <a:endParaRPr lang="en-GB" b="0" dirty="0"/>
        </a:p>
      </dgm:t>
    </dgm:pt>
    <dgm:pt modelId="{0DD3809E-2FE3-4685-9578-C246A8D368CB}" type="parTrans" cxnId="{70A4D310-E269-4DEB-BF92-25452DC4AAB4}">
      <dgm:prSet/>
      <dgm:spPr/>
      <dgm:t>
        <a:bodyPr/>
        <a:lstStyle/>
        <a:p>
          <a:endParaRPr lang="en-GB"/>
        </a:p>
      </dgm:t>
    </dgm:pt>
    <dgm:pt modelId="{47FA623E-ED56-471F-9042-D304D7DC4208}" type="sibTrans" cxnId="{70A4D310-E269-4DEB-BF92-25452DC4AAB4}">
      <dgm:prSet/>
      <dgm:spPr/>
      <dgm:t>
        <a:bodyPr/>
        <a:lstStyle/>
        <a:p>
          <a:endParaRPr lang="en-GB"/>
        </a:p>
      </dgm:t>
    </dgm:pt>
    <dgm:pt modelId="{EFDEAB31-C892-40E0-8192-7F07E4C740ED}">
      <dgm:prSet phldrT="[Text]"/>
      <dgm:spPr/>
      <dgm:t>
        <a:bodyPr/>
        <a:lstStyle/>
        <a:p>
          <a:r>
            <a:rPr lang="en-GB" b="0" dirty="0" smtClean="0"/>
            <a:t>.</a:t>
          </a:r>
          <a:endParaRPr lang="en-GB" b="0" dirty="0"/>
        </a:p>
      </dgm:t>
    </dgm:pt>
    <dgm:pt modelId="{F5D0DEFF-1E41-4DE7-82C6-D543F748FA5A}" type="parTrans" cxnId="{2591C94E-6ACA-4014-A66C-685232285E48}">
      <dgm:prSet/>
      <dgm:spPr/>
      <dgm:t>
        <a:bodyPr/>
        <a:lstStyle/>
        <a:p>
          <a:endParaRPr lang="en-GB"/>
        </a:p>
      </dgm:t>
    </dgm:pt>
    <dgm:pt modelId="{FAD2C74B-CA77-4E77-B9EC-7789C4C3AA75}" type="sibTrans" cxnId="{2591C94E-6ACA-4014-A66C-685232285E48}">
      <dgm:prSet/>
      <dgm:spPr/>
      <dgm:t>
        <a:bodyPr/>
        <a:lstStyle/>
        <a:p>
          <a:endParaRPr lang="en-GB"/>
        </a:p>
      </dgm:t>
    </dgm:pt>
    <dgm:pt modelId="{82AEEBBA-7D57-4380-9B73-8C68A7E95498}">
      <dgm:prSet phldrT="[Text]"/>
      <dgm:spPr/>
      <dgm:t>
        <a:bodyPr/>
        <a:lstStyle/>
        <a:p>
          <a:r>
            <a:rPr lang="en-GB" b="0" dirty="0"/>
            <a:t>Outcomes for young people</a:t>
          </a:r>
        </a:p>
      </dgm:t>
    </dgm:pt>
    <dgm:pt modelId="{F1A25515-2992-44A1-9C29-612FEA706359}" type="parTrans" cxnId="{5E0B73FF-7160-47D2-BCE3-DCE4951831FD}">
      <dgm:prSet/>
      <dgm:spPr/>
      <dgm:t>
        <a:bodyPr/>
        <a:lstStyle/>
        <a:p>
          <a:endParaRPr lang="en-GB"/>
        </a:p>
      </dgm:t>
    </dgm:pt>
    <dgm:pt modelId="{3AF31A94-BC4F-4973-AB46-63089B422C66}" type="sibTrans" cxnId="{5E0B73FF-7160-47D2-BCE3-DCE4951831FD}">
      <dgm:prSet/>
      <dgm:spPr/>
      <dgm:t>
        <a:bodyPr/>
        <a:lstStyle/>
        <a:p>
          <a:endParaRPr lang="en-GB"/>
        </a:p>
      </dgm:t>
    </dgm:pt>
    <dgm:pt modelId="{7911A800-BC84-4F43-92DB-0440FBAFD946}">
      <dgm:prSet phldrT="[Text]"/>
      <dgm:spPr/>
      <dgm:t>
        <a:bodyPr/>
        <a:lstStyle/>
        <a:p>
          <a:r>
            <a:rPr lang="en-GB" b="0" dirty="0" smtClean="0"/>
            <a:t>.</a:t>
          </a:r>
          <a:endParaRPr lang="en-GB" b="0" dirty="0"/>
        </a:p>
      </dgm:t>
    </dgm:pt>
    <dgm:pt modelId="{9906F15A-9AAB-46C9-B25D-BFAC527CD95C}" type="sibTrans" cxnId="{6E87D5F9-07AE-4B20-9E51-E355FAF53B27}">
      <dgm:prSet/>
      <dgm:spPr/>
      <dgm:t>
        <a:bodyPr/>
        <a:lstStyle/>
        <a:p>
          <a:endParaRPr lang="en-GB"/>
        </a:p>
      </dgm:t>
    </dgm:pt>
    <dgm:pt modelId="{37A6D71D-D7AF-47C2-A16E-6777CF6CA3DA}" type="parTrans" cxnId="{6E87D5F9-07AE-4B20-9E51-E355FAF53B27}">
      <dgm:prSet/>
      <dgm:spPr/>
      <dgm:t>
        <a:bodyPr/>
        <a:lstStyle/>
        <a:p>
          <a:endParaRPr lang="en-GB"/>
        </a:p>
      </dgm:t>
    </dgm:pt>
    <dgm:pt modelId="{5B101C09-17EB-4285-A9AF-1B4685B39A7B}" type="pres">
      <dgm:prSet presAssocID="{8CD5F85A-8611-405E-BFBA-3F6CFF9F854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477170E-4C0C-4203-A56D-4B3B7EEAB50F}" type="pres">
      <dgm:prSet presAssocID="{82AEEBBA-7D57-4380-9B73-8C68A7E954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E899B6-44C3-40F0-A46E-5AE1099FDE34}" type="pres">
      <dgm:prSet presAssocID="{3AF31A94-BC4F-4973-AB46-63089B422C66}" presName="sibTrans" presStyleLbl="sibTrans2D1" presStyleIdx="0" presStyleCnt="5"/>
      <dgm:spPr/>
      <dgm:t>
        <a:bodyPr/>
        <a:lstStyle/>
        <a:p>
          <a:endParaRPr lang="en-GB"/>
        </a:p>
      </dgm:t>
    </dgm:pt>
    <dgm:pt modelId="{FF663F86-55CA-45B7-A5E1-33EF445D176A}" type="pres">
      <dgm:prSet presAssocID="{3AF31A94-BC4F-4973-AB46-63089B422C66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510AA26B-DF12-4AFF-A900-E8C8A2E0A0D0}" type="pres">
      <dgm:prSet presAssocID="{63F6BA02-5508-4BA9-8703-F3AA9EF8DCC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94D6B4-FBBF-4CB8-9781-A7840F0E0A0F}" type="pres">
      <dgm:prSet presAssocID="{147D0D24-98EF-497E-9FFA-A70F39246384}" presName="sibTrans" presStyleLbl="sibTrans2D1" presStyleIdx="1" presStyleCnt="5"/>
      <dgm:spPr/>
      <dgm:t>
        <a:bodyPr/>
        <a:lstStyle/>
        <a:p>
          <a:endParaRPr lang="en-GB"/>
        </a:p>
      </dgm:t>
    </dgm:pt>
    <dgm:pt modelId="{9D5790AA-34DE-4007-A279-287C739E2576}" type="pres">
      <dgm:prSet presAssocID="{147D0D24-98EF-497E-9FFA-A70F39246384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714A057E-2CA9-4EE5-96F6-2ED636574183}" type="pres">
      <dgm:prSet presAssocID="{86A718F1-FD38-4C24-9570-9140F4979D3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01BF18-FD17-4A80-86A6-BCB608CFCE9B}" type="pres">
      <dgm:prSet presAssocID="{47FA623E-ED56-471F-9042-D304D7DC4208}" presName="sibTrans" presStyleLbl="sibTrans2D1" presStyleIdx="2" presStyleCnt="5"/>
      <dgm:spPr/>
      <dgm:t>
        <a:bodyPr/>
        <a:lstStyle/>
        <a:p>
          <a:endParaRPr lang="en-GB"/>
        </a:p>
      </dgm:t>
    </dgm:pt>
    <dgm:pt modelId="{EA86257E-47E0-4590-AF5D-24D38BAB41CD}" type="pres">
      <dgm:prSet presAssocID="{47FA623E-ED56-471F-9042-D304D7DC4208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6D485B18-DCFD-4865-9A95-02261AD50948}" type="pres">
      <dgm:prSet presAssocID="{EFDEAB31-C892-40E0-8192-7F07E4C740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9825B5-0D46-4B1F-BFC5-EC6BF721A901}" type="pres">
      <dgm:prSet presAssocID="{FAD2C74B-CA77-4E77-B9EC-7789C4C3AA75}" presName="sibTrans" presStyleLbl="sibTrans2D1" presStyleIdx="3" presStyleCnt="5"/>
      <dgm:spPr/>
      <dgm:t>
        <a:bodyPr/>
        <a:lstStyle/>
        <a:p>
          <a:endParaRPr lang="en-GB"/>
        </a:p>
      </dgm:t>
    </dgm:pt>
    <dgm:pt modelId="{B813022B-0364-4CAA-8846-40A5ACC38585}" type="pres">
      <dgm:prSet presAssocID="{FAD2C74B-CA77-4E77-B9EC-7789C4C3AA75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939D2F6D-580F-48E9-9055-8D85064A26C2}" type="pres">
      <dgm:prSet presAssocID="{7911A800-BC84-4F43-92DB-0440FBAFD9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8BC09E-57E5-4921-8F83-6FD28A5B8930}" type="pres">
      <dgm:prSet presAssocID="{9906F15A-9AAB-46C9-B25D-BFAC527CD95C}" presName="sibTrans" presStyleLbl="sibTrans2D1" presStyleIdx="4" presStyleCnt="5"/>
      <dgm:spPr/>
      <dgm:t>
        <a:bodyPr/>
        <a:lstStyle/>
        <a:p>
          <a:endParaRPr lang="en-GB"/>
        </a:p>
      </dgm:t>
    </dgm:pt>
    <dgm:pt modelId="{0FF9D7E6-40B5-478D-A714-401AADF2ED8D}" type="pres">
      <dgm:prSet presAssocID="{9906F15A-9AAB-46C9-B25D-BFAC527CD95C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384FDA34-9E5E-49FD-9BB0-5AADB606F40E}" srcId="{8CD5F85A-8611-405E-BFBA-3F6CFF9F8547}" destId="{63F6BA02-5508-4BA9-8703-F3AA9EF8DCC0}" srcOrd="1" destOrd="0" parTransId="{7120A8E9-7FCD-465D-A322-EF8E8BABCCF2}" sibTransId="{147D0D24-98EF-497E-9FFA-A70F39246384}"/>
    <dgm:cxn modelId="{692BAB41-99A6-4316-9911-F803A76E3B21}" type="presOf" srcId="{47FA623E-ED56-471F-9042-D304D7DC4208}" destId="{EA86257E-47E0-4590-AF5D-24D38BAB41CD}" srcOrd="1" destOrd="0" presId="urn:microsoft.com/office/officeart/2005/8/layout/cycle2"/>
    <dgm:cxn modelId="{2591C94E-6ACA-4014-A66C-685232285E48}" srcId="{8CD5F85A-8611-405E-BFBA-3F6CFF9F8547}" destId="{EFDEAB31-C892-40E0-8192-7F07E4C740ED}" srcOrd="3" destOrd="0" parTransId="{F5D0DEFF-1E41-4DE7-82C6-D543F748FA5A}" sibTransId="{FAD2C74B-CA77-4E77-B9EC-7789C4C3AA75}"/>
    <dgm:cxn modelId="{5E0B73FF-7160-47D2-BCE3-DCE4951831FD}" srcId="{8CD5F85A-8611-405E-BFBA-3F6CFF9F8547}" destId="{82AEEBBA-7D57-4380-9B73-8C68A7E95498}" srcOrd="0" destOrd="0" parTransId="{F1A25515-2992-44A1-9C29-612FEA706359}" sibTransId="{3AF31A94-BC4F-4973-AB46-63089B422C66}"/>
    <dgm:cxn modelId="{285CB210-E418-461E-B285-FAC60C00EBBE}" type="presOf" srcId="{147D0D24-98EF-497E-9FFA-A70F39246384}" destId="{9D5790AA-34DE-4007-A279-287C739E2576}" srcOrd="1" destOrd="0" presId="urn:microsoft.com/office/officeart/2005/8/layout/cycle2"/>
    <dgm:cxn modelId="{E7BC5446-E9A7-4C67-9B3E-617EE1DE4E6C}" type="presOf" srcId="{3AF31A94-BC4F-4973-AB46-63089B422C66}" destId="{D3E899B6-44C3-40F0-A46E-5AE1099FDE34}" srcOrd="0" destOrd="0" presId="urn:microsoft.com/office/officeart/2005/8/layout/cycle2"/>
    <dgm:cxn modelId="{A4D60381-C7BD-462D-B078-C2ACE2996AE1}" type="presOf" srcId="{3AF31A94-BC4F-4973-AB46-63089B422C66}" destId="{FF663F86-55CA-45B7-A5E1-33EF445D176A}" srcOrd="1" destOrd="0" presId="urn:microsoft.com/office/officeart/2005/8/layout/cycle2"/>
    <dgm:cxn modelId="{BB825C8B-60DE-4074-BE16-C657C6049722}" type="presOf" srcId="{82AEEBBA-7D57-4380-9B73-8C68A7E95498}" destId="{1477170E-4C0C-4203-A56D-4B3B7EEAB50F}" srcOrd="0" destOrd="0" presId="urn:microsoft.com/office/officeart/2005/8/layout/cycle2"/>
    <dgm:cxn modelId="{114E394E-493A-4A1E-8E97-ECAA139FFEC6}" type="presOf" srcId="{FAD2C74B-CA77-4E77-B9EC-7789C4C3AA75}" destId="{B813022B-0364-4CAA-8846-40A5ACC38585}" srcOrd="1" destOrd="0" presId="urn:microsoft.com/office/officeart/2005/8/layout/cycle2"/>
    <dgm:cxn modelId="{1A221D0D-5E3B-4605-9E3C-2AD2F999CF9B}" type="presOf" srcId="{7911A800-BC84-4F43-92DB-0440FBAFD946}" destId="{939D2F6D-580F-48E9-9055-8D85064A26C2}" srcOrd="0" destOrd="0" presId="urn:microsoft.com/office/officeart/2005/8/layout/cycle2"/>
    <dgm:cxn modelId="{82521B30-B45D-468F-BA41-482F8F92D8C1}" type="presOf" srcId="{147D0D24-98EF-497E-9FFA-A70F39246384}" destId="{9594D6B4-FBBF-4CB8-9781-A7840F0E0A0F}" srcOrd="0" destOrd="0" presId="urn:microsoft.com/office/officeart/2005/8/layout/cycle2"/>
    <dgm:cxn modelId="{8CEC0DAE-A36B-4477-8F86-A1FC937D59D0}" type="presOf" srcId="{8CD5F85A-8611-405E-BFBA-3F6CFF9F8547}" destId="{5B101C09-17EB-4285-A9AF-1B4685B39A7B}" srcOrd="0" destOrd="0" presId="urn:microsoft.com/office/officeart/2005/8/layout/cycle2"/>
    <dgm:cxn modelId="{C17D4DE2-00E6-4D59-BB4A-A608CC31C0F0}" type="presOf" srcId="{9906F15A-9AAB-46C9-B25D-BFAC527CD95C}" destId="{0FF9D7E6-40B5-478D-A714-401AADF2ED8D}" srcOrd="1" destOrd="0" presId="urn:microsoft.com/office/officeart/2005/8/layout/cycle2"/>
    <dgm:cxn modelId="{5D36A3C3-1E2A-4CE8-8329-84D5F9E509E6}" type="presOf" srcId="{FAD2C74B-CA77-4E77-B9EC-7789C4C3AA75}" destId="{BC9825B5-0D46-4B1F-BFC5-EC6BF721A901}" srcOrd="0" destOrd="0" presId="urn:microsoft.com/office/officeart/2005/8/layout/cycle2"/>
    <dgm:cxn modelId="{862F339C-9EF8-493D-A5F2-BCBD9EBD2688}" type="presOf" srcId="{9906F15A-9AAB-46C9-B25D-BFAC527CD95C}" destId="{988BC09E-57E5-4921-8F83-6FD28A5B8930}" srcOrd="0" destOrd="0" presId="urn:microsoft.com/office/officeart/2005/8/layout/cycle2"/>
    <dgm:cxn modelId="{C6973A34-1AAB-44EC-850B-6D375597D31E}" type="presOf" srcId="{86A718F1-FD38-4C24-9570-9140F4979D3E}" destId="{714A057E-2CA9-4EE5-96F6-2ED636574183}" srcOrd="0" destOrd="0" presId="urn:microsoft.com/office/officeart/2005/8/layout/cycle2"/>
    <dgm:cxn modelId="{8CF9197B-CE14-42A6-8113-219C459BA2E6}" type="presOf" srcId="{63F6BA02-5508-4BA9-8703-F3AA9EF8DCC0}" destId="{510AA26B-DF12-4AFF-A900-E8C8A2E0A0D0}" srcOrd="0" destOrd="0" presId="urn:microsoft.com/office/officeart/2005/8/layout/cycle2"/>
    <dgm:cxn modelId="{23C28210-5B05-47F4-A7CF-021093E01F75}" type="presOf" srcId="{47FA623E-ED56-471F-9042-D304D7DC4208}" destId="{1601BF18-FD17-4A80-86A6-BCB608CFCE9B}" srcOrd="0" destOrd="0" presId="urn:microsoft.com/office/officeart/2005/8/layout/cycle2"/>
    <dgm:cxn modelId="{35FCFB7F-C183-4176-A80C-2B3DAA2E97FB}" type="presOf" srcId="{EFDEAB31-C892-40E0-8192-7F07E4C740ED}" destId="{6D485B18-DCFD-4865-9A95-02261AD50948}" srcOrd="0" destOrd="0" presId="urn:microsoft.com/office/officeart/2005/8/layout/cycle2"/>
    <dgm:cxn modelId="{6E87D5F9-07AE-4B20-9E51-E355FAF53B27}" srcId="{8CD5F85A-8611-405E-BFBA-3F6CFF9F8547}" destId="{7911A800-BC84-4F43-92DB-0440FBAFD946}" srcOrd="4" destOrd="0" parTransId="{37A6D71D-D7AF-47C2-A16E-6777CF6CA3DA}" sibTransId="{9906F15A-9AAB-46C9-B25D-BFAC527CD95C}"/>
    <dgm:cxn modelId="{70A4D310-E269-4DEB-BF92-25452DC4AAB4}" srcId="{8CD5F85A-8611-405E-BFBA-3F6CFF9F8547}" destId="{86A718F1-FD38-4C24-9570-9140F4979D3E}" srcOrd="2" destOrd="0" parTransId="{0DD3809E-2FE3-4685-9578-C246A8D368CB}" sibTransId="{47FA623E-ED56-471F-9042-D304D7DC4208}"/>
    <dgm:cxn modelId="{8C13A546-0EA7-4AF1-8F59-362CC3ABAE84}" type="presParOf" srcId="{5B101C09-17EB-4285-A9AF-1B4685B39A7B}" destId="{1477170E-4C0C-4203-A56D-4B3B7EEAB50F}" srcOrd="0" destOrd="0" presId="urn:microsoft.com/office/officeart/2005/8/layout/cycle2"/>
    <dgm:cxn modelId="{87AA8536-714D-4290-94CA-F0C12EE095E7}" type="presParOf" srcId="{5B101C09-17EB-4285-A9AF-1B4685B39A7B}" destId="{D3E899B6-44C3-40F0-A46E-5AE1099FDE34}" srcOrd="1" destOrd="0" presId="urn:microsoft.com/office/officeart/2005/8/layout/cycle2"/>
    <dgm:cxn modelId="{59025C3A-A640-4BC9-AB99-8137CB1907DA}" type="presParOf" srcId="{D3E899B6-44C3-40F0-A46E-5AE1099FDE34}" destId="{FF663F86-55CA-45B7-A5E1-33EF445D176A}" srcOrd="0" destOrd="0" presId="urn:microsoft.com/office/officeart/2005/8/layout/cycle2"/>
    <dgm:cxn modelId="{BF0824B7-0532-4AA9-98BB-F45A37F23351}" type="presParOf" srcId="{5B101C09-17EB-4285-A9AF-1B4685B39A7B}" destId="{510AA26B-DF12-4AFF-A900-E8C8A2E0A0D0}" srcOrd="2" destOrd="0" presId="urn:microsoft.com/office/officeart/2005/8/layout/cycle2"/>
    <dgm:cxn modelId="{AE27DC33-8965-4172-B54C-B4203A4D0727}" type="presParOf" srcId="{5B101C09-17EB-4285-A9AF-1B4685B39A7B}" destId="{9594D6B4-FBBF-4CB8-9781-A7840F0E0A0F}" srcOrd="3" destOrd="0" presId="urn:microsoft.com/office/officeart/2005/8/layout/cycle2"/>
    <dgm:cxn modelId="{CBA55F18-4631-4808-B8B7-2955B3764188}" type="presParOf" srcId="{9594D6B4-FBBF-4CB8-9781-A7840F0E0A0F}" destId="{9D5790AA-34DE-4007-A279-287C739E2576}" srcOrd="0" destOrd="0" presId="urn:microsoft.com/office/officeart/2005/8/layout/cycle2"/>
    <dgm:cxn modelId="{38D651B1-8380-4E93-8079-1656876205B6}" type="presParOf" srcId="{5B101C09-17EB-4285-A9AF-1B4685B39A7B}" destId="{714A057E-2CA9-4EE5-96F6-2ED636574183}" srcOrd="4" destOrd="0" presId="urn:microsoft.com/office/officeart/2005/8/layout/cycle2"/>
    <dgm:cxn modelId="{5FBED6CC-301D-4E85-A9FA-80984863C9FE}" type="presParOf" srcId="{5B101C09-17EB-4285-A9AF-1B4685B39A7B}" destId="{1601BF18-FD17-4A80-86A6-BCB608CFCE9B}" srcOrd="5" destOrd="0" presId="urn:microsoft.com/office/officeart/2005/8/layout/cycle2"/>
    <dgm:cxn modelId="{F0CA739B-0570-4BB6-9DD4-A0C702679941}" type="presParOf" srcId="{1601BF18-FD17-4A80-86A6-BCB608CFCE9B}" destId="{EA86257E-47E0-4590-AF5D-24D38BAB41CD}" srcOrd="0" destOrd="0" presId="urn:microsoft.com/office/officeart/2005/8/layout/cycle2"/>
    <dgm:cxn modelId="{02AB891E-21D7-44EB-BC73-BEB1818DC96D}" type="presParOf" srcId="{5B101C09-17EB-4285-A9AF-1B4685B39A7B}" destId="{6D485B18-DCFD-4865-9A95-02261AD50948}" srcOrd="6" destOrd="0" presId="urn:microsoft.com/office/officeart/2005/8/layout/cycle2"/>
    <dgm:cxn modelId="{2D139949-AB1E-4D1D-AEE7-3437CEC49578}" type="presParOf" srcId="{5B101C09-17EB-4285-A9AF-1B4685B39A7B}" destId="{BC9825B5-0D46-4B1F-BFC5-EC6BF721A901}" srcOrd="7" destOrd="0" presId="urn:microsoft.com/office/officeart/2005/8/layout/cycle2"/>
    <dgm:cxn modelId="{560784BB-3FE7-4BB2-9CF0-F451964D612A}" type="presParOf" srcId="{BC9825B5-0D46-4B1F-BFC5-EC6BF721A901}" destId="{B813022B-0364-4CAA-8846-40A5ACC38585}" srcOrd="0" destOrd="0" presId="urn:microsoft.com/office/officeart/2005/8/layout/cycle2"/>
    <dgm:cxn modelId="{6558FAC3-1CD6-4A8B-93B9-3061AF45C69A}" type="presParOf" srcId="{5B101C09-17EB-4285-A9AF-1B4685B39A7B}" destId="{939D2F6D-580F-48E9-9055-8D85064A26C2}" srcOrd="8" destOrd="0" presId="urn:microsoft.com/office/officeart/2005/8/layout/cycle2"/>
    <dgm:cxn modelId="{59B1074A-2718-443E-9377-68BC859A7A2B}" type="presParOf" srcId="{5B101C09-17EB-4285-A9AF-1B4685B39A7B}" destId="{988BC09E-57E5-4921-8F83-6FD28A5B8930}" srcOrd="9" destOrd="0" presId="urn:microsoft.com/office/officeart/2005/8/layout/cycle2"/>
    <dgm:cxn modelId="{E254AA18-CFF5-4F9B-B22A-2E6AA51BA514}" type="presParOf" srcId="{988BC09E-57E5-4921-8F83-6FD28A5B8930}" destId="{0FF9D7E6-40B5-478D-A714-401AADF2ED8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D5F85A-8611-405E-BFBA-3F6CFF9F8547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3F6BA02-5508-4BA9-8703-F3AA9EF8DCC0}">
      <dgm:prSet phldrT="[Text]"/>
      <dgm:spPr/>
      <dgm:t>
        <a:bodyPr/>
        <a:lstStyle/>
        <a:p>
          <a:r>
            <a:rPr lang="en-GB" b="0" dirty="0"/>
            <a:t>What does the data show </a:t>
          </a:r>
          <a:r>
            <a:rPr lang="en-GB" b="0" dirty="0" smtClean="0"/>
            <a:t>us?</a:t>
          </a:r>
          <a:endParaRPr lang="en-GB" b="0" dirty="0"/>
        </a:p>
      </dgm:t>
    </dgm:pt>
    <dgm:pt modelId="{7120A8E9-7FCD-465D-A322-EF8E8BABCCF2}" type="parTrans" cxnId="{384FDA34-9E5E-49FD-9BB0-5AADB606F40E}">
      <dgm:prSet/>
      <dgm:spPr/>
      <dgm:t>
        <a:bodyPr/>
        <a:lstStyle/>
        <a:p>
          <a:endParaRPr lang="en-GB"/>
        </a:p>
      </dgm:t>
    </dgm:pt>
    <dgm:pt modelId="{147D0D24-98EF-497E-9FFA-A70F39246384}" type="sibTrans" cxnId="{384FDA34-9E5E-49FD-9BB0-5AADB606F40E}">
      <dgm:prSet/>
      <dgm:spPr/>
      <dgm:t>
        <a:bodyPr/>
        <a:lstStyle/>
        <a:p>
          <a:endParaRPr lang="en-GB"/>
        </a:p>
      </dgm:t>
    </dgm:pt>
    <dgm:pt modelId="{86A718F1-FD38-4C24-9570-9140F4979D3E}">
      <dgm:prSet phldrT="[Text]"/>
      <dgm:spPr/>
      <dgm:t>
        <a:bodyPr/>
        <a:lstStyle/>
        <a:p>
          <a:r>
            <a:rPr lang="en-GB" b="0" dirty="0" smtClean="0"/>
            <a:t>.</a:t>
          </a:r>
          <a:endParaRPr lang="en-GB" b="0" dirty="0"/>
        </a:p>
      </dgm:t>
    </dgm:pt>
    <dgm:pt modelId="{0DD3809E-2FE3-4685-9578-C246A8D368CB}" type="parTrans" cxnId="{70A4D310-E269-4DEB-BF92-25452DC4AAB4}">
      <dgm:prSet/>
      <dgm:spPr/>
      <dgm:t>
        <a:bodyPr/>
        <a:lstStyle/>
        <a:p>
          <a:endParaRPr lang="en-GB"/>
        </a:p>
      </dgm:t>
    </dgm:pt>
    <dgm:pt modelId="{47FA623E-ED56-471F-9042-D304D7DC4208}" type="sibTrans" cxnId="{70A4D310-E269-4DEB-BF92-25452DC4AAB4}">
      <dgm:prSet/>
      <dgm:spPr/>
      <dgm:t>
        <a:bodyPr/>
        <a:lstStyle/>
        <a:p>
          <a:endParaRPr lang="en-GB"/>
        </a:p>
      </dgm:t>
    </dgm:pt>
    <dgm:pt modelId="{EFDEAB31-C892-40E0-8192-7F07E4C740ED}">
      <dgm:prSet phldrT="[Text]"/>
      <dgm:spPr/>
      <dgm:t>
        <a:bodyPr/>
        <a:lstStyle/>
        <a:p>
          <a:r>
            <a:rPr lang="en-GB" b="0" dirty="0" smtClean="0"/>
            <a:t>.</a:t>
          </a:r>
          <a:endParaRPr lang="en-GB" b="0" dirty="0"/>
        </a:p>
      </dgm:t>
    </dgm:pt>
    <dgm:pt modelId="{F5D0DEFF-1E41-4DE7-82C6-D543F748FA5A}" type="parTrans" cxnId="{2591C94E-6ACA-4014-A66C-685232285E48}">
      <dgm:prSet/>
      <dgm:spPr/>
      <dgm:t>
        <a:bodyPr/>
        <a:lstStyle/>
        <a:p>
          <a:endParaRPr lang="en-GB"/>
        </a:p>
      </dgm:t>
    </dgm:pt>
    <dgm:pt modelId="{FAD2C74B-CA77-4E77-B9EC-7789C4C3AA75}" type="sibTrans" cxnId="{2591C94E-6ACA-4014-A66C-685232285E48}">
      <dgm:prSet/>
      <dgm:spPr/>
      <dgm:t>
        <a:bodyPr/>
        <a:lstStyle/>
        <a:p>
          <a:endParaRPr lang="en-GB"/>
        </a:p>
      </dgm:t>
    </dgm:pt>
    <dgm:pt modelId="{82AEEBBA-7D57-4380-9B73-8C68A7E95498}">
      <dgm:prSet phldrT="[Text]"/>
      <dgm:spPr/>
      <dgm:t>
        <a:bodyPr/>
        <a:lstStyle/>
        <a:p>
          <a:r>
            <a:rPr lang="en-GB" b="0" dirty="0"/>
            <a:t>Outcomes for young people</a:t>
          </a:r>
        </a:p>
      </dgm:t>
    </dgm:pt>
    <dgm:pt modelId="{F1A25515-2992-44A1-9C29-612FEA706359}" type="parTrans" cxnId="{5E0B73FF-7160-47D2-BCE3-DCE4951831FD}">
      <dgm:prSet/>
      <dgm:spPr/>
      <dgm:t>
        <a:bodyPr/>
        <a:lstStyle/>
        <a:p>
          <a:endParaRPr lang="en-GB"/>
        </a:p>
      </dgm:t>
    </dgm:pt>
    <dgm:pt modelId="{3AF31A94-BC4F-4973-AB46-63089B422C66}" type="sibTrans" cxnId="{5E0B73FF-7160-47D2-BCE3-DCE4951831FD}">
      <dgm:prSet/>
      <dgm:spPr/>
      <dgm:t>
        <a:bodyPr/>
        <a:lstStyle/>
        <a:p>
          <a:endParaRPr lang="en-GB"/>
        </a:p>
      </dgm:t>
    </dgm:pt>
    <dgm:pt modelId="{7911A800-BC84-4F43-92DB-0440FBAFD946}">
      <dgm:prSet phldrT="[Text]"/>
      <dgm:spPr/>
      <dgm:t>
        <a:bodyPr/>
        <a:lstStyle/>
        <a:p>
          <a:r>
            <a:rPr lang="en-GB" b="0" dirty="0" smtClean="0"/>
            <a:t>.</a:t>
          </a:r>
          <a:endParaRPr lang="en-GB" b="0" dirty="0"/>
        </a:p>
      </dgm:t>
    </dgm:pt>
    <dgm:pt modelId="{9906F15A-9AAB-46C9-B25D-BFAC527CD95C}" type="sibTrans" cxnId="{6E87D5F9-07AE-4B20-9E51-E355FAF53B27}">
      <dgm:prSet/>
      <dgm:spPr/>
      <dgm:t>
        <a:bodyPr/>
        <a:lstStyle/>
        <a:p>
          <a:endParaRPr lang="en-GB"/>
        </a:p>
      </dgm:t>
    </dgm:pt>
    <dgm:pt modelId="{37A6D71D-D7AF-47C2-A16E-6777CF6CA3DA}" type="parTrans" cxnId="{6E87D5F9-07AE-4B20-9E51-E355FAF53B27}">
      <dgm:prSet/>
      <dgm:spPr/>
      <dgm:t>
        <a:bodyPr/>
        <a:lstStyle/>
        <a:p>
          <a:endParaRPr lang="en-GB"/>
        </a:p>
      </dgm:t>
    </dgm:pt>
    <dgm:pt modelId="{5B101C09-17EB-4285-A9AF-1B4685B39A7B}" type="pres">
      <dgm:prSet presAssocID="{8CD5F85A-8611-405E-BFBA-3F6CFF9F854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477170E-4C0C-4203-A56D-4B3B7EEAB50F}" type="pres">
      <dgm:prSet presAssocID="{82AEEBBA-7D57-4380-9B73-8C68A7E954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E899B6-44C3-40F0-A46E-5AE1099FDE34}" type="pres">
      <dgm:prSet presAssocID="{3AF31A94-BC4F-4973-AB46-63089B422C66}" presName="sibTrans" presStyleLbl="sibTrans2D1" presStyleIdx="0" presStyleCnt="5"/>
      <dgm:spPr/>
      <dgm:t>
        <a:bodyPr/>
        <a:lstStyle/>
        <a:p>
          <a:endParaRPr lang="en-GB"/>
        </a:p>
      </dgm:t>
    </dgm:pt>
    <dgm:pt modelId="{FF663F86-55CA-45B7-A5E1-33EF445D176A}" type="pres">
      <dgm:prSet presAssocID="{3AF31A94-BC4F-4973-AB46-63089B422C66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510AA26B-DF12-4AFF-A900-E8C8A2E0A0D0}" type="pres">
      <dgm:prSet presAssocID="{63F6BA02-5508-4BA9-8703-F3AA9EF8DCC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94D6B4-FBBF-4CB8-9781-A7840F0E0A0F}" type="pres">
      <dgm:prSet presAssocID="{147D0D24-98EF-497E-9FFA-A70F39246384}" presName="sibTrans" presStyleLbl="sibTrans2D1" presStyleIdx="1" presStyleCnt="5"/>
      <dgm:spPr/>
      <dgm:t>
        <a:bodyPr/>
        <a:lstStyle/>
        <a:p>
          <a:endParaRPr lang="en-GB"/>
        </a:p>
      </dgm:t>
    </dgm:pt>
    <dgm:pt modelId="{9D5790AA-34DE-4007-A279-287C739E2576}" type="pres">
      <dgm:prSet presAssocID="{147D0D24-98EF-497E-9FFA-A70F39246384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714A057E-2CA9-4EE5-96F6-2ED636574183}" type="pres">
      <dgm:prSet presAssocID="{86A718F1-FD38-4C24-9570-9140F4979D3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01BF18-FD17-4A80-86A6-BCB608CFCE9B}" type="pres">
      <dgm:prSet presAssocID="{47FA623E-ED56-471F-9042-D304D7DC4208}" presName="sibTrans" presStyleLbl="sibTrans2D1" presStyleIdx="2" presStyleCnt="5"/>
      <dgm:spPr/>
      <dgm:t>
        <a:bodyPr/>
        <a:lstStyle/>
        <a:p>
          <a:endParaRPr lang="en-GB"/>
        </a:p>
      </dgm:t>
    </dgm:pt>
    <dgm:pt modelId="{EA86257E-47E0-4590-AF5D-24D38BAB41CD}" type="pres">
      <dgm:prSet presAssocID="{47FA623E-ED56-471F-9042-D304D7DC4208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6D485B18-DCFD-4865-9A95-02261AD50948}" type="pres">
      <dgm:prSet presAssocID="{EFDEAB31-C892-40E0-8192-7F07E4C740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9825B5-0D46-4B1F-BFC5-EC6BF721A901}" type="pres">
      <dgm:prSet presAssocID="{FAD2C74B-CA77-4E77-B9EC-7789C4C3AA75}" presName="sibTrans" presStyleLbl="sibTrans2D1" presStyleIdx="3" presStyleCnt="5"/>
      <dgm:spPr/>
      <dgm:t>
        <a:bodyPr/>
        <a:lstStyle/>
        <a:p>
          <a:endParaRPr lang="en-GB"/>
        </a:p>
      </dgm:t>
    </dgm:pt>
    <dgm:pt modelId="{B813022B-0364-4CAA-8846-40A5ACC38585}" type="pres">
      <dgm:prSet presAssocID="{FAD2C74B-CA77-4E77-B9EC-7789C4C3AA75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939D2F6D-580F-48E9-9055-8D85064A26C2}" type="pres">
      <dgm:prSet presAssocID="{7911A800-BC84-4F43-92DB-0440FBAFD9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8BC09E-57E5-4921-8F83-6FD28A5B8930}" type="pres">
      <dgm:prSet presAssocID="{9906F15A-9AAB-46C9-B25D-BFAC527CD95C}" presName="sibTrans" presStyleLbl="sibTrans2D1" presStyleIdx="4" presStyleCnt="5"/>
      <dgm:spPr/>
      <dgm:t>
        <a:bodyPr/>
        <a:lstStyle/>
        <a:p>
          <a:endParaRPr lang="en-GB"/>
        </a:p>
      </dgm:t>
    </dgm:pt>
    <dgm:pt modelId="{0FF9D7E6-40B5-478D-A714-401AADF2ED8D}" type="pres">
      <dgm:prSet presAssocID="{9906F15A-9AAB-46C9-B25D-BFAC527CD95C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384FDA34-9E5E-49FD-9BB0-5AADB606F40E}" srcId="{8CD5F85A-8611-405E-BFBA-3F6CFF9F8547}" destId="{63F6BA02-5508-4BA9-8703-F3AA9EF8DCC0}" srcOrd="1" destOrd="0" parTransId="{7120A8E9-7FCD-465D-A322-EF8E8BABCCF2}" sibTransId="{147D0D24-98EF-497E-9FFA-A70F39246384}"/>
    <dgm:cxn modelId="{EB57A840-ADBB-4B89-A3E1-AA461EDA2763}" type="presOf" srcId="{86A718F1-FD38-4C24-9570-9140F4979D3E}" destId="{714A057E-2CA9-4EE5-96F6-2ED636574183}" srcOrd="0" destOrd="0" presId="urn:microsoft.com/office/officeart/2005/8/layout/cycle2"/>
    <dgm:cxn modelId="{2591C94E-6ACA-4014-A66C-685232285E48}" srcId="{8CD5F85A-8611-405E-BFBA-3F6CFF9F8547}" destId="{EFDEAB31-C892-40E0-8192-7F07E4C740ED}" srcOrd="3" destOrd="0" parTransId="{F5D0DEFF-1E41-4DE7-82C6-D543F748FA5A}" sibTransId="{FAD2C74B-CA77-4E77-B9EC-7789C4C3AA75}"/>
    <dgm:cxn modelId="{5E0B73FF-7160-47D2-BCE3-DCE4951831FD}" srcId="{8CD5F85A-8611-405E-BFBA-3F6CFF9F8547}" destId="{82AEEBBA-7D57-4380-9B73-8C68A7E95498}" srcOrd="0" destOrd="0" parTransId="{F1A25515-2992-44A1-9C29-612FEA706359}" sibTransId="{3AF31A94-BC4F-4973-AB46-63089B422C66}"/>
    <dgm:cxn modelId="{7F7F82D8-D9AB-48C7-BDF5-1C07624F8626}" type="presOf" srcId="{82AEEBBA-7D57-4380-9B73-8C68A7E95498}" destId="{1477170E-4C0C-4203-A56D-4B3B7EEAB50F}" srcOrd="0" destOrd="0" presId="urn:microsoft.com/office/officeart/2005/8/layout/cycle2"/>
    <dgm:cxn modelId="{25ED80D6-9D3D-4920-B4AB-01EDD23E7591}" type="presOf" srcId="{FAD2C74B-CA77-4E77-B9EC-7789C4C3AA75}" destId="{BC9825B5-0D46-4B1F-BFC5-EC6BF721A901}" srcOrd="0" destOrd="0" presId="urn:microsoft.com/office/officeart/2005/8/layout/cycle2"/>
    <dgm:cxn modelId="{937F5777-A950-412E-A8B9-3D987ACB2AF3}" type="presOf" srcId="{147D0D24-98EF-497E-9FFA-A70F39246384}" destId="{9D5790AA-34DE-4007-A279-287C739E2576}" srcOrd="1" destOrd="0" presId="urn:microsoft.com/office/officeart/2005/8/layout/cycle2"/>
    <dgm:cxn modelId="{C1C0033D-00D6-45F9-ACDB-E1D227DB7B33}" type="presOf" srcId="{147D0D24-98EF-497E-9FFA-A70F39246384}" destId="{9594D6B4-FBBF-4CB8-9781-A7840F0E0A0F}" srcOrd="0" destOrd="0" presId="urn:microsoft.com/office/officeart/2005/8/layout/cycle2"/>
    <dgm:cxn modelId="{9A361048-CEBB-4AC7-8A31-41777E58FDC6}" type="presOf" srcId="{FAD2C74B-CA77-4E77-B9EC-7789C4C3AA75}" destId="{B813022B-0364-4CAA-8846-40A5ACC38585}" srcOrd="1" destOrd="0" presId="urn:microsoft.com/office/officeart/2005/8/layout/cycle2"/>
    <dgm:cxn modelId="{4DD81296-ACC9-45B0-B09B-4F3689A58789}" type="presOf" srcId="{47FA623E-ED56-471F-9042-D304D7DC4208}" destId="{EA86257E-47E0-4590-AF5D-24D38BAB41CD}" srcOrd="1" destOrd="0" presId="urn:microsoft.com/office/officeart/2005/8/layout/cycle2"/>
    <dgm:cxn modelId="{F9254E06-8A6A-4A8A-86CF-5DD64F20606B}" type="presOf" srcId="{63F6BA02-5508-4BA9-8703-F3AA9EF8DCC0}" destId="{510AA26B-DF12-4AFF-A900-E8C8A2E0A0D0}" srcOrd="0" destOrd="0" presId="urn:microsoft.com/office/officeart/2005/8/layout/cycle2"/>
    <dgm:cxn modelId="{9225CA4D-4E9E-4106-A148-8D17814979A0}" type="presOf" srcId="{47FA623E-ED56-471F-9042-D304D7DC4208}" destId="{1601BF18-FD17-4A80-86A6-BCB608CFCE9B}" srcOrd="0" destOrd="0" presId="urn:microsoft.com/office/officeart/2005/8/layout/cycle2"/>
    <dgm:cxn modelId="{DBEDD1DC-3903-4F82-9F69-711036185206}" type="presOf" srcId="{9906F15A-9AAB-46C9-B25D-BFAC527CD95C}" destId="{988BC09E-57E5-4921-8F83-6FD28A5B8930}" srcOrd="0" destOrd="0" presId="urn:microsoft.com/office/officeart/2005/8/layout/cycle2"/>
    <dgm:cxn modelId="{66558AB7-50A5-4373-9C5F-89718B78CDE4}" type="presOf" srcId="{3AF31A94-BC4F-4973-AB46-63089B422C66}" destId="{FF663F86-55CA-45B7-A5E1-33EF445D176A}" srcOrd="1" destOrd="0" presId="urn:microsoft.com/office/officeart/2005/8/layout/cycle2"/>
    <dgm:cxn modelId="{950BC51B-2C37-475B-BDE1-8A0466E2890F}" type="presOf" srcId="{9906F15A-9AAB-46C9-B25D-BFAC527CD95C}" destId="{0FF9D7E6-40B5-478D-A714-401AADF2ED8D}" srcOrd="1" destOrd="0" presId="urn:microsoft.com/office/officeart/2005/8/layout/cycle2"/>
    <dgm:cxn modelId="{8ECBB97E-4125-4531-B3D4-6C9A421BA720}" type="presOf" srcId="{3AF31A94-BC4F-4973-AB46-63089B422C66}" destId="{D3E899B6-44C3-40F0-A46E-5AE1099FDE34}" srcOrd="0" destOrd="0" presId="urn:microsoft.com/office/officeart/2005/8/layout/cycle2"/>
    <dgm:cxn modelId="{F5A3CF25-5375-4114-9537-A5354082FC91}" type="presOf" srcId="{EFDEAB31-C892-40E0-8192-7F07E4C740ED}" destId="{6D485B18-DCFD-4865-9A95-02261AD50948}" srcOrd="0" destOrd="0" presId="urn:microsoft.com/office/officeart/2005/8/layout/cycle2"/>
    <dgm:cxn modelId="{74C775BF-8531-4B92-81DD-05EA734D31C6}" type="presOf" srcId="{7911A800-BC84-4F43-92DB-0440FBAFD946}" destId="{939D2F6D-580F-48E9-9055-8D85064A26C2}" srcOrd="0" destOrd="0" presId="urn:microsoft.com/office/officeart/2005/8/layout/cycle2"/>
    <dgm:cxn modelId="{AEED7F08-8A82-47E0-9C49-DBD5C3D1DF6D}" type="presOf" srcId="{8CD5F85A-8611-405E-BFBA-3F6CFF9F8547}" destId="{5B101C09-17EB-4285-A9AF-1B4685B39A7B}" srcOrd="0" destOrd="0" presId="urn:microsoft.com/office/officeart/2005/8/layout/cycle2"/>
    <dgm:cxn modelId="{6E87D5F9-07AE-4B20-9E51-E355FAF53B27}" srcId="{8CD5F85A-8611-405E-BFBA-3F6CFF9F8547}" destId="{7911A800-BC84-4F43-92DB-0440FBAFD946}" srcOrd="4" destOrd="0" parTransId="{37A6D71D-D7AF-47C2-A16E-6777CF6CA3DA}" sibTransId="{9906F15A-9AAB-46C9-B25D-BFAC527CD95C}"/>
    <dgm:cxn modelId="{70A4D310-E269-4DEB-BF92-25452DC4AAB4}" srcId="{8CD5F85A-8611-405E-BFBA-3F6CFF9F8547}" destId="{86A718F1-FD38-4C24-9570-9140F4979D3E}" srcOrd="2" destOrd="0" parTransId="{0DD3809E-2FE3-4685-9578-C246A8D368CB}" sibTransId="{47FA623E-ED56-471F-9042-D304D7DC4208}"/>
    <dgm:cxn modelId="{E1C5B6DA-1119-4589-9CF0-5D2700DD8D07}" type="presParOf" srcId="{5B101C09-17EB-4285-A9AF-1B4685B39A7B}" destId="{1477170E-4C0C-4203-A56D-4B3B7EEAB50F}" srcOrd="0" destOrd="0" presId="urn:microsoft.com/office/officeart/2005/8/layout/cycle2"/>
    <dgm:cxn modelId="{5263E669-43BE-4122-94FE-C76AB71209C8}" type="presParOf" srcId="{5B101C09-17EB-4285-A9AF-1B4685B39A7B}" destId="{D3E899B6-44C3-40F0-A46E-5AE1099FDE34}" srcOrd="1" destOrd="0" presId="urn:microsoft.com/office/officeart/2005/8/layout/cycle2"/>
    <dgm:cxn modelId="{EA476CE3-FE60-4DD6-880C-C8767955D867}" type="presParOf" srcId="{D3E899B6-44C3-40F0-A46E-5AE1099FDE34}" destId="{FF663F86-55CA-45B7-A5E1-33EF445D176A}" srcOrd="0" destOrd="0" presId="urn:microsoft.com/office/officeart/2005/8/layout/cycle2"/>
    <dgm:cxn modelId="{CD4C6449-396A-4ACC-B025-27C0069C048D}" type="presParOf" srcId="{5B101C09-17EB-4285-A9AF-1B4685B39A7B}" destId="{510AA26B-DF12-4AFF-A900-E8C8A2E0A0D0}" srcOrd="2" destOrd="0" presId="urn:microsoft.com/office/officeart/2005/8/layout/cycle2"/>
    <dgm:cxn modelId="{C7C498EC-4F50-42A4-B2B3-87FF7D2AA669}" type="presParOf" srcId="{5B101C09-17EB-4285-A9AF-1B4685B39A7B}" destId="{9594D6B4-FBBF-4CB8-9781-A7840F0E0A0F}" srcOrd="3" destOrd="0" presId="urn:microsoft.com/office/officeart/2005/8/layout/cycle2"/>
    <dgm:cxn modelId="{79A52715-2EDF-42C9-9D8C-A83426943C34}" type="presParOf" srcId="{9594D6B4-FBBF-4CB8-9781-A7840F0E0A0F}" destId="{9D5790AA-34DE-4007-A279-287C739E2576}" srcOrd="0" destOrd="0" presId="urn:microsoft.com/office/officeart/2005/8/layout/cycle2"/>
    <dgm:cxn modelId="{0412D14A-6A38-4252-84D3-0E802CC6DBE4}" type="presParOf" srcId="{5B101C09-17EB-4285-A9AF-1B4685B39A7B}" destId="{714A057E-2CA9-4EE5-96F6-2ED636574183}" srcOrd="4" destOrd="0" presId="urn:microsoft.com/office/officeart/2005/8/layout/cycle2"/>
    <dgm:cxn modelId="{9532B365-4075-49E6-9DA1-3227C0D8C0DC}" type="presParOf" srcId="{5B101C09-17EB-4285-A9AF-1B4685B39A7B}" destId="{1601BF18-FD17-4A80-86A6-BCB608CFCE9B}" srcOrd="5" destOrd="0" presId="urn:microsoft.com/office/officeart/2005/8/layout/cycle2"/>
    <dgm:cxn modelId="{C30FE51D-C1AD-4E27-B188-BF1CBE7D175E}" type="presParOf" srcId="{1601BF18-FD17-4A80-86A6-BCB608CFCE9B}" destId="{EA86257E-47E0-4590-AF5D-24D38BAB41CD}" srcOrd="0" destOrd="0" presId="urn:microsoft.com/office/officeart/2005/8/layout/cycle2"/>
    <dgm:cxn modelId="{8BC23C8D-429F-4949-8A71-C379D9DC3043}" type="presParOf" srcId="{5B101C09-17EB-4285-A9AF-1B4685B39A7B}" destId="{6D485B18-DCFD-4865-9A95-02261AD50948}" srcOrd="6" destOrd="0" presId="urn:microsoft.com/office/officeart/2005/8/layout/cycle2"/>
    <dgm:cxn modelId="{27AA9BB6-9A7F-4154-B6E7-7210D65A3F62}" type="presParOf" srcId="{5B101C09-17EB-4285-A9AF-1B4685B39A7B}" destId="{BC9825B5-0D46-4B1F-BFC5-EC6BF721A901}" srcOrd="7" destOrd="0" presId="urn:microsoft.com/office/officeart/2005/8/layout/cycle2"/>
    <dgm:cxn modelId="{11B83B83-B77C-48B3-9974-C2B6833AA735}" type="presParOf" srcId="{BC9825B5-0D46-4B1F-BFC5-EC6BF721A901}" destId="{B813022B-0364-4CAA-8846-40A5ACC38585}" srcOrd="0" destOrd="0" presId="urn:microsoft.com/office/officeart/2005/8/layout/cycle2"/>
    <dgm:cxn modelId="{EBDF9B29-21DE-478F-91E9-CD2EEEF5B8AE}" type="presParOf" srcId="{5B101C09-17EB-4285-A9AF-1B4685B39A7B}" destId="{939D2F6D-580F-48E9-9055-8D85064A26C2}" srcOrd="8" destOrd="0" presId="urn:microsoft.com/office/officeart/2005/8/layout/cycle2"/>
    <dgm:cxn modelId="{A0C330DD-CF30-475B-AB0E-8FEB01E956A1}" type="presParOf" srcId="{5B101C09-17EB-4285-A9AF-1B4685B39A7B}" destId="{988BC09E-57E5-4921-8F83-6FD28A5B8930}" srcOrd="9" destOrd="0" presId="urn:microsoft.com/office/officeart/2005/8/layout/cycle2"/>
    <dgm:cxn modelId="{8385C8A1-B2E3-4E6F-9D76-C2940C4ADD34}" type="presParOf" srcId="{988BC09E-57E5-4921-8F83-6FD28A5B8930}" destId="{0FF9D7E6-40B5-478D-A714-401AADF2ED8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D5F85A-8611-405E-BFBA-3F6CFF9F8547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3F6BA02-5508-4BA9-8703-F3AA9EF8DCC0}">
      <dgm:prSet phldrT="[Text]"/>
      <dgm:spPr/>
      <dgm:t>
        <a:bodyPr/>
        <a:lstStyle/>
        <a:p>
          <a:r>
            <a:rPr lang="en-GB" b="0" dirty="0"/>
            <a:t>What does the data show </a:t>
          </a:r>
          <a:r>
            <a:rPr lang="en-GB" b="0" dirty="0" smtClean="0"/>
            <a:t>us?</a:t>
          </a:r>
          <a:endParaRPr lang="en-GB" b="0" dirty="0"/>
        </a:p>
      </dgm:t>
    </dgm:pt>
    <dgm:pt modelId="{7120A8E9-7FCD-465D-A322-EF8E8BABCCF2}" type="parTrans" cxnId="{384FDA34-9E5E-49FD-9BB0-5AADB606F40E}">
      <dgm:prSet/>
      <dgm:spPr/>
      <dgm:t>
        <a:bodyPr/>
        <a:lstStyle/>
        <a:p>
          <a:endParaRPr lang="en-GB"/>
        </a:p>
      </dgm:t>
    </dgm:pt>
    <dgm:pt modelId="{147D0D24-98EF-497E-9FFA-A70F39246384}" type="sibTrans" cxnId="{384FDA34-9E5E-49FD-9BB0-5AADB606F40E}">
      <dgm:prSet/>
      <dgm:spPr/>
      <dgm:t>
        <a:bodyPr/>
        <a:lstStyle/>
        <a:p>
          <a:endParaRPr lang="en-GB"/>
        </a:p>
      </dgm:t>
    </dgm:pt>
    <dgm:pt modelId="{86A718F1-FD38-4C24-9570-9140F4979D3E}">
      <dgm:prSet phldrT="[Text]"/>
      <dgm:spPr/>
      <dgm:t>
        <a:bodyPr/>
        <a:lstStyle/>
        <a:p>
          <a:r>
            <a:rPr lang="en-GB" b="0" dirty="0"/>
            <a:t>Identify what we want to improve</a:t>
          </a:r>
        </a:p>
      </dgm:t>
    </dgm:pt>
    <dgm:pt modelId="{0DD3809E-2FE3-4685-9578-C246A8D368CB}" type="parTrans" cxnId="{70A4D310-E269-4DEB-BF92-25452DC4AAB4}">
      <dgm:prSet/>
      <dgm:spPr/>
      <dgm:t>
        <a:bodyPr/>
        <a:lstStyle/>
        <a:p>
          <a:endParaRPr lang="en-GB"/>
        </a:p>
      </dgm:t>
    </dgm:pt>
    <dgm:pt modelId="{47FA623E-ED56-471F-9042-D304D7DC4208}" type="sibTrans" cxnId="{70A4D310-E269-4DEB-BF92-25452DC4AAB4}">
      <dgm:prSet/>
      <dgm:spPr/>
      <dgm:t>
        <a:bodyPr/>
        <a:lstStyle/>
        <a:p>
          <a:endParaRPr lang="en-GB"/>
        </a:p>
      </dgm:t>
    </dgm:pt>
    <dgm:pt modelId="{EFDEAB31-C892-40E0-8192-7F07E4C740ED}">
      <dgm:prSet phldrT="[Text]"/>
      <dgm:spPr/>
      <dgm:t>
        <a:bodyPr/>
        <a:lstStyle/>
        <a:p>
          <a:r>
            <a:rPr lang="en-GB" b="0" dirty="0" smtClean="0"/>
            <a:t>.</a:t>
          </a:r>
          <a:endParaRPr lang="en-GB" b="0" dirty="0"/>
        </a:p>
      </dgm:t>
    </dgm:pt>
    <dgm:pt modelId="{F5D0DEFF-1E41-4DE7-82C6-D543F748FA5A}" type="parTrans" cxnId="{2591C94E-6ACA-4014-A66C-685232285E48}">
      <dgm:prSet/>
      <dgm:spPr/>
      <dgm:t>
        <a:bodyPr/>
        <a:lstStyle/>
        <a:p>
          <a:endParaRPr lang="en-GB"/>
        </a:p>
      </dgm:t>
    </dgm:pt>
    <dgm:pt modelId="{FAD2C74B-CA77-4E77-B9EC-7789C4C3AA75}" type="sibTrans" cxnId="{2591C94E-6ACA-4014-A66C-685232285E48}">
      <dgm:prSet/>
      <dgm:spPr/>
      <dgm:t>
        <a:bodyPr/>
        <a:lstStyle/>
        <a:p>
          <a:endParaRPr lang="en-GB"/>
        </a:p>
      </dgm:t>
    </dgm:pt>
    <dgm:pt modelId="{82AEEBBA-7D57-4380-9B73-8C68A7E95498}">
      <dgm:prSet phldrT="[Text]"/>
      <dgm:spPr/>
      <dgm:t>
        <a:bodyPr/>
        <a:lstStyle/>
        <a:p>
          <a:r>
            <a:rPr lang="en-GB" b="0" dirty="0"/>
            <a:t>Outcomes for young people</a:t>
          </a:r>
        </a:p>
      </dgm:t>
    </dgm:pt>
    <dgm:pt modelId="{F1A25515-2992-44A1-9C29-612FEA706359}" type="parTrans" cxnId="{5E0B73FF-7160-47D2-BCE3-DCE4951831FD}">
      <dgm:prSet/>
      <dgm:spPr/>
      <dgm:t>
        <a:bodyPr/>
        <a:lstStyle/>
        <a:p>
          <a:endParaRPr lang="en-GB"/>
        </a:p>
      </dgm:t>
    </dgm:pt>
    <dgm:pt modelId="{3AF31A94-BC4F-4973-AB46-63089B422C66}" type="sibTrans" cxnId="{5E0B73FF-7160-47D2-BCE3-DCE4951831FD}">
      <dgm:prSet/>
      <dgm:spPr/>
      <dgm:t>
        <a:bodyPr/>
        <a:lstStyle/>
        <a:p>
          <a:endParaRPr lang="en-GB"/>
        </a:p>
      </dgm:t>
    </dgm:pt>
    <dgm:pt modelId="{7911A800-BC84-4F43-92DB-0440FBAFD946}">
      <dgm:prSet phldrT="[Text]"/>
      <dgm:spPr/>
      <dgm:t>
        <a:bodyPr/>
        <a:lstStyle/>
        <a:p>
          <a:r>
            <a:rPr lang="en-GB" b="0" dirty="0" smtClean="0"/>
            <a:t>.</a:t>
          </a:r>
          <a:endParaRPr lang="en-GB" b="0" dirty="0"/>
        </a:p>
      </dgm:t>
    </dgm:pt>
    <dgm:pt modelId="{9906F15A-9AAB-46C9-B25D-BFAC527CD95C}" type="sibTrans" cxnId="{6E87D5F9-07AE-4B20-9E51-E355FAF53B27}">
      <dgm:prSet/>
      <dgm:spPr/>
      <dgm:t>
        <a:bodyPr/>
        <a:lstStyle/>
        <a:p>
          <a:endParaRPr lang="en-GB"/>
        </a:p>
      </dgm:t>
    </dgm:pt>
    <dgm:pt modelId="{37A6D71D-D7AF-47C2-A16E-6777CF6CA3DA}" type="parTrans" cxnId="{6E87D5F9-07AE-4B20-9E51-E355FAF53B27}">
      <dgm:prSet/>
      <dgm:spPr/>
      <dgm:t>
        <a:bodyPr/>
        <a:lstStyle/>
        <a:p>
          <a:endParaRPr lang="en-GB"/>
        </a:p>
      </dgm:t>
    </dgm:pt>
    <dgm:pt modelId="{5B101C09-17EB-4285-A9AF-1B4685B39A7B}" type="pres">
      <dgm:prSet presAssocID="{8CD5F85A-8611-405E-BFBA-3F6CFF9F854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477170E-4C0C-4203-A56D-4B3B7EEAB50F}" type="pres">
      <dgm:prSet presAssocID="{82AEEBBA-7D57-4380-9B73-8C68A7E954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E899B6-44C3-40F0-A46E-5AE1099FDE34}" type="pres">
      <dgm:prSet presAssocID="{3AF31A94-BC4F-4973-AB46-63089B422C66}" presName="sibTrans" presStyleLbl="sibTrans2D1" presStyleIdx="0" presStyleCnt="5"/>
      <dgm:spPr/>
      <dgm:t>
        <a:bodyPr/>
        <a:lstStyle/>
        <a:p>
          <a:endParaRPr lang="en-GB"/>
        </a:p>
      </dgm:t>
    </dgm:pt>
    <dgm:pt modelId="{FF663F86-55CA-45B7-A5E1-33EF445D176A}" type="pres">
      <dgm:prSet presAssocID="{3AF31A94-BC4F-4973-AB46-63089B422C66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510AA26B-DF12-4AFF-A900-E8C8A2E0A0D0}" type="pres">
      <dgm:prSet presAssocID="{63F6BA02-5508-4BA9-8703-F3AA9EF8DCC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94D6B4-FBBF-4CB8-9781-A7840F0E0A0F}" type="pres">
      <dgm:prSet presAssocID="{147D0D24-98EF-497E-9FFA-A70F39246384}" presName="sibTrans" presStyleLbl="sibTrans2D1" presStyleIdx="1" presStyleCnt="5"/>
      <dgm:spPr/>
      <dgm:t>
        <a:bodyPr/>
        <a:lstStyle/>
        <a:p>
          <a:endParaRPr lang="en-GB"/>
        </a:p>
      </dgm:t>
    </dgm:pt>
    <dgm:pt modelId="{9D5790AA-34DE-4007-A279-287C739E2576}" type="pres">
      <dgm:prSet presAssocID="{147D0D24-98EF-497E-9FFA-A70F39246384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714A057E-2CA9-4EE5-96F6-2ED636574183}" type="pres">
      <dgm:prSet presAssocID="{86A718F1-FD38-4C24-9570-9140F4979D3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01BF18-FD17-4A80-86A6-BCB608CFCE9B}" type="pres">
      <dgm:prSet presAssocID="{47FA623E-ED56-471F-9042-D304D7DC4208}" presName="sibTrans" presStyleLbl="sibTrans2D1" presStyleIdx="2" presStyleCnt="5"/>
      <dgm:spPr/>
      <dgm:t>
        <a:bodyPr/>
        <a:lstStyle/>
        <a:p>
          <a:endParaRPr lang="en-GB"/>
        </a:p>
      </dgm:t>
    </dgm:pt>
    <dgm:pt modelId="{EA86257E-47E0-4590-AF5D-24D38BAB41CD}" type="pres">
      <dgm:prSet presAssocID="{47FA623E-ED56-471F-9042-D304D7DC4208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6D485B18-DCFD-4865-9A95-02261AD50948}" type="pres">
      <dgm:prSet presAssocID="{EFDEAB31-C892-40E0-8192-7F07E4C740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9825B5-0D46-4B1F-BFC5-EC6BF721A901}" type="pres">
      <dgm:prSet presAssocID="{FAD2C74B-CA77-4E77-B9EC-7789C4C3AA75}" presName="sibTrans" presStyleLbl="sibTrans2D1" presStyleIdx="3" presStyleCnt="5"/>
      <dgm:spPr/>
      <dgm:t>
        <a:bodyPr/>
        <a:lstStyle/>
        <a:p>
          <a:endParaRPr lang="en-GB"/>
        </a:p>
      </dgm:t>
    </dgm:pt>
    <dgm:pt modelId="{B813022B-0364-4CAA-8846-40A5ACC38585}" type="pres">
      <dgm:prSet presAssocID="{FAD2C74B-CA77-4E77-B9EC-7789C4C3AA75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939D2F6D-580F-48E9-9055-8D85064A26C2}" type="pres">
      <dgm:prSet presAssocID="{7911A800-BC84-4F43-92DB-0440FBAFD9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8BC09E-57E5-4921-8F83-6FD28A5B8930}" type="pres">
      <dgm:prSet presAssocID="{9906F15A-9AAB-46C9-B25D-BFAC527CD95C}" presName="sibTrans" presStyleLbl="sibTrans2D1" presStyleIdx="4" presStyleCnt="5"/>
      <dgm:spPr/>
      <dgm:t>
        <a:bodyPr/>
        <a:lstStyle/>
        <a:p>
          <a:endParaRPr lang="en-GB"/>
        </a:p>
      </dgm:t>
    </dgm:pt>
    <dgm:pt modelId="{0FF9D7E6-40B5-478D-A714-401AADF2ED8D}" type="pres">
      <dgm:prSet presAssocID="{9906F15A-9AAB-46C9-B25D-BFAC527CD95C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384FDA34-9E5E-49FD-9BB0-5AADB606F40E}" srcId="{8CD5F85A-8611-405E-BFBA-3F6CFF9F8547}" destId="{63F6BA02-5508-4BA9-8703-F3AA9EF8DCC0}" srcOrd="1" destOrd="0" parTransId="{7120A8E9-7FCD-465D-A322-EF8E8BABCCF2}" sibTransId="{147D0D24-98EF-497E-9FFA-A70F39246384}"/>
    <dgm:cxn modelId="{349F1D37-CD4D-4640-9E5C-428AE5CA2D49}" type="presOf" srcId="{EFDEAB31-C892-40E0-8192-7F07E4C740ED}" destId="{6D485B18-DCFD-4865-9A95-02261AD50948}" srcOrd="0" destOrd="0" presId="urn:microsoft.com/office/officeart/2005/8/layout/cycle2"/>
    <dgm:cxn modelId="{2591C94E-6ACA-4014-A66C-685232285E48}" srcId="{8CD5F85A-8611-405E-BFBA-3F6CFF9F8547}" destId="{EFDEAB31-C892-40E0-8192-7F07E4C740ED}" srcOrd="3" destOrd="0" parTransId="{F5D0DEFF-1E41-4DE7-82C6-D543F748FA5A}" sibTransId="{FAD2C74B-CA77-4E77-B9EC-7789C4C3AA75}"/>
    <dgm:cxn modelId="{59104AF0-C86D-42DD-A02F-C1FCFF27FEC1}" type="presOf" srcId="{9906F15A-9AAB-46C9-B25D-BFAC527CD95C}" destId="{988BC09E-57E5-4921-8F83-6FD28A5B8930}" srcOrd="0" destOrd="0" presId="urn:microsoft.com/office/officeart/2005/8/layout/cycle2"/>
    <dgm:cxn modelId="{5E0B73FF-7160-47D2-BCE3-DCE4951831FD}" srcId="{8CD5F85A-8611-405E-BFBA-3F6CFF9F8547}" destId="{82AEEBBA-7D57-4380-9B73-8C68A7E95498}" srcOrd="0" destOrd="0" parTransId="{F1A25515-2992-44A1-9C29-612FEA706359}" sibTransId="{3AF31A94-BC4F-4973-AB46-63089B422C66}"/>
    <dgm:cxn modelId="{A1955F48-BF4D-402B-8F9F-6EC737A0F4D6}" type="presOf" srcId="{47FA623E-ED56-471F-9042-D304D7DC4208}" destId="{EA86257E-47E0-4590-AF5D-24D38BAB41CD}" srcOrd="1" destOrd="0" presId="urn:microsoft.com/office/officeart/2005/8/layout/cycle2"/>
    <dgm:cxn modelId="{E71E642D-A37E-4BFC-B382-4D740F875D71}" type="presOf" srcId="{47FA623E-ED56-471F-9042-D304D7DC4208}" destId="{1601BF18-FD17-4A80-86A6-BCB608CFCE9B}" srcOrd="0" destOrd="0" presId="urn:microsoft.com/office/officeart/2005/8/layout/cycle2"/>
    <dgm:cxn modelId="{B608EBE4-F48D-48F2-AA49-7FF2400BF8B6}" type="presOf" srcId="{147D0D24-98EF-497E-9FFA-A70F39246384}" destId="{9D5790AA-34DE-4007-A279-287C739E2576}" srcOrd="1" destOrd="0" presId="urn:microsoft.com/office/officeart/2005/8/layout/cycle2"/>
    <dgm:cxn modelId="{88DE27CE-D1FE-4BB9-83FF-0FB828A6E9BB}" type="presOf" srcId="{FAD2C74B-CA77-4E77-B9EC-7789C4C3AA75}" destId="{BC9825B5-0D46-4B1F-BFC5-EC6BF721A901}" srcOrd="0" destOrd="0" presId="urn:microsoft.com/office/officeart/2005/8/layout/cycle2"/>
    <dgm:cxn modelId="{82FC8289-08C2-47B7-B666-B66AE264D70D}" type="presOf" srcId="{3AF31A94-BC4F-4973-AB46-63089B422C66}" destId="{D3E899B6-44C3-40F0-A46E-5AE1099FDE34}" srcOrd="0" destOrd="0" presId="urn:microsoft.com/office/officeart/2005/8/layout/cycle2"/>
    <dgm:cxn modelId="{3A04A56E-8935-4E01-9D9A-ED74D76DCA13}" type="presOf" srcId="{147D0D24-98EF-497E-9FFA-A70F39246384}" destId="{9594D6B4-FBBF-4CB8-9781-A7840F0E0A0F}" srcOrd="0" destOrd="0" presId="urn:microsoft.com/office/officeart/2005/8/layout/cycle2"/>
    <dgm:cxn modelId="{527C1B96-8F75-43BF-A7A4-5C7C247FCD83}" type="presOf" srcId="{FAD2C74B-CA77-4E77-B9EC-7789C4C3AA75}" destId="{B813022B-0364-4CAA-8846-40A5ACC38585}" srcOrd="1" destOrd="0" presId="urn:microsoft.com/office/officeart/2005/8/layout/cycle2"/>
    <dgm:cxn modelId="{68A6981A-BA3F-4F34-8922-EF72EE83BE49}" type="presOf" srcId="{9906F15A-9AAB-46C9-B25D-BFAC527CD95C}" destId="{0FF9D7E6-40B5-478D-A714-401AADF2ED8D}" srcOrd="1" destOrd="0" presId="urn:microsoft.com/office/officeart/2005/8/layout/cycle2"/>
    <dgm:cxn modelId="{69605386-377B-41A6-AE70-8C284E0705D5}" type="presOf" srcId="{7911A800-BC84-4F43-92DB-0440FBAFD946}" destId="{939D2F6D-580F-48E9-9055-8D85064A26C2}" srcOrd="0" destOrd="0" presId="urn:microsoft.com/office/officeart/2005/8/layout/cycle2"/>
    <dgm:cxn modelId="{9D0AFE79-FD27-4F4C-BB3F-252260799920}" type="presOf" srcId="{3AF31A94-BC4F-4973-AB46-63089B422C66}" destId="{FF663F86-55CA-45B7-A5E1-33EF445D176A}" srcOrd="1" destOrd="0" presId="urn:microsoft.com/office/officeart/2005/8/layout/cycle2"/>
    <dgm:cxn modelId="{D61A0F23-3C00-418C-A668-A16890452744}" type="presOf" srcId="{63F6BA02-5508-4BA9-8703-F3AA9EF8DCC0}" destId="{510AA26B-DF12-4AFF-A900-E8C8A2E0A0D0}" srcOrd="0" destOrd="0" presId="urn:microsoft.com/office/officeart/2005/8/layout/cycle2"/>
    <dgm:cxn modelId="{23AC262E-0487-48CB-BA76-9F1D00D5AC5C}" type="presOf" srcId="{8CD5F85A-8611-405E-BFBA-3F6CFF9F8547}" destId="{5B101C09-17EB-4285-A9AF-1B4685B39A7B}" srcOrd="0" destOrd="0" presId="urn:microsoft.com/office/officeart/2005/8/layout/cycle2"/>
    <dgm:cxn modelId="{43299E26-763C-40ED-B442-10E4A5210B5E}" type="presOf" srcId="{86A718F1-FD38-4C24-9570-9140F4979D3E}" destId="{714A057E-2CA9-4EE5-96F6-2ED636574183}" srcOrd="0" destOrd="0" presId="urn:microsoft.com/office/officeart/2005/8/layout/cycle2"/>
    <dgm:cxn modelId="{C42B8295-1151-4715-82BC-C643551A1258}" type="presOf" srcId="{82AEEBBA-7D57-4380-9B73-8C68A7E95498}" destId="{1477170E-4C0C-4203-A56D-4B3B7EEAB50F}" srcOrd="0" destOrd="0" presId="urn:microsoft.com/office/officeart/2005/8/layout/cycle2"/>
    <dgm:cxn modelId="{6E87D5F9-07AE-4B20-9E51-E355FAF53B27}" srcId="{8CD5F85A-8611-405E-BFBA-3F6CFF9F8547}" destId="{7911A800-BC84-4F43-92DB-0440FBAFD946}" srcOrd="4" destOrd="0" parTransId="{37A6D71D-D7AF-47C2-A16E-6777CF6CA3DA}" sibTransId="{9906F15A-9AAB-46C9-B25D-BFAC527CD95C}"/>
    <dgm:cxn modelId="{70A4D310-E269-4DEB-BF92-25452DC4AAB4}" srcId="{8CD5F85A-8611-405E-BFBA-3F6CFF9F8547}" destId="{86A718F1-FD38-4C24-9570-9140F4979D3E}" srcOrd="2" destOrd="0" parTransId="{0DD3809E-2FE3-4685-9578-C246A8D368CB}" sibTransId="{47FA623E-ED56-471F-9042-D304D7DC4208}"/>
    <dgm:cxn modelId="{E9D95A8B-5514-4F66-84AC-47CE71A55705}" type="presParOf" srcId="{5B101C09-17EB-4285-A9AF-1B4685B39A7B}" destId="{1477170E-4C0C-4203-A56D-4B3B7EEAB50F}" srcOrd="0" destOrd="0" presId="urn:microsoft.com/office/officeart/2005/8/layout/cycle2"/>
    <dgm:cxn modelId="{AE91CA4C-8D74-47C1-B9A7-6B595CEF2AC8}" type="presParOf" srcId="{5B101C09-17EB-4285-A9AF-1B4685B39A7B}" destId="{D3E899B6-44C3-40F0-A46E-5AE1099FDE34}" srcOrd="1" destOrd="0" presId="urn:microsoft.com/office/officeart/2005/8/layout/cycle2"/>
    <dgm:cxn modelId="{F1C0BE35-166B-4D79-9418-5BB7FA6CAFF5}" type="presParOf" srcId="{D3E899B6-44C3-40F0-A46E-5AE1099FDE34}" destId="{FF663F86-55CA-45B7-A5E1-33EF445D176A}" srcOrd="0" destOrd="0" presId="urn:microsoft.com/office/officeart/2005/8/layout/cycle2"/>
    <dgm:cxn modelId="{29D32F2D-E7D4-4DD3-981D-B0CEC3A68509}" type="presParOf" srcId="{5B101C09-17EB-4285-A9AF-1B4685B39A7B}" destId="{510AA26B-DF12-4AFF-A900-E8C8A2E0A0D0}" srcOrd="2" destOrd="0" presId="urn:microsoft.com/office/officeart/2005/8/layout/cycle2"/>
    <dgm:cxn modelId="{D6869FF4-7355-4F2D-8460-EFD724F7877A}" type="presParOf" srcId="{5B101C09-17EB-4285-A9AF-1B4685B39A7B}" destId="{9594D6B4-FBBF-4CB8-9781-A7840F0E0A0F}" srcOrd="3" destOrd="0" presId="urn:microsoft.com/office/officeart/2005/8/layout/cycle2"/>
    <dgm:cxn modelId="{E8304501-1E86-43A8-B0CA-1854CCB452CE}" type="presParOf" srcId="{9594D6B4-FBBF-4CB8-9781-A7840F0E0A0F}" destId="{9D5790AA-34DE-4007-A279-287C739E2576}" srcOrd="0" destOrd="0" presId="urn:microsoft.com/office/officeart/2005/8/layout/cycle2"/>
    <dgm:cxn modelId="{230DAEF3-FB2C-4AE8-B81C-497B30B5D447}" type="presParOf" srcId="{5B101C09-17EB-4285-A9AF-1B4685B39A7B}" destId="{714A057E-2CA9-4EE5-96F6-2ED636574183}" srcOrd="4" destOrd="0" presId="urn:microsoft.com/office/officeart/2005/8/layout/cycle2"/>
    <dgm:cxn modelId="{7879A6BA-80F5-4744-AA89-2F17C46E71F4}" type="presParOf" srcId="{5B101C09-17EB-4285-A9AF-1B4685B39A7B}" destId="{1601BF18-FD17-4A80-86A6-BCB608CFCE9B}" srcOrd="5" destOrd="0" presId="urn:microsoft.com/office/officeart/2005/8/layout/cycle2"/>
    <dgm:cxn modelId="{471ACABF-DF67-42DD-86C0-76918DC1A389}" type="presParOf" srcId="{1601BF18-FD17-4A80-86A6-BCB608CFCE9B}" destId="{EA86257E-47E0-4590-AF5D-24D38BAB41CD}" srcOrd="0" destOrd="0" presId="urn:microsoft.com/office/officeart/2005/8/layout/cycle2"/>
    <dgm:cxn modelId="{2CB5AC0B-8CD4-47CC-8F4B-67E1DB7FEFA5}" type="presParOf" srcId="{5B101C09-17EB-4285-A9AF-1B4685B39A7B}" destId="{6D485B18-DCFD-4865-9A95-02261AD50948}" srcOrd="6" destOrd="0" presId="urn:microsoft.com/office/officeart/2005/8/layout/cycle2"/>
    <dgm:cxn modelId="{B3BCAD2C-F196-4576-B8A2-91B12E131B1F}" type="presParOf" srcId="{5B101C09-17EB-4285-A9AF-1B4685B39A7B}" destId="{BC9825B5-0D46-4B1F-BFC5-EC6BF721A901}" srcOrd="7" destOrd="0" presId="urn:microsoft.com/office/officeart/2005/8/layout/cycle2"/>
    <dgm:cxn modelId="{4EA9EEEA-844A-412F-8691-B91B4708F7C5}" type="presParOf" srcId="{BC9825B5-0D46-4B1F-BFC5-EC6BF721A901}" destId="{B813022B-0364-4CAA-8846-40A5ACC38585}" srcOrd="0" destOrd="0" presId="urn:microsoft.com/office/officeart/2005/8/layout/cycle2"/>
    <dgm:cxn modelId="{16296B2B-B291-4692-9822-2B2C0CD64477}" type="presParOf" srcId="{5B101C09-17EB-4285-A9AF-1B4685B39A7B}" destId="{939D2F6D-580F-48E9-9055-8D85064A26C2}" srcOrd="8" destOrd="0" presId="urn:microsoft.com/office/officeart/2005/8/layout/cycle2"/>
    <dgm:cxn modelId="{7024F37D-7F40-4508-8323-98B66E9C246B}" type="presParOf" srcId="{5B101C09-17EB-4285-A9AF-1B4685B39A7B}" destId="{988BC09E-57E5-4921-8F83-6FD28A5B8930}" srcOrd="9" destOrd="0" presId="urn:microsoft.com/office/officeart/2005/8/layout/cycle2"/>
    <dgm:cxn modelId="{0E352955-5F6D-40A5-A14D-02AF1C1D3F54}" type="presParOf" srcId="{988BC09E-57E5-4921-8F83-6FD28A5B8930}" destId="{0FF9D7E6-40B5-478D-A714-401AADF2ED8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D5F85A-8611-405E-BFBA-3F6CFF9F8547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3F6BA02-5508-4BA9-8703-F3AA9EF8DCC0}">
      <dgm:prSet phldrT="[Text]"/>
      <dgm:spPr/>
      <dgm:t>
        <a:bodyPr/>
        <a:lstStyle/>
        <a:p>
          <a:r>
            <a:rPr lang="en-GB" b="0" dirty="0"/>
            <a:t>What does the data show </a:t>
          </a:r>
          <a:r>
            <a:rPr lang="en-GB" b="0" dirty="0" smtClean="0"/>
            <a:t>us?</a:t>
          </a:r>
          <a:endParaRPr lang="en-GB" b="0" dirty="0"/>
        </a:p>
      </dgm:t>
    </dgm:pt>
    <dgm:pt modelId="{7120A8E9-7FCD-465D-A322-EF8E8BABCCF2}" type="parTrans" cxnId="{384FDA34-9E5E-49FD-9BB0-5AADB606F40E}">
      <dgm:prSet/>
      <dgm:spPr/>
      <dgm:t>
        <a:bodyPr/>
        <a:lstStyle/>
        <a:p>
          <a:endParaRPr lang="en-GB"/>
        </a:p>
      </dgm:t>
    </dgm:pt>
    <dgm:pt modelId="{147D0D24-98EF-497E-9FFA-A70F39246384}" type="sibTrans" cxnId="{384FDA34-9E5E-49FD-9BB0-5AADB606F40E}">
      <dgm:prSet/>
      <dgm:spPr/>
      <dgm:t>
        <a:bodyPr/>
        <a:lstStyle/>
        <a:p>
          <a:endParaRPr lang="en-GB"/>
        </a:p>
      </dgm:t>
    </dgm:pt>
    <dgm:pt modelId="{86A718F1-FD38-4C24-9570-9140F4979D3E}">
      <dgm:prSet phldrT="[Text]"/>
      <dgm:spPr/>
      <dgm:t>
        <a:bodyPr/>
        <a:lstStyle/>
        <a:p>
          <a:r>
            <a:rPr lang="en-GB" b="0" dirty="0"/>
            <a:t>Identify what we want to improve</a:t>
          </a:r>
        </a:p>
      </dgm:t>
    </dgm:pt>
    <dgm:pt modelId="{0DD3809E-2FE3-4685-9578-C246A8D368CB}" type="parTrans" cxnId="{70A4D310-E269-4DEB-BF92-25452DC4AAB4}">
      <dgm:prSet/>
      <dgm:spPr/>
      <dgm:t>
        <a:bodyPr/>
        <a:lstStyle/>
        <a:p>
          <a:endParaRPr lang="en-GB"/>
        </a:p>
      </dgm:t>
    </dgm:pt>
    <dgm:pt modelId="{47FA623E-ED56-471F-9042-D304D7DC4208}" type="sibTrans" cxnId="{70A4D310-E269-4DEB-BF92-25452DC4AAB4}">
      <dgm:prSet/>
      <dgm:spPr/>
      <dgm:t>
        <a:bodyPr/>
        <a:lstStyle/>
        <a:p>
          <a:endParaRPr lang="en-GB"/>
        </a:p>
      </dgm:t>
    </dgm:pt>
    <dgm:pt modelId="{EFDEAB31-C892-40E0-8192-7F07E4C740ED}">
      <dgm:prSet phldrT="[Text]"/>
      <dgm:spPr/>
      <dgm:t>
        <a:bodyPr/>
        <a:lstStyle/>
        <a:p>
          <a:r>
            <a:rPr lang="en-GB" b="0" dirty="0"/>
            <a:t>Identify actions to take</a:t>
          </a:r>
        </a:p>
      </dgm:t>
    </dgm:pt>
    <dgm:pt modelId="{F5D0DEFF-1E41-4DE7-82C6-D543F748FA5A}" type="parTrans" cxnId="{2591C94E-6ACA-4014-A66C-685232285E48}">
      <dgm:prSet/>
      <dgm:spPr/>
      <dgm:t>
        <a:bodyPr/>
        <a:lstStyle/>
        <a:p>
          <a:endParaRPr lang="en-GB"/>
        </a:p>
      </dgm:t>
    </dgm:pt>
    <dgm:pt modelId="{FAD2C74B-CA77-4E77-B9EC-7789C4C3AA75}" type="sibTrans" cxnId="{2591C94E-6ACA-4014-A66C-685232285E48}">
      <dgm:prSet/>
      <dgm:spPr/>
      <dgm:t>
        <a:bodyPr/>
        <a:lstStyle/>
        <a:p>
          <a:endParaRPr lang="en-GB"/>
        </a:p>
      </dgm:t>
    </dgm:pt>
    <dgm:pt modelId="{7911A800-BC84-4F43-92DB-0440FBAFD946}">
      <dgm:prSet phldrT="[Text]"/>
      <dgm:spPr/>
      <dgm:t>
        <a:bodyPr/>
        <a:lstStyle/>
        <a:p>
          <a:r>
            <a:rPr lang="en-GB" b="0" dirty="0" smtClean="0"/>
            <a:t>.</a:t>
          </a:r>
          <a:endParaRPr lang="en-GB" b="0" dirty="0"/>
        </a:p>
      </dgm:t>
    </dgm:pt>
    <dgm:pt modelId="{37A6D71D-D7AF-47C2-A16E-6777CF6CA3DA}" type="parTrans" cxnId="{6E87D5F9-07AE-4B20-9E51-E355FAF53B27}">
      <dgm:prSet/>
      <dgm:spPr/>
      <dgm:t>
        <a:bodyPr/>
        <a:lstStyle/>
        <a:p>
          <a:endParaRPr lang="en-GB"/>
        </a:p>
      </dgm:t>
    </dgm:pt>
    <dgm:pt modelId="{9906F15A-9AAB-46C9-B25D-BFAC527CD95C}" type="sibTrans" cxnId="{6E87D5F9-07AE-4B20-9E51-E355FAF53B27}">
      <dgm:prSet/>
      <dgm:spPr/>
      <dgm:t>
        <a:bodyPr/>
        <a:lstStyle/>
        <a:p>
          <a:endParaRPr lang="en-GB"/>
        </a:p>
      </dgm:t>
    </dgm:pt>
    <dgm:pt modelId="{82AEEBBA-7D57-4380-9B73-8C68A7E95498}">
      <dgm:prSet phldrT="[Text]"/>
      <dgm:spPr/>
      <dgm:t>
        <a:bodyPr/>
        <a:lstStyle/>
        <a:p>
          <a:r>
            <a:rPr lang="en-GB" b="0" dirty="0"/>
            <a:t>Outcomes for young people</a:t>
          </a:r>
        </a:p>
      </dgm:t>
    </dgm:pt>
    <dgm:pt modelId="{F1A25515-2992-44A1-9C29-612FEA706359}" type="parTrans" cxnId="{5E0B73FF-7160-47D2-BCE3-DCE4951831FD}">
      <dgm:prSet/>
      <dgm:spPr/>
      <dgm:t>
        <a:bodyPr/>
        <a:lstStyle/>
        <a:p>
          <a:endParaRPr lang="en-GB"/>
        </a:p>
      </dgm:t>
    </dgm:pt>
    <dgm:pt modelId="{3AF31A94-BC4F-4973-AB46-63089B422C66}" type="sibTrans" cxnId="{5E0B73FF-7160-47D2-BCE3-DCE4951831FD}">
      <dgm:prSet/>
      <dgm:spPr/>
      <dgm:t>
        <a:bodyPr/>
        <a:lstStyle/>
        <a:p>
          <a:endParaRPr lang="en-GB"/>
        </a:p>
      </dgm:t>
    </dgm:pt>
    <dgm:pt modelId="{5B101C09-17EB-4285-A9AF-1B4685B39A7B}" type="pres">
      <dgm:prSet presAssocID="{8CD5F85A-8611-405E-BFBA-3F6CFF9F854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477170E-4C0C-4203-A56D-4B3B7EEAB50F}" type="pres">
      <dgm:prSet presAssocID="{82AEEBBA-7D57-4380-9B73-8C68A7E954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E899B6-44C3-40F0-A46E-5AE1099FDE34}" type="pres">
      <dgm:prSet presAssocID="{3AF31A94-BC4F-4973-AB46-63089B422C66}" presName="sibTrans" presStyleLbl="sibTrans2D1" presStyleIdx="0" presStyleCnt="5"/>
      <dgm:spPr/>
      <dgm:t>
        <a:bodyPr/>
        <a:lstStyle/>
        <a:p>
          <a:endParaRPr lang="en-GB"/>
        </a:p>
      </dgm:t>
    </dgm:pt>
    <dgm:pt modelId="{FF663F86-55CA-45B7-A5E1-33EF445D176A}" type="pres">
      <dgm:prSet presAssocID="{3AF31A94-BC4F-4973-AB46-63089B422C66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510AA26B-DF12-4AFF-A900-E8C8A2E0A0D0}" type="pres">
      <dgm:prSet presAssocID="{63F6BA02-5508-4BA9-8703-F3AA9EF8DCC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94D6B4-FBBF-4CB8-9781-A7840F0E0A0F}" type="pres">
      <dgm:prSet presAssocID="{147D0D24-98EF-497E-9FFA-A70F39246384}" presName="sibTrans" presStyleLbl="sibTrans2D1" presStyleIdx="1" presStyleCnt="5"/>
      <dgm:spPr/>
      <dgm:t>
        <a:bodyPr/>
        <a:lstStyle/>
        <a:p>
          <a:endParaRPr lang="en-GB"/>
        </a:p>
      </dgm:t>
    </dgm:pt>
    <dgm:pt modelId="{9D5790AA-34DE-4007-A279-287C739E2576}" type="pres">
      <dgm:prSet presAssocID="{147D0D24-98EF-497E-9FFA-A70F39246384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714A057E-2CA9-4EE5-96F6-2ED636574183}" type="pres">
      <dgm:prSet presAssocID="{86A718F1-FD38-4C24-9570-9140F4979D3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01BF18-FD17-4A80-86A6-BCB608CFCE9B}" type="pres">
      <dgm:prSet presAssocID="{47FA623E-ED56-471F-9042-D304D7DC4208}" presName="sibTrans" presStyleLbl="sibTrans2D1" presStyleIdx="2" presStyleCnt="5"/>
      <dgm:spPr/>
      <dgm:t>
        <a:bodyPr/>
        <a:lstStyle/>
        <a:p>
          <a:endParaRPr lang="en-GB"/>
        </a:p>
      </dgm:t>
    </dgm:pt>
    <dgm:pt modelId="{EA86257E-47E0-4590-AF5D-24D38BAB41CD}" type="pres">
      <dgm:prSet presAssocID="{47FA623E-ED56-471F-9042-D304D7DC4208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6D485B18-DCFD-4865-9A95-02261AD50948}" type="pres">
      <dgm:prSet presAssocID="{EFDEAB31-C892-40E0-8192-7F07E4C740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9825B5-0D46-4B1F-BFC5-EC6BF721A901}" type="pres">
      <dgm:prSet presAssocID="{FAD2C74B-CA77-4E77-B9EC-7789C4C3AA75}" presName="sibTrans" presStyleLbl="sibTrans2D1" presStyleIdx="3" presStyleCnt="5"/>
      <dgm:spPr/>
      <dgm:t>
        <a:bodyPr/>
        <a:lstStyle/>
        <a:p>
          <a:endParaRPr lang="en-GB"/>
        </a:p>
      </dgm:t>
    </dgm:pt>
    <dgm:pt modelId="{B813022B-0364-4CAA-8846-40A5ACC38585}" type="pres">
      <dgm:prSet presAssocID="{FAD2C74B-CA77-4E77-B9EC-7789C4C3AA75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939D2F6D-580F-48E9-9055-8D85064A26C2}" type="pres">
      <dgm:prSet presAssocID="{7911A800-BC84-4F43-92DB-0440FBAFD9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8BC09E-57E5-4921-8F83-6FD28A5B8930}" type="pres">
      <dgm:prSet presAssocID="{9906F15A-9AAB-46C9-B25D-BFAC527CD95C}" presName="sibTrans" presStyleLbl="sibTrans2D1" presStyleIdx="4" presStyleCnt="5"/>
      <dgm:spPr/>
      <dgm:t>
        <a:bodyPr/>
        <a:lstStyle/>
        <a:p>
          <a:endParaRPr lang="en-GB"/>
        </a:p>
      </dgm:t>
    </dgm:pt>
    <dgm:pt modelId="{0FF9D7E6-40B5-478D-A714-401AADF2ED8D}" type="pres">
      <dgm:prSet presAssocID="{9906F15A-9AAB-46C9-B25D-BFAC527CD95C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384FDA34-9E5E-49FD-9BB0-5AADB606F40E}" srcId="{8CD5F85A-8611-405E-BFBA-3F6CFF9F8547}" destId="{63F6BA02-5508-4BA9-8703-F3AA9EF8DCC0}" srcOrd="1" destOrd="0" parTransId="{7120A8E9-7FCD-465D-A322-EF8E8BABCCF2}" sibTransId="{147D0D24-98EF-497E-9FFA-A70F39246384}"/>
    <dgm:cxn modelId="{2591C94E-6ACA-4014-A66C-685232285E48}" srcId="{8CD5F85A-8611-405E-BFBA-3F6CFF9F8547}" destId="{EFDEAB31-C892-40E0-8192-7F07E4C740ED}" srcOrd="3" destOrd="0" parTransId="{F5D0DEFF-1E41-4DE7-82C6-D543F748FA5A}" sibTransId="{FAD2C74B-CA77-4E77-B9EC-7789C4C3AA75}"/>
    <dgm:cxn modelId="{5E0B73FF-7160-47D2-BCE3-DCE4951831FD}" srcId="{8CD5F85A-8611-405E-BFBA-3F6CFF9F8547}" destId="{82AEEBBA-7D57-4380-9B73-8C68A7E95498}" srcOrd="0" destOrd="0" parTransId="{F1A25515-2992-44A1-9C29-612FEA706359}" sibTransId="{3AF31A94-BC4F-4973-AB46-63089B422C66}"/>
    <dgm:cxn modelId="{6C41CCF3-D42B-4B1D-96D0-7FBCA9D83549}" type="presOf" srcId="{147D0D24-98EF-497E-9FFA-A70F39246384}" destId="{9594D6B4-FBBF-4CB8-9781-A7840F0E0A0F}" srcOrd="0" destOrd="0" presId="urn:microsoft.com/office/officeart/2005/8/layout/cycle2"/>
    <dgm:cxn modelId="{751B128D-3B6C-4EC7-94F6-7B69380BDDFA}" type="presOf" srcId="{147D0D24-98EF-497E-9FFA-A70F39246384}" destId="{9D5790AA-34DE-4007-A279-287C739E2576}" srcOrd="1" destOrd="0" presId="urn:microsoft.com/office/officeart/2005/8/layout/cycle2"/>
    <dgm:cxn modelId="{7656E880-C680-4C51-95D7-3DE0AD80DE1E}" type="presOf" srcId="{FAD2C74B-CA77-4E77-B9EC-7789C4C3AA75}" destId="{BC9825B5-0D46-4B1F-BFC5-EC6BF721A901}" srcOrd="0" destOrd="0" presId="urn:microsoft.com/office/officeart/2005/8/layout/cycle2"/>
    <dgm:cxn modelId="{B0B319C2-67EE-4477-97B4-CEFBABDB7DE9}" type="presOf" srcId="{9906F15A-9AAB-46C9-B25D-BFAC527CD95C}" destId="{0FF9D7E6-40B5-478D-A714-401AADF2ED8D}" srcOrd="1" destOrd="0" presId="urn:microsoft.com/office/officeart/2005/8/layout/cycle2"/>
    <dgm:cxn modelId="{C4B66C4E-B908-4FE7-B620-8F4CF9E3FE4E}" type="presOf" srcId="{EFDEAB31-C892-40E0-8192-7F07E4C740ED}" destId="{6D485B18-DCFD-4865-9A95-02261AD50948}" srcOrd="0" destOrd="0" presId="urn:microsoft.com/office/officeart/2005/8/layout/cycle2"/>
    <dgm:cxn modelId="{70BA3E78-CA12-4326-A52D-6E49057D44DE}" type="presOf" srcId="{86A718F1-FD38-4C24-9570-9140F4979D3E}" destId="{714A057E-2CA9-4EE5-96F6-2ED636574183}" srcOrd="0" destOrd="0" presId="urn:microsoft.com/office/officeart/2005/8/layout/cycle2"/>
    <dgm:cxn modelId="{83F09AF2-D4C4-4526-8B67-122DF7F47A4F}" type="presOf" srcId="{47FA623E-ED56-471F-9042-D304D7DC4208}" destId="{EA86257E-47E0-4590-AF5D-24D38BAB41CD}" srcOrd="1" destOrd="0" presId="urn:microsoft.com/office/officeart/2005/8/layout/cycle2"/>
    <dgm:cxn modelId="{86DF4D33-D29F-4D7D-A1A6-2C64D51BE44E}" type="presOf" srcId="{3AF31A94-BC4F-4973-AB46-63089B422C66}" destId="{D3E899B6-44C3-40F0-A46E-5AE1099FDE34}" srcOrd="0" destOrd="0" presId="urn:microsoft.com/office/officeart/2005/8/layout/cycle2"/>
    <dgm:cxn modelId="{5FBE02C8-225F-421B-BF6E-0F5EFB6035F9}" type="presOf" srcId="{9906F15A-9AAB-46C9-B25D-BFAC527CD95C}" destId="{988BC09E-57E5-4921-8F83-6FD28A5B8930}" srcOrd="0" destOrd="0" presId="urn:microsoft.com/office/officeart/2005/8/layout/cycle2"/>
    <dgm:cxn modelId="{84A69219-DE52-484B-BD96-D950131F817E}" type="presOf" srcId="{82AEEBBA-7D57-4380-9B73-8C68A7E95498}" destId="{1477170E-4C0C-4203-A56D-4B3B7EEAB50F}" srcOrd="0" destOrd="0" presId="urn:microsoft.com/office/officeart/2005/8/layout/cycle2"/>
    <dgm:cxn modelId="{FDF8DB27-7D2A-4662-B131-7FD9EC95281A}" type="presOf" srcId="{8CD5F85A-8611-405E-BFBA-3F6CFF9F8547}" destId="{5B101C09-17EB-4285-A9AF-1B4685B39A7B}" srcOrd="0" destOrd="0" presId="urn:microsoft.com/office/officeart/2005/8/layout/cycle2"/>
    <dgm:cxn modelId="{3A769C7C-8078-4F07-B58F-6FCCEADF826D}" type="presOf" srcId="{FAD2C74B-CA77-4E77-B9EC-7789C4C3AA75}" destId="{B813022B-0364-4CAA-8846-40A5ACC38585}" srcOrd="1" destOrd="0" presId="urn:microsoft.com/office/officeart/2005/8/layout/cycle2"/>
    <dgm:cxn modelId="{3016B88C-9DD1-403F-BEFF-A00E7A862FAF}" type="presOf" srcId="{63F6BA02-5508-4BA9-8703-F3AA9EF8DCC0}" destId="{510AA26B-DF12-4AFF-A900-E8C8A2E0A0D0}" srcOrd="0" destOrd="0" presId="urn:microsoft.com/office/officeart/2005/8/layout/cycle2"/>
    <dgm:cxn modelId="{F51A6D03-D338-433D-88F5-7A032AD1B296}" type="presOf" srcId="{47FA623E-ED56-471F-9042-D304D7DC4208}" destId="{1601BF18-FD17-4A80-86A6-BCB608CFCE9B}" srcOrd="0" destOrd="0" presId="urn:microsoft.com/office/officeart/2005/8/layout/cycle2"/>
    <dgm:cxn modelId="{BA579C9C-87D6-446C-8ED5-8FCDD4FF4A17}" type="presOf" srcId="{3AF31A94-BC4F-4973-AB46-63089B422C66}" destId="{FF663F86-55CA-45B7-A5E1-33EF445D176A}" srcOrd="1" destOrd="0" presId="urn:microsoft.com/office/officeart/2005/8/layout/cycle2"/>
    <dgm:cxn modelId="{D80844C2-2879-4224-9621-F987CB618E24}" type="presOf" srcId="{7911A800-BC84-4F43-92DB-0440FBAFD946}" destId="{939D2F6D-580F-48E9-9055-8D85064A26C2}" srcOrd="0" destOrd="0" presId="urn:microsoft.com/office/officeart/2005/8/layout/cycle2"/>
    <dgm:cxn modelId="{70A4D310-E269-4DEB-BF92-25452DC4AAB4}" srcId="{8CD5F85A-8611-405E-BFBA-3F6CFF9F8547}" destId="{86A718F1-FD38-4C24-9570-9140F4979D3E}" srcOrd="2" destOrd="0" parTransId="{0DD3809E-2FE3-4685-9578-C246A8D368CB}" sibTransId="{47FA623E-ED56-471F-9042-D304D7DC4208}"/>
    <dgm:cxn modelId="{6E87D5F9-07AE-4B20-9E51-E355FAF53B27}" srcId="{8CD5F85A-8611-405E-BFBA-3F6CFF9F8547}" destId="{7911A800-BC84-4F43-92DB-0440FBAFD946}" srcOrd="4" destOrd="0" parTransId="{37A6D71D-D7AF-47C2-A16E-6777CF6CA3DA}" sibTransId="{9906F15A-9AAB-46C9-B25D-BFAC527CD95C}"/>
    <dgm:cxn modelId="{10585B9C-EA08-4752-86C0-34783009CAF8}" type="presParOf" srcId="{5B101C09-17EB-4285-A9AF-1B4685B39A7B}" destId="{1477170E-4C0C-4203-A56D-4B3B7EEAB50F}" srcOrd="0" destOrd="0" presId="urn:microsoft.com/office/officeart/2005/8/layout/cycle2"/>
    <dgm:cxn modelId="{CC5922B1-66C1-41F4-BE8D-E0C6B1F34DD6}" type="presParOf" srcId="{5B101C09-17EB-4285-A9AF-1B4685B39A7B}" destId="{D3E899B6-44C3-40F0-A46E-5AE1099FDE34}" srcOrd="1" destOrd="0" presId="urn:microsoft.com/office/officeart/2005/8/layout/cycle2"/>
    <dgm:cxn modelId="{3B1E972B-26DC-4198-9B79-26E6DA987485}" type="presParOf" srcId="{D3E899B6-44C3-40F0-A46E-5AE1099FDE34}" destId="{FF663F86-55CA-45B7-A5E1-33EF445D176A}" srcOrd="0" destOrd="0" presId="urn:microsoft.com/office/officeart/2005/8/layout/cycle2"/>
    <dgm:cxn modelId="{7B303893-79FC-481D-8EEA-9C65F4F352A2}" type="presParOf" srcId="{5B101C09-17EB-4285-A9AF-1B4685B39A7B}" destId="{510AA26B-DF12-4AFF-A900-E8C8A2E0A0D0}" srcOrd="2" destOrd="0" presId="urn:microsoft.com/office/officeart/2005/8/layout/cycle2"/>
    <dgm:cxn modelId="{2B63A023-9EF2-4FD5-877E-339B8BDC7593}" type="presParOf" srcId="{5B101C09-17EB-4285-A9AF-1B4685B39A7B}" destId="{9594D6B4-FBBF-4CB8-9781-A7840F0E0A0F}" srcOrd="3" destOrd="0" presId="urn:microsoft.com/office/officeart/2005/8/layout/cycle2"/>
    <dgm:cxn modelId="{0FF8A9EB-BA85-47CC-8AA7-EC37EA8D07F5}" type="presParOf" srcId="{9594D6B4-FBBF-4CB8-9781-A7840F0E0A0F}" destId="{9D5790AA-34DE-4007-A279-287C739E2576}" srcOrd="0" destOrd="0" presId="urn:microsoft.com/office/officeart/2005/8/layout/cycle2"/>
    <dgm:cxn modelId="{225C5D4F-B4F1-4D9F-8803-3FF4BD921A55}" type="presParOf" srcId="{5B101C09-17EB-4285-A9AF-1B4685B39A7B}" destId="{714A057E-2CA9-4EE5-96F6-2ED636574183}" srcOrd="4" destOrd="0" presId="urn:microsoft.com/office/officeart/2005/8/layout/cycle2"/>
    <dgm:cxn modelId="{B312A2C1-BA3C-44CC-BCD3-4B3504300635}" type="presParOf" srcId="{5B101C09-17EB-4285-A9AF-1B4685B39A7B}" destId="{1601BF18-FD17-4A80-86A6-BCB608CFCE9B}" srcOrd="5" destOrd="0" presId="urn:microsoft.com/office/officeart/2005/8/layout/cycle2"/>
    <dgm:cxn modelId="{5277E505-B204-48E8-847F-A0547E7DE09F}" type="presParOf" srcId="{1601BF18-FD17-4A80-86A6-BCB608CFCE9B}" destId="{EA86257E-47E0-4590-AF5D-24D38BAB41CD}" srcOrd="0" destOrd="0" presId="urn:microsoft.com/office/officeart/2005/8/layout/cycle2"/>
    <dgm:cxn modelId="{A4F0FFEA-4722-43AC-805A-F2E1DB468847}" type="presParOf" srcId="{5B101C09-17EB-4285-A9AF-1B4685B39A7B}" destId="{6D485B18-DCFD-4865-9A95-02261AD50948}" srcOrd="6" destOrd="0" presId="urn:microsoft.com/office/officeart/2005/8/layout/cycle2"/>
    <dgm:cxn modelId="{1C673DDD-B7AF-4716-B0F4-24E5075B1519}" type="presParOf" srcId="{5B101C09-17EB-4285-A9AF-1B4685B39A7B}" destId="{BC9825B5-0D46-4B1F-BFC5-EC6BF721A901}" srcOrd="7" destOrd="0" presId="urn:microsoft.com/office/officeart/2005/8/layout/cycle2"/>
    <dgm:cxn modelId="{248ED83C-9B37-457E-B355-1DB151A3A6AE}" type="presParOf" srcId="{BC9825B5-0D46-4B1F-BFC5-EC6BF721A901}" destId="{B813022B-0364-4CAA-8846-40A5ACC38585}" srcOrd="0" destOrd="0" presId="urn:microsoft.com/office/officeart/2005/8/layout/cycle2"/>
    <dgm:cxn modelId="{3EAF68FD-9A3B-4630-9C0E-D45BA88963A5}" type="presParOf" srcId="{5B101C09-17EB-4285-A9AF-1B4685B39A7B}" destId="{939D2F6D-580F-48E9-9055-8D85064A26C2}" srcOrd="8" destOrd="0" presId="urn:microsoft.com/office/officeart/2005/8/layout/cycle2"/>
    <dgm:cxn modelId="{CDDB258F-F21E-498C-AF5B-B761F5E2D990}" type="presParOf" srcId="{5B101C09-17EB-4285-A9AF-1B4685B39A7B}" destId="{988BC09E-57E5-4921-8F83-6FD28A5B8930}" srcOrd="9" destOrd="0" presId="urn:microsoft.com/office/officeart/2005/8/layout/cycle2"/>
    <dgm:cxn modelId="{50C94AA1-8717-433C-B927-FFC60AA00194}" type="presParOf" srcId="{988BC09E-57E5-4921-8F83-6FD28A5B8930}" destId="{0FF9D7E6-40B5-478D-A714-401AADF2ED8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D5F85A-8611-405E-BFBA-3F6CFF9F8547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3F6BA02-5508-4BA9-8703-F3AA9EF8DCC0}">
      <dgm:prSet phldrT="[Text]"/>
      <dgm:spPr/>
      <dgm:t>
        <a:bodyPr/>
        <a:lstStyle/>
        <a:p>
          <a:r>
            <a:rPr lang="en-GB" b="0" dirty="0"/>
            <a:t>What does the data show </a:t>
          </a:r>
          <a:r>
            <a:rPr lang="en-GB" b="0" dirty="0" smtClean="0"/>
            <a:t>us?</a:t>
          </a:r>
          <a:endParaRPr lang="en-GB" b="0" dirty="0"/>
        </a:p>
      </dgm:t>
    </dgm:pt>
    <dgm:pt modelId="{7120A8E9-7FCD-465D-A322-EF8E8BABCCF2}" type="parTrans" cxnId="{384FDA34-9E5E-49FD-9BB0-5AADB606F40E}">
      <dgm:prSet/>
      <dgm:spPr/>
      <dgm:t>
        <a:bodyPr/>
        <a:lstStyle/>
        <a:p>
          <a:endParaRPr lang="en-GB"/>
        </a:p>
      </dgm:t>
    </dgm:pt>
    <dgm:pt modelId="{147D0D24-98EF-497E-9FFA-A70F39246384}" type="sibTrans" cxnId="{384FDA34-9E5E-49FD-9BB0-5AADB606F40E}">
      <dgm:prSet/>
      <dgm:spPr/>
      <dgm:t>
        <a:bodyPr/>
        <a:lstStyle/>
        <a:p>
          <a:endParaRPr lang="en-GB"/>
        </a:p>
      </dgm:t>
    </dgm:pt>
    <dgm:pt modelId="{86A718F1-FD38-4C24-9570-9140F4979D3E}">
      <dgm:prSet phldrT="[Text]"/>
      <dgm:spPr/>
      <dgm:t>
        <a:bodyPr/>
        <a:lstStyle/>
        <a:p>
          <a:r>
            <a:rPr lang="en-GB" b="0" dirty="0"/>
            <a:t>Identify what we want to improve</a:t>
          </a:r>
        </a:p>
      </dgm:t>
    </dgm:pt>
    <dgm:pt modelId="{0DD3809E-2FE3-4685-9578-C246A8D368CB}" type="parTrans" cxnId="{70A4D310-E269-4DEB-BF92-25452DC4AAB4}">
      <dgm:prSet/>
      <dgm:spPr/>
      <dgm:t>
        <a:bodyPr/>
        <a:lstStyle/>
        <a:p>
          <a:endParaRPr lang="en-GB"/>
        </a:p>
      </dgm:t>
    </dgm:pt>
    <dgm:pt modelId="{47FA623E-ED56-471F-9042-D304D7DC4208}" type="sibTrans" cxnId="{70A4D310-E269-4DEB-BF92-25452DC4AAB4}">
      <dgm:prSet/>
      <dgm:spPr/>
      <dgm:t>
        <a:bodyPr/>
        <a:lstStyle/>
        <a:p>
          <a:endParaRPr lang="en-GB"/>
        </a:p>
      </dgm:t>
    </dgm:pt>
    <dgm:pt modelId="{EFDEAB31-C892-40E0-8192-7F07E4C740ED}">
      <dgm:prSet phldrT="[Text]"/>
      <dgm:spPr/>
      <dgm:t>
        <a:bodyPr/>
        <a:lstStyle/>
        <a:p>
          <a:r>
            <a:rPr lang="en-GB" b="0" dirty="0"/>
            <a:t>Identify actions to take</a:t>
          </a:r>
        </a:p>
      </dgm:t>
    </dgm:pt>
    <dgm:pt modelId="{F5D0DEFF-1E41-4DE7-82C6-D543F748FA5A}" type="parTrans" cxnId="{2591C94E-6ACA-4014-A66C-685232285E48}">
      <dgm:prSet/>
      <dgm:spPr/>
      <dgm:t>
        <a:bodyPr/>
        <a:lstStyle/>
        <a:p>
          <a:endParaRPr lang="en-GB"/>
        </a:p>
      </dgm:t>
    </dgm:pt>
    <dgm:pt modelId="{FAD2C74B-CA77-4E77-B9EC-7789C4C3AA75}" type="sibTrans" cxnId="{2591C94E-6ACA-4014-A66C-685232285E48}">
      <dgm:prSet/>
      <dgm:spPr/>
      <dgm:t>
        <a:bodyPr/>
        <a:lstStyle/>
        <a:p>
          <a:endParaRPr lang="en-GB"/>
        </a:p>
      </dgm:t>
    </dgm:pt>
    <dgm:pt modelId="{7911A800-BC84-4F43-92DB-0440FBAFD946}">
      <dgm:prSet phldrT="[Text]"/>
      <dgm:spPr/>
      <dgm:t>
        <a:bodyPr/>
        <a:lstStyle/>
        <a:p>
          <a:r>
            <a:rPr lang="en-GB" b="0" dirty="0"/>
            <a:t>Use data to </a:t>
          </a:r>
          <a:r>
            <a:rPr lang="en-GB" b="0" dirty="0" smtClean="0"/>
            <a:t>measure </a:t>
          </a:r>
          <a:r>
            <a:rPr lang="en-GB" b="0" dirty="0"/>
            <a:t>success</a:t>
          </a:r>
        </a:p>
      </dgm:t>
    </dgm:pt>
    <dgm:pt modelId="{37A6D71D-D7AF-47C2-A16E-6777CF6CA3DA}" type="parTrans" cxnId="{6E87D5F9-07AE-4B20-9E51-E355FAF53B27}">
      <dgm:prSet/>
      <dgm:spPr/>
      <dgm:t>
        <a:bodyPr/>
        <a:lstStyle/>
        <a:p>
          <a:endParaRPr lang="en-GB"/>
        </a:p>
      </dgm:t>
    </dgm:pt>
    <dgm:pt modelId="{9906F15A-9AAB-46C9-B25D-BFAC527CD95C}" type="sibTrans" cxnId="{6E87D5F9-07AE-4B20-9E51-E355FAF53B27}">
      <dgm:prSet/>
      <dgm:spPr/>
      <dgm:t>
        <a:bodyPr/>
        <a:lstStyle/>
        <a:p>
          <a:endParaRPr lang="en-GB"/>
        </a:p>
      </dgm:t>
    </dgm:pt>
    <dgm:pt modelId="{82AEEBBA-7D57-4380-9B73-8C68A7E95498}">
      <dgm:prSet phldrT="[Text]"/>
      <dgm:spPr/>
      <dgm:t>
        <a:bodyPr/>
        <a:lstStyle/>
        <a:p>
          <a:r>
            <a:rPr lang="en-GB" b="0" dirty="0"/>
            <a:t>Outcomes for young people</a:t>
          </a:r>
        </a:p>
      </dgm:t>
    </dgm:pt>
    <dgm:pt modelId="{F1A25515-2992-44A1-9C29-612FEA706359}" type="parTrans" cxnId="{5E0B73FF-7160-47D2-BCE3-DCE4951831FD}">
      <dgm:prSet/>
      <dgm:spPr/>
      <dgm:t>
        <a:bodyPr/>
        <a:lstStyle/>
        <a:p>
          <a:endParaRPr lang="en-GB"/>
        </a:p>
      </dgm:t>
    </dgm:pt>
    <dgm:pt modelId="{3AF31A94-BC4F-4973-AB46-63089B422C66}" type="sibTrans" cxnId="{5E0B73FF-7160-47D2-BCE3-DCE4951831FD}">
      <dgm:prSet/>
      <dgm:spPr/>
      <dgm:t>
        <a:bodyPr/>
        <a:lstStyle/>
        <a:p>
          <a:endParaRPr lang="en-GB"/>
        </a:p>
      </dgm:t>
    </dgm:pt>
    <dgm:pt modelId="{5B101C09-17EB-4285-A9AF-1B4685B39A7B}" type="pres">
      <dgm:prSet presAssocID="{8CD5F85A-8611-405E-BFBA-3F6CFF9F854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477170E-4C0C-4203-A56D-4B3B7EEAB50F}" type="pres">
      <dgm:prSet presAssocID="{82AEEBBA-7D57-4380-9B73-8C68A7E954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E899B6-44C3-40F0-A46E-5AE1099FDE34}" type="pres">
      <dgm:prSet presAssocID="{3AF31A94-BC4F-4973-AB46-63089B422C66}" presName="sibTrans" presStyleLbl="sibTrans2D1" presStyleIdx="0" presStyleCnt="5"/>
      <dgm:spPr/>
      <dgm:t>
        <a:bodyPr/>
        <a:lstStyle/>
        <a:p>
          <a:endParaRPr lang="en-GB"/>
        </a:p>
      </dgm:t>
    </dgm:pt>
    <dgm:pt modelId="{FF663F86-55CA-45B7-A5E1-33EF445D176A}" type="pres">
      <dgm:prSet presAssocID="{3AF31A94-BC4F-4973-AB46-63089B422C66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510AA26B-DF12-4AFF-A900-E8C8A2E0A0D0}" type="pres">
      <dgm:prSet presAssocID="{63F6BA02-5508-4BA9-8703-F3AA9EF8DCC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94D6B4-FBBF-4CB8-9781-A7840F0E0A0F}" type="pres">
      <dgm:prSet presAssocID="{147D0D24-98EF-497E-9FFA-A70F39246384}" presName="sibTrans" presStyleLbl="sibTrans2D1" presStyleIdx="1" presStyleCnt="5"/>
      <dgm:spPr/>
      <dgm:t>
        <a:bodyPr/>
        <a:lstStyle/>
        <a:p>
          <a:endParaRPr lang="en-GB"/>
        </a:p>
      </dgm:t>
    </dgm:pt>
    <dgm:pt modelId="{9D5790AA-34DE-4007-A279-287C739E2576}" type="pres">
      <dgm:prSet presAssocID="{147D0D24-98EF-497E-9FFA-A70F39246384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714A057E-2CA9-4EE5-96F6-2ED636574183}" type="pres">
      <dgm:prSet presAssocID="{86A718F1-FD38-4C24-9570-9140F4979D3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01BF18-FD17-4A80-86A6-BCB608CFCE9B}" type="pres">
      <dgm:prSet presAssocID="{47FA623E-ED56-471F-9042-D304D7DC4208}" presName="sibTrans" presStyleLbl="sibTrans2D1" presStyleIdx="2" presStyleCnt="5"/>
      <dgm:spPr/>
      <dgm:t>
        <a:bodyPr/>
        <a:lstStyle/>
        <a:p>
          <a:endParaRPr lang="en-GB"/>
        </a:p>
      </dgm:t>
    </dgm:pt>
    <dgm:pt modelId="{EA86257E-47E0-4590-AF5D-24D38BAB41CD}" type="pres">
      <dgm:prSet presAssocID="{47FA623E-ED56-471F-9042-D304D7DC4208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6D485B18-DCFD-4865-9A95-02261AD50948}" type="pres">
      <dgm:prSet presAssocID="{EFDEAB31-C892-40E0-8192-7F07E4C740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9825B5-0D46-4B1F-BFC5-EC6BF721A901}" type="pres">
      <dgm:prSet presAssocID="{FAD2C74B-CA77-4E77-B9EC-7789C4C3AA75}" presName="sibTrans" presStyleLbl="sibTrans2D1" presStyleIdx="3" presStyleCnt="5"/>
      <dgm:spPr/>
      <dgm:t>
        <a:bodyPr/>
        <a:lstStyle/>
        <a:p>
          <a:endParaRPr lang="en-GB"/>
        </a:p>
      </dgm:t>
    </dgm:pt>
    <dgm:pt modelId="{B813022B-0364-4CAA-8846-40A5ACC38585}" type="pres">
      <dgm:prSet presAssocID="{FAD2C74B-CA77-4E77-B9EC-7789C4C3AA75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939D2F6D-580F-48E9-9055-8D85064A26C2}" type="pres">
      <dgm:prSet presAssocID="{7911A800-BC84-4F43-92DB-0440FBAFD9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8BC09E-57E5-4921-8F83-6FD28A5B8930}" type="pres">
      <dgm:prSet presAssocID="{9906F15A-9AAB-46C9-B25D-BFAC527CD95C}" presName="sibTrans" presStyleLbl="sibTrans2D1" presStyleIdx="4" presStyleCnt="5"/>
      <dgm:spPr/>
      <dgm:t>
        <a:bodyPr/>
        <a:lstStyle/>
        <a:p>
          <a:endParaRPr lang="en-GB"/>
        </a:p>
      </dgm:t>
    </dgm:pt>
    <dgm:pt modelId="{0FF9D7E6-40B5-478D-A714-401AADF2ED8D}" type="pres">
      <dgm:prSet presAssocID="{9906F15A-9AAB-46C9-B25D-BFAC527CD95C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E1701E45-F8FE-4C8D-9C31-C42D23703CC9}" type="presOf" srcId="{9906F15A-9AAB-46C9-B25D-BFAC527CD95C}" destId="{988BC09E-57E5-4921-8F83-6FD28A5B8930}" srcOrd="0" destOrd="0" presId="urn:microsoft.com/office/officeart/2005/8/layout/cycle2"/>
    <dgm:cxn modelId="{828937DF-2BD0-4B99-940E-9CFC127056CD}" type="presOf" srcId="{EFDEAB31-C892-40E0-8192-7F07E4C740ED}" destId="{6D485B18-DCFD-4865-9A95-02261AD50948}" srcOrd="0" destOrd="0" presId="urn:microsoft.com/office/officeart/2005/8/layout/cycle2"/>
    <dgm:cxn modelId="{4E0B7FF9-5128-45EF-9B3B-F01311B4B678}" type="presOf" srcId="{FAD2C74B-CA77-4E77-B9EC-7789C4C3AA75}" destId="{B813022B-0364-4CAA-8846-40A5ACC38585}" srcOrd="1" destOrd="0" presId="urn:microsoft.com/office/officeart/2005/8/layout/cycle2"/>
    <dgm:cxn modelId="{384FDA34-9E5E-49FD-9BB0-5AADB606F40E}" srcId="{8CD5F85A-8611-405E-BFBA-3F6CFF9F8547}" destId="{63F6BA02-5508-4BA9-8703-F3AA9EF8DCC0}" srcOrd="1" destOrd="0" parTransId="{7120A8E9-7FCD-465D-A322-EF8E8BABCCF2}" sibTransId="{147D0D24-98EF-497E-9FFA-A70F39246384}"/>
    <dgm:cxn modelId="{D7E89A56-2D11-4EC4-9948-945744691235}" type="presOf" srcId="{FAD2C74B-CA77-4E77-B9EC-7789C4C3AA75}" destId="{BC9825B5-0D46-4B1F-BFC5-EC6BF721A901}" srcOrd="0" destOrd="0" presId="urn:microsoft.com/office/officeart/2005/8/layout/cycle2"/>
    <dgm:cxn modelId="{6368A632-45DE-4EAD-89BD-CA2811D39298}" type="presOf" srcId="{3AF31A94-BC4F-4973-AB46-63089B422C66}" destId="{D3E899B6-44C3-40F0-A46E-5AE1099FDE34}" srcOrd="0" destOrd="0" presId="urn:microsoft.com/office/officeart/2005/8/layout/cycle2"/>
    <dgm:cxn modelId="{F240B0BB-FBF7-49A5-A288-90054D6D9BB5}" type="presOf" srcId="{3AF31A94-BC4F-4973-AB46-63089B422C66}" destId="{FF663F86-55CA-45B7-A5E1-33EF445D176A}" srcOrd="1" destOrd="0" presId="urn:microsoft.com/office/officeart/2005/8/layout/cycle2"/>
    <dgm:cxn modelId="{A0ACA951-3CEE-4907-87A6-0A45478C441D}" type="presOf" srcId="{63F6BA02-5508-4BA9-8703-F3AA9EF8DCC0}" destId="{510AA26B-DF12-4AFF-A900-E8C8A2E0A0D0}" srcOrd="0" destOrd="0" presId="urn:microsoft.com/office/officeart/2005/8/layout/cycle2"/>
    <dgm:cxn modelId="{C1806DBB-A13D-424C-9E85-2416ED792EBD}" type="presOf" srcId="{47FA623E-ED56-471F-9042-D304D7DC4208}" destId="{EA86257E-47E0-4590-AF5D-24D38BAB41CD}" srcOrd="1" destOrd="0" presId="urn:microsoft.com/office/officeart/2005/8/layout/cycle2"/>
    <dgm:cxn modelId="{2591C94E-6ACA-4014-A66C-685232285E48}" srcId="{8CD5F85A-8611-405E-BFBA-3F6CFF9F8547}" destId="{EFDEAB31-C892-40E0-8192-7F07E4C740ED}" srcOrd="3" destOrd="0" parTransId="{F5D0DEFF-1E41-4DE7-82C6-D543F748FA5A}" sibTransId="{FAD2C74B-CA77-4E77-B9EC-7789C4C3AA75}"/>
    <dgm:cxn modelId="{10116743-EEE3-4BB9-B3D1-BE435BCFAE5F}" type="presOf" srcId="{8CD5F85A-8611-405E-BFBA-3F6CFF9F8547}" destId="{5B101C09-17EB-4285-A9AF-1B4685B39A7B}" srcOrd="0" destOrd="0" presId="urn:microsoft.com/office/officeart/2005/8/layout/cycle2"/>
    <dgm:cxn modelId="{5E0B73FF-7160-47D2-BCE3-DCE4951831FD}" srcId="{8CD5F85A-8611-405E-BFBA-3F6CFF9F8547}" destId="{82AEEBBA-7D57-4380-9B73-8C68A7E95498}" srcOrd="0" destOrd="0" parTransId="{F1A25515-2992-44A1-9C29-612FEA706359}" sibTransId="{3AF31A94-BC4F-4973-AB46-63089B422C66}"/>
    <dgm:cxn modelId="{70A4D310-E269-4DEB-BF92-25452DC4AAB4}" srcId="{8CD5F85A-8611-405E-BFBA-3F6CFF9F8547}" destId="{86A718F1-FD38-4C24-9570-9140F4979D3E}" srcOrd="2" destOrd="0" parTransId="{0DD3809E-2FE3-4685-9578-C246A8D368CB}" sibTransId="{47FA623E-ED56-471F-9042-D304D7DC4208}"/>
    <dgm:cxn modelId="{BA3BE71B-E0C4-409E-A022-443473BD5F34}" type="presOf" srcId="{147D0D24-98EF-497E-9FFA-A70F39246384}" destId="{9D5790AA-34DE-4007-A279-287C739E2576}" srcOrd="1" destOrd="0" presId="urn:microsoft.com/office/officeart/2005/8/layout/cycle2"/>
    <dgm:cxn modelId="{15E269B8-F1BC-456F-8D05-2805E93F83DF}" type="presOf" srcId="{7911A800-BC84-4F43-92DB-0440FBAFD946}" destId="{939D2F6D-580F-48E9-9055-8D85064A26C2}" srcOrd="0" destOrd="0" presId="urn:microsoft.com/office/officeart/2005/8/layout/cycle2"/>
    <dgm:cxn modelId="{AB4AB42D-BAEA-4963-8F17-74F9122C1F06}" type="presOf" srcId="{147D0D24-98EF-497E-9FFA-A70F39246384}" destId="{9594D6B4-FBBF-4CB8-9781-A7840F0E0A0F}" srcOrd="0" destOrd="0" presId="urn:microsoft.com/office/officeart/2005/8/layout/cycle2"/>
    <dgm:cxn modelId="{6E87D5F9-07AE-4B20-9E51-E355FAF53B27}" srcId="{8CD5F85A-8611-405E-BFBA-3F6CFF9F8547}" destId="{7911A800-BC84-4F43-92DB-0440FBAFD946}" srcOrd="4" destOrd="0" parTransId="{37A6D71D-D7AF-47C2-A16E-6777CF6CA3DA}" sibTransId="{9906F15A-9AAB-46C9-B25D-BFAC527CD95C}"/>
    <dgm:cxn modelId="{FE8C5137-FB90-4732-8E91-616EC27A46F2}" type="presOf" srcId="{47FA623E-ED56-471F-9042-D304D7DC4208}" destId="{1601BF18-FD17-4A80-86A6-BCB608CFCE9B}" srcOrd="0" destOrd="0" presId="urn:microsoft.com/office/officeart/2005/8/layout/cycle2"/>
    <dgm:cxn modelId="{1925BE7D-B17D-4A33-BEB1-265CAF94BB1F}" type="presOf" srcId="{82AEEBBA-7D57-4380-9B73-8C68A7E95498}" destId="{1477170E-4C0C-4203-A56D-4B3B7EEAB50F}" srcOrd="0" destOrd="0" presId="urn:microsoft.com/office/officeart/2005/8/layout/cycle2"/>
    <dgm:cxn modelId="{662BEF52-99C3-49CC-8269-7C5486E986E1}" type="presOf" srcId="{86A718F1-FD38-4C24-9570-9140F4979D3E}" destId="{714A057E-2CA9-4EE5-96F6-2ED636574183}" srcOrd="0" destOrd="0" presId="urn:microsoft.com/office/officeart/2005/8/layout/cycle2"/>
    <dgm:cxn modelId="{47595571-DA68-4018-B560-6F7FB75ED682}" type="presOf" srcId="{9906F15A-9AAB-46C9-B25D-BFAC527CD95C}" destId="{0FF9D7E6-40B5-478D-A714-401AADF2ED8D}" srcOrd="1" destOrd="0" presId="urn:microsoft.com/office/officeart/2005/8/layout/cycle2"/>
    <dgm:cxn modelId="{BA5884DC-63F1-409F-8353-6DFE4391FD9C}" type="presParOf" srcId="{5B101C09-17EB-4285-A9AF-1B4685B39A7B}" destId="{1477170E-4C0C-4203-A56D-4B3B7EEAB50F}" srcOrd="0" destOrd="0" presId="urn:microsoft.com/office/officeart/2005/8/layout/cycle2"/>
    <dgm:cxn modelId="{EC64D82D-6DBE-4D39-9E8B-C656342A7721}" type="presParOf" srcId="{5B101C09-17EB-4285-A9AF-1B4685B39A7B}" destId="{D3E899B6-44C3-40F0-A46E-5AE1099FDE34}" srcOrd="1" destOrd="0" presId="urn:microsoft.com/office/officeart/2005/8/layout/cycle2"/>
    <dgm:cxn modelId="{61015BAC-4976-4B32-9A88-463A8BD11DE1}" type="presParOf" srcId="{D3E899B6-44C3-40F0-A46E-5AE1099FDE34}" destId="{FF663F86-55CA-45B7-A5E1-33EF445D176A}" srcOrd="0" destOrd="0" presId="urn:microsoft.com/office/officeart/2005/8/layout/cycle2"/>
    <dgm:cxn modelId="{23E4B167-B661-4CE8-BCA6-5B2EB2395690}" type="presParOf" srcId="{5B101C09-17EB-4285-A9AF-1B4685B39A7B}" destId="{510AA26B-DF12-4AFF-A900-E8C8A2E0A0D0}" srcOrd="2" destOrd="0" presId="urn:microsoft.com/office/officeart/2005/8/layout/cycle2"/>
    <dgm:cxn modelId="{0E4B03D4-8009-4117-BE90-47EA420B2CB9}" type="presParOf" srcId="{5B101C09-17EB-4285-A9AF-1B4685B39A7B}" destId="{9594D6B4-FBBF-4CB8-9781-A7840F0E0A0F}" srcOrd="3" destOrd="0" presId="urn:microsoft.com/office/officeart/2005/8/layout/cycle2"/>
    <dgm:cxn modelId="{823AA4B1-3931-4E2A-8D69-2F6CBE81B7E9}" type="presParOf" srcId="{9594D6B4-FBBF-4CB8-9781-A7840F0E0A0F}" destId="{9D5790AA-34DE-4007-A279-287C739E2576}" srcOrd="0" destOrd="0" presId="urn:microsoft.com/office/officeart/2005/8/layout/cycle2"/>
    <dgm:cxn modelId="{8DAC787B-819A-4E5E-9376-C792E8769075}" type="presParOf" srcId="{5B101C09-17EB-4285-A9AF-1B4685B39A7B}" destId="{714A057E-2CA9-4EE5-96F6-2ED636574183}" srcOrd="4" destOrd="0" presId="urn:microsoft.com/office/officeart/2005/8/layout/cycle2"/>
    <dgm:cxn modelId="{A2B7C240-EF53-4E8B-9BED-80127F99430E}" type="presParOf" srcId="{5B101C09-17EB-4285-A9AF-1B4685B39A7B}" destId="{1601BF18-FD17-4A80-86A6-BCB608CFCE9B}" srcOrd="5" destOrd="0" presId="urn:microsoft.com/office/officeart/2005/8/layout/cycle2"/>
    <dgm:cxn modelId="{036AC49C-BCED-411F-8449-77009FC2B1BF}" type="presParOf" srcId="{1601BF18-FD17-4A80-86A6-BCB608CFCE9B}" destId="{EA86257E-47E0-4590-AF5D-24D38BAB41CD}" srcOrd="0" destOrd="0" presId="urn:microsoft.com/office/officeart/2005/8/layout/cycle2"/>
    <dgm:cxn modelId="{8343CDA4-920C-43A4-B215-F8B12B47E13E}" type="presParOf" srcId="{5B101C09-17EB-4285-A9AF-1B4685B39A7B}" destId="{6D485B18-DCFD-4865-9A95-02261AD50948}" srcOrd="6" destOrd="0" presId="urn:microsoft.com/office/officeart/2005/8/layout/cycle2"/>
    <dgm:cxn modelId="{D806D380-2BEE-45DB-A4FF-C9D13D74C212}" type="presParOf" srcId="{5B101C09-17EB-4285-A9AF-1B4685B39A7B}" destId="{BC9825B5-0D46-4B1F-BFC5-EC6BF721A901}" srcOrd="7" destOrd="0" presId="urn:microsoft.com/office/officeart/2005/8/layout/cycle2"/>
    <dgm:cxn modelId="{69EECCB1-2CE4-4454-AC19-3E016CC53AA9}" type="presParOf" srcId="{BC9825B5-0D46-4B1F-BFC5-EC6BF721A901}" destId="{B813022B-0364-4CAA-8846-40A5ACC38585}" srcOrd="0" destOrd="0" presId="urn:microsoft.com/office/officeart/2005/8/layout/cycle2"/>
    <dgm:cxn modelId="{162622BC-D420-4105-9193-834E613655B9}" type="presParOf" srcId="{5B101C09-17EB-4285-A9AF-1B4685B39A7B}" destId="{939D2F6D-580F-48E9-9055-8D85064A26C2}" srcOrd="8" destOrd="0" presId="urn:microsoft.com/office/officeart/2005/8/layout/cycle2"/>
    <dgm:cxn modelId="{8DE16789-0FA6-4A20-8E4C-C0DD358C10E1}" type="presParOf" srcId="{5B101C09-17EB-4285-A9AF-1B4685B39A7B}" destId="{988BC09E-57E5-4921-8F83-6FD28A5B8930}" srcOrd="9" destOrd="0" presId="urn:microsoft.com/office/officeart/2005/8/layout/cycle2"/>
    <dgm:cxn modelId="{34553ADD-EEE7-4E4D-BDFE-5229D95ED546}" type="presParOf" srcId="{988BC09E-57E5-4921-8F83-6FD28A5B8930}" destId="{0FF9D7E6-40B5-478D-A714-401AADF2ED8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801FBA-8988-45CA-88F8-969801663EB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730B1F5-B6D3-40B5-8BC9-610F2E496A04}">
      <dgm:prSet phldrT="[Text]" custT="1"/>
      <dgm:spPr/>
      <dgm:t>
        <a:bodyPr/>
        <a:lstStyle/>
        <a:p>
          <a:pPr algn="ctr"/>
          <a:r>
            <a:rPr lang="en-GB" sz="2800" dirty="0" smtClean="0"/>
            <a:t>September 2013</a:t>
          </a:r>
          <a:br>
            <a:rPr lang="en-GB" sz="2800" dirty="0" smtClean="0"/>
          </a:br>
          <a:r>
            <a:rPr lang="en-GB" sz="2800" dirty="0" smtClean="0"/>
            <a:t>Preview Edition</a:t>
          </a:r>
          <a:endParaRPr lang="en-GB" sz="2800" dirty="0"/>
        </a:p>
      </dgm:t>
    </dgm:pt>
    <dgm:pt modelId="{088C6000-5816-403D-A1E0-9396CBAAEEAF}" type="parTrans" cxnId="{7ABBEBA9-2EE4-40AE-9C06-49E7943FFB7B}">
      <dgm:prSet/>
      <dgm:spPr/>
      <dgm:t>
        <a:bodyPr/>
        <a:lstStyle/>
        <a:p>
          <a:endParaRPr lang="en-GB"/>
        </a:p>
      </dgm:t>
    </dgm:pt>
    <dgm:pt modelId="{C1FDA50C-5163-4BE4-95D1-5B67B53E20ED}" type="sibTrans" cxnId="{7ABBEBA9-2EE4-40AE-9C06-49E7943FFB7B}">
      <dgm:prSet/>
      <dgm:spPr/>
      <dgm:t>
        <a:bodyPr/>
        <a:lstStyle/>
        <a:p>
          <a:endParaRPr lang="en-GB"/>
        </a:p>
      </dgm:t>
    </dgm:pt>
    <dgm:pt modelId="{12588DDE-306D-48CB-87B8-F74A44F3C3CA}">
      <dgm:prSet phldrT="[Text]" custT="1"/>
      <dgm:spPr/>
      <dgm:t>
        <a:bodyPr/>
        <a:lstStyle/>
        <a:p>
          <a:r>
            <a:rPr lang="en-GB" sz="1600" dirty="0" smtClean="0"/>
            <a:t>Awards 2013</a:t>
          </a:r>
          <a:endParaRPr lang="en-GB" sz="1600" dirty="0"/>
        </a:p>
      </dgm:t>
    </dgm:pt>
    <dgm:pt modelId="{9E35AB9A-FCE1-4A77-966F-DFBD7CA038DA}" type="parTrans" cxnId="{87A9DD42-6BE6-40D7-8D99-884417BC3328}">
      <dgm:prSet/>
      <dgm:spPr/>
      <dgm:t>
        <a:bodyPr/>
        <a:lstStyle/>
        <a:p>
          <a:endParaRPr lang="en-GB"/>
        </a:p>
      </dgm:t>
    </dgm:pt>
    <dgm:pt modelId="{7C284925-8169-44FE-A44D-E99F13ACC55F}" type="sibTrans" cxnId="{87A9DD42-6BE6-40D7-8D99-884417BC3328}">
      <dgm:prSet/>
      <dgm:spPr/>
      <dgm:t>
        <a:bodyPr/>
        <a:lstStyle/>
        <a:p>
          <a:endParaRPr lang="en-GB"/>
        </a:p>
      </dgm:t>
    </dgm:pt>
    <dgm:pt modelId="{EEE55D32-94D1-47D5-9BF0-1C37626488BE}">
      <dgm:prSet phldrT="[Text]" custT="1"/>
      <dgm:spPr/>
      <dgm:t>
        <a:bodyPr/>
        <a:lstStyle/>
        <a:p>
          <a:r>
            <a:rPr lang="en-GB" sz="1600" dirty="0" smtClean="0"/>
            <a:t>Virtual schools with updated methodology</a:t>
          </a:r>
          <a:endParaRPr lang="en-GB" sz="1600" dirty="0"/>
        </a:p>
      </dgm:t>
    </dgm:pt>
    <dgm:pt modelId="{3D1DE737-8430-4701-9E60-27A0E99DB73F}" type="parTrans" cxnId="{778202A0-7CB8-44F0-B553-8648AC863205}">
      <dgm:prSet/>
      <dgm:spPr/>
      <dgm:t>
        <a:bodyPr/>
        <a:lstStyle/>
        <a:p>
          <a:endParaRPr lang="en-GB"/>
        </a:p>
      </dgm:t>
    </dgm:pt>
    <dgm:pt modelId="{A851C4D9-F5C9-41EA-A4E9-E06AF74BCCDD}" type="sibTrans" cxnId="{778202A0-7CB8-44F0-B553-8648AC863205}">
      <dgm:prSet/>
      <dgm:spPr/>
      <dgm:t>
        <a:bodyPr/>
        <a:lstStyle/>
        <a:p>
          <a:endParaRPr lang="en-GB"/>
        </a:p>
      </dgm:t>
    </dgm:pt>
    <dgm:pt modelId="{54D03569-2691-4753-8C58-F84B870C865D}">
      <dgm:prSet phldrT="[Text]" custT="1"/>
      <dgm:spPr/>
      <dgm:t>
        <a:bodyPr/>
        <a:lstStyle/>
        <a:p>
          <a:r>
            <a:rPr lang="en-GB" sz="2800" dirty="0" smtClean="0"/>
            <a:t>April 2014 Preview Update</a:t>
          </a:r>
        </a:p>
      </dgm:t>
    </dgm:pt>
    <dgm:pt modelId="{5D2A2E18-0420-480E-AD77-976C55E59937}" type="parTrans" cxnId="{E2B3C67F-69E4-4371-ABB9-EC38D34A4264}">
      <dgm:prSet/>
      <dgm:spPr/>
      <dgm:t>
        <a:bodyPr/>
        <a:lstStyle/>
        <a:p>
          <a:endParaRPr lang="en-GB"/>
        </a:p>
      </dgm:t>
    </dgm:pt>
    <dgm:pt modelId="{8C54D635-B1AF-4A56-88E5-575504AB96DC}" type="sibTrans" cxnId="{E2B3C67F-69E4-4371-ABB9-EC38D34A4264}">
      <dgm:prSet/>
      <dgm:spPr/>
      <dgm:t>
        <a:bodyPr/>
        <a:lstStyle/>
        <a:p>
          <a:endParaRPr lang="en-GB"/>
        </a:p>
      </dgm:t>
    </dgm:pt>
    <dgm:pt modelId="{E30DD87C-156A-4E50-AC37-4B0CB8528645}">
      <dgm:prSet phldrT="[Text]" custT="1"/>
      <dgm:spPr/>
      <dgm:t>
        <a:bodyPr/>
        <a:lstStyle/>
        <a:p>
          <a:r>
            <a:rPr lang="en-GB" sz="1600" dirty="0" smtClean="0"/>
            <a:t>Stage cohort version of national dashboard measures</a:t>
          </a:r>
          <a:endParaRPr lang="en-GB" sz="1600" dirty="0"/>
        </a:p>
      </dgm:t>
    </dgm:pt>
    <dgm:pt modelId="{4C378842-9B83-4FE0-89A5-13F245B28D66}" type="parTrans" cxnId="{813D8C21-5436-4AFB-9CD0-7639DFD0AC03}">
      <dgm:prSet/>
      <dgm:spPr/>
      <dgm:t>
        <a:bodyPr/>
        <a:lstStyle/>
        <a:p>
          <a:endParaRPr lang="en-GB"/>
        </a:p>
      </dgm:t>
    </dgm:pt>
    <dgm:pt modelId="{9B05B684-E5CA-4009-BD6B-62ED7016355D}" type="sibTrans" cxnId="{813D8C21-5436-4AFB-9CD0-7639DFD0AC03}">
      <dgm:prSet/>
      <dgm:spPr/>
      <dgm:t>
        <a:bodyPr/>
        <a:lstStyle/>
        <a:p>
          <a:endParaRPr lang="en-GB"/>
        </a:p>
      </dgm:t>
    </dgm:pt>
    <dgm:pt modelId="{481C2AF5-C564-4895-87AE-90E9B5C03362}">
      <dgm:prSet phldrT="[Text]" custT="1"/>
      <dgm:spPr/>
      <dgm:t>
        <a:bodyPr/>
        <a:lstStyle/>
        <a:p>
          <a:r>
            <a:rPr lang="en-GB" sz="2800" dirty="0" smtClean="0"/>
            <a:t>August 2014 </a:t>
          </a:r>
          <a:br>
            <a:rPr lang="en-GB" sz="2800" dirty="0" smtClean="0"/>
          </a:br>
          <a:r>
            <a:rPr lang="en-GB" sz="2800" dirty="0" smtClean="0"/>
            <a:t>Insight - Live</a:t>
          </a:r>
          <a:endParaRPr lang="en-GB" sz="2800" dirty="0"/>
        </a:p>
      </dgm:t>
    </dgm:pt>
    <dgm:pt modelId="{16D36C3D-B25D-469D-A849-B3681283D6F9}" type="parTrans" cxnId="{819D43DB-288A-4E66-9F76-253BF8DF8CE8}">
      <dgm:prSet/>
      <dgm:spPr/>
      <dgm:t>
        <a:bodyPr/>
        <a:lstStyle/>
        <a:p>
          <a:endParaRPr lang="en-GB"/>
        </a:p>
      </dgm:t>
    </dgm:pt>
    <dgm:pt modelId="{AC799F27-C283-4F04-9DAD-604E1F8F7954}" type="sibTrans" cxnId="{819D43DB-288A-4E66-9F76-253BF8DF8CE8}">
      <dgm:prSet/>
      <dgm:spPr/>
      <dgm:t>
        <a:bodyPr/>
        <a:lstStyle/>
        <a:p>
          <a:endParaRPr lang="en-GB"/>
        </a:p>
      </dgm:t>
    </dgm:pt>
    <dgm:pt modelId="{C8B6ACE1-7059-4B20-805C-23958D0F0834}">
      <dgm:prSet phldrT="[Text]" custT="1"/>
      <dgm:spPr/>
      <dgm:t>
        <a:bodyPr/>
        <a:lstStyle/>
        <a:p>
          <a:r>
            <a:rPr lang="en-GB" sz="1600" dirty="0" smtClean="0"/>
            <a:t>Continual development</a:t>
          </a:r>
          <a:endParaRPr lang="en-GB" sz="1600" dirty="0"/>
        </a:p>
      </dgm:t>
    </dgm:pt>
    <dgm:pt modelId="{35A290BD-E078-4C97-964D-0DE7610A9FC9}" type="parTrans" cxnId="{1D76C604-BED6-4190-AFF7-2F8F42C76923}">
      <dgm:prSet/>
      <dgm:spPr/>
      <dgm:t>
        <a:bodyPr/>
        <a:lstStyle/>
        <a:p>
          <a:endParaRPr lang="en-GB"/>
        </a:p>
      </dgm:t>
    </dgm:pt>
    <dgm:pt modelId="{46078C8B-5C90-495A-BD78-4CB8DAEB4F82}" type="sibTrans" cxnId="{1D76C604-BED6-4190-AFF7-2F8F42C76923}">
      <dgm:prSet/>
      <dgm:spPr/>
      <dgm:t>
        <a:bodyPr/>
        <a:lstStyle/>
        <a:p>
          <a:endParaRPr lang="en-GB"/>
        </a:p>
      </dgm:t>
    </dgm:pt>
    <dgm:pt modelId="{769499F5-0254-4944-B2C7-177C22581D1E}">
      <dgm:prSet phldrT="[Text]" custT="1"/>
      <dgm:spPr/>
      <dgm:t>
        <a:bodyPr/>
        <a:lstStyle/>
        <a:p>
          <a:r>
            <a:rPr lang="en-GB" sz="1600" dirty="0" smtClean="0"/>
            <a:t>Case studies</a:t>
          </a:r>
          <a:endParaRPr lang="en-GB" sz="1600" dirty="0"/>
        </a:p>
      </dgm:t>
    </dgm:pt>
    <dgm:pt modelId="{1FEBA061-585D-48BC-A21F-D66558DED14C}" type="parTrans" cxnId="{F01BE7D6-7643-45D3-98C4-E625D8683ED3}">
      <dgm:prSet/>
      <dgm:spPr/>
      <dgm:t>
        <a:bodyPr/>
        <a:lstStyle/>
        <a:p>
          <a:endParaRPr lang="en-GB"/>
        </a:p>
      </dgm:t>
    </dgm:pt>
    <dgm:pt modelId="{BE14363C-0EF5-4912-B6F3-15944D3D61A8}" type="sibTrans" cxnId="{F01BE7D6-7643-45D3-98C4-E625D8683ED3}">
      <dgm:prSet/>
      <dgm:spPr/>
      <dgm:t>
        <a:bodyPr/>
        <a:lstStyle/>
        <a:p>
          <a:endParaRPr lang="en-GB"/>
        </a:p>
      </dgm:t>
    </dgm:pt>
    <dgm:pt modelId="{65B89AEE-8161-4E0F-8E83-9706F6BAC5CC}">
      <dgm:prSet phldrT="[Text]"/>
      <dgm:spPr/>
      <dgm:t>
        <a:bodyPr/>
        <a:lstStyle/>
        <a:p>
          <a:endParaRPr lang="en-GB" sz="1300" dirty="0"/>
        </a:p>
      </dgm:t>
    </dgm:pt>
    <dgm:pt modelId="{3D47A347-5EC0-4D56-A907-3D6470C595DA}" type="parTrans" cxnId="{209021FB-AA89-4B14-A020-6B5678624FED}">
      <dgm:prSet/>
      <dgm:spPr/>
      <dgm:t>
        <a:bodyPr/>
        <a:lstStyle/>
        <a:p>
          <a:endParaRPr lang="en-GB"/>
        </a:p>
      </dgm:t>
    </dgm:pt>
    <dgm:pt modelId="{8E50C19C-192E-48BF-8331-5DE850B52B41}" type="sibTrans" cxnId="{209021FB-AA89-4B14-A020-6B5678624FED}">
      <dgm:prSet/>
      <dgm:spPr/>
      <dgm:t>
        <a:bodyPr/>
        <a:lstStyle/>
        <a:p>
          <a:endParaRPr lang="en-GB"/>
        </a:p>
      </dgm:t>
    </dgm:pt>
    <dgm:pt modelId="{CFCBD009-E0E1-4CFE-BD9B-F254AAE32F80}">
      <dgm:prSet phldrT="[Text]" custT="1"/>
      <dgm:spPr/>
      <dgm:t>
        <a:bodyPr/>
        <a:lstStyle/>
        <a:p>
          <a:r>
            <a:rPr lang="en-GB" sz="2800" dirty="0" smtClean="0"/>
            <a:t>Post go-live</a:t>
          </a:r>
          <a:endParaRPr lang="en-GB" sz="2800" dirty="0"/>
        </a:p>
      </dgm:t>
    </dgm:pt>
    <dgm:pt modelId="{695BF0E4-01A4-4DAD-AFF7-E226A059034A}" type="parTrans" cxnId="{42972A37-FE3C-416F-B071-8E5F33F22DF0}">
      <dgm:prSet/>
      <dgm:spPr/>
      <dgm:t>
        <a:bodyPr/>
        <a:lstStyle/>
        <a:p>
          <a:endParaRPr lang="en-GB"/>
        </a:p>
      </dgm:t>
    </dgm:pt>
    <dgm:pt modelId="{51DD2A5A-4F53-457B-AD91-E75541DD1EB5}" type="sibTrans" cxnId="{42972A37-FE3C-416F-B071-8E5F33F22DF0}">
      <dgm:prSet/>
      <dgm:spPr/>
      <dgm:t>
        <a:bodyPr/>
        <a:lstStyle/>
        <a:p>
          <a:endParaRPr lang="en-GB"/>
        </a:p>
      </dgm:t>
    </dgm:pt>
    <dgm:pt modelId="{025DB712-7BA9-44BF-A1F0-F10786BB5341}">
      <dgm:prSet phldrT="[Text]" custT="1"/>
      <dgm:spPr/>
      <dgm:t>
        <a:bodyPr/>
        <a:lstStyle/>
        <a:p>
          <a:r>
            <a:rPr lang="en-GB" sz="1600" dirty="0" smtClean="0"/>
            <a:t>First release with live data</a:t>
          </a:r>
          <a:endParaRPr lang="en-GB" sz="1600" dirty="0"/>
        </a:p>
      </dgm:t>
    </dgm:pt>
    <dgm:pt modelId="{A5921237-11AF-4EBD-8840-1E4A83A939DB}" type="parTrans" cxnId="{5CEDB577-E70A-40BD-B904-4B0CAF11EFD7}">
      <dgm:prSet/>
      <dgm:spPr/>
      <dgm:t>
        <a:bodyPr/>
        <a:lstStyle/>
        <a:p>
          <a:endParaRPr lang="en-GB"/>
        </a:p>
      </dgm:t>
    </dgm:pt>
    <dgm:pt modelId="{89A050DB-10B1-48AA-AD61-63C060CEF7BA}" type="sibTrans" cxnId="{5CEDB577-E70A-40BD-B904-4B0CAF11EFD7}">
      <dgm:prSet/>
      <dgm:spPr/>
      <dgm:t>
        <a:bodyPr/>
        <a:lstStyle/>
        <a:p>
          <a:endParaRPr lang="en-GB"/>
        </a:p>
      </dgm:t>
    </dgm:pt>
    <dgm:pt modelId="{D3312D85-6480-4DBB-99D0-64DDB3DAE524}">
      <dgm:prSet phldrT="[Text]" custT="1"/>
      <dgm:spPr/>
      <dgm:t>
        <a:bodyPr/>
        <a:lstStyle/>
        <a:p>
          <a:r>
            <a:rPr lang="en-GB" sz="1600" dirty="0" smtClean="0"/>
            <a:t>Curricular areas, graded &amp; ungraded courses 2013</a:t>
          </a:r>
          <a:endParaRPr lang="en-GB" sz="1600" dirty="0"/>
        </a:p>
      </dgm:t>
    </dgm:pt>
    <dgm:pt modelId="{43ED7F97-4E8B-4C4C-ABD3-C33F699D0048}" type="parTrans" cxnId="{0E95E279-A138-470B-9BF8-3E87B0250B67}">
      <dgm:prSet/>
      <dgm:spPr/>
      <dgm:t>
        <a:bodyPr/>
        <a:lstStyle/>
        <a:p>
          <a:endParaRPr lang="en-GB"/>
        </a:p>
      </dgm:t>
    </dgm:pt>
    <dgm:pt modelId="{4BDEF70F-5A95-4D31-9D75-DB2ADB25B24D}" type="sibTrans" cxnId="{0E95E279-A138-470B-9BF8-3E87B0250B67}">
      <dgm:prSet/>
      <dgm:spPr/>
      <dgm:t>
        <a:bodyPr/>
        <a:lstStyle/>
        <a:p>
          <a:endParaRPr lang="en-GB"/>
        </a:p>
      </dgm:t>
    </dgm:pt>
    <dgm:pt modelId="{B841755D-4CEF-483B-8676-838E4BDB9DF0}">
      <dgm:prSet phldrT="[Text]" custT="1"/>
      <dgm:spPr/>
      <dgm:t>
        <a:bodyPr/>
        <a:lstStyle/>
        <a:p>
          <a:r>
            <a:rPr lang="en-GB" sz="1600" dirty="0" smtClean="0"/>
            <a:t>Further awards providers</a:t>
          </a:r>
          <a:endParaRPr lang="en-GB" sz="1600" dirty="0"/>
        </a:p>
      </dgm:t>
    </dgm:pt>
    <dgm:pt modelId="{A9992EAF-F8A9-473F-8D19-6DB72AE600E0}" type="parTrans" cxnId="{A904B003-EFF1-4FDF-8A3E-7780BE21066F}">
      <dgm:prSet/>
      <dgm:spPr/>
      <dgm:t>
        <a:bodyPr/>
        <a:lstStyle/>
        <a:p>
          <a:endParaRPr lang="en-GB"/>
        </a:p>
      </dgm:t>
    </dgm:pt>
    <dgm:pt modelId="{CF54DF97-2E09-4DDB-95BC-D4413A794066}" type="sibTrans" cxnId="{A904B003-EFF1-4FDF-8A3E-7780BE21066F}">
      <dgm:prSet/>
      <dgm:spPr/>
      <dgm:t>
        <a:bodyPr/>
        <a:lstStyle/>
        <a:p>
          <a:endParaRPr lang="en-GB"/>
        </a:p>
      </dgm:t>
    </dgm:pt>
    <dgm:pt modelId="{3D302DA4-608F-4FAE-9FAC-D6DA62846426}">
      <dgm:prSet phldrT="[Text]" custT="1"/>
      <dgm:spPr/>
      <dgm:t>
        <a:bodyPr/>
        <a:lstStyle/>
        <a:p>
          <a:r>
            <a:rPr lang="en-GB" sz="1600" dirty="0" smtClean="0"/>
            <a:t>Additional measures</a:t>
          </a:r>
          <a:endParaRPr lang="en-GB" sz="1600" dirty="0"/>
        </a:p>
      </dgm:t>
    </dgm:pt>
    <dgm:pt modelId="{FAA2D1A4-8C00-479B-B533-27318F208694}" type="parTrans" cxnId="{CC1FA597-15D3-4E73-85E1-87C423980FD9}">
      <dgm:prSet/>
      <dgm:spPr/>
      <dgm:t>
        <a:bodyPr/>
        <a:lstStyle/>
        <a:p>
          <a:endParaRPr lang="en-GB"/>
        </a:p>
      </dgm:t>
    </dgm:pt>
    <dgm:pt modelId="{D53B03FB-1FAA-4809-AE14-6A535183EF7C}" type="sibTrans" cxnId="{CC1FA597-15D3-4E73-85E1-87C423980FD9}">
      <dgm:prSet/>
      <dgm:spPr/>
      <dgm:t>
        <a:bodyPr/>
        <a:lstStyle/>
        <a:p>
          <a:endParaRPr lang="en-GB"/>
        </a:p>
      </dgm:t>
    </dgm:pt>
    <dgm:pt modelId="{96A70A58-62D6-4011-B098-42C8F939EFB6}">
      <dgm:prSet phldrT="[Text]" custT="1"/>
      <dgm:spPr/>
      <dgm:t>
        <a:bodyPr/>
        <a:lstStyle/>
        <a:p>
          <a:r>
            <a:rPr lang="en-GB" sz="1600" dirty="0" smtClean="0"/>
            <a:t>Focus groups</a:t>
          </a:r>
          <a:endParaRPr lang="en-GB" sz="1600" dirty="0"/>
        </a:p>
      </dgm:t>
    </dgm:pt>
    <dgm:pt modelId="{1F25F746-E8C4-47A2-84AF-95E510D725A3}" type="parTrans" cxnId="{557791C0-CB5B-46F8-9C5F-4A6E3BEA2F25}">
      <dgm:prSet/>
      <dgm:spPr/>
      <dgm:t>
        <a:bodyPr/>
        <a:lstStyle/>
        <a:p>
          <a:endParaRPr lang="en-GB"/>
        </a:p>
      </dgm:t>
    </dgm:pt>
    <dgm:pt modelId="{8C7A2F1A-7D90-47B3-91F0-D19A22694CF9}" type="sibTrans" cxnId="{557791C0-CB5B-46F8-9C5F-4A6E3BEA2F25}">
      <dgm:prSet/>
      <dgm:spPr/>
      <dgm:t>
        <a:bodyPr/>
        <a:lstStyle/>
        <a:p>
          <a:endParaRPr lang="en-GB"/>
        </a:p>
      </dgm:t>
    </dgm:pt>
    <dgm:pt modelId="{F7E53011-2635-4C0D-B237-E3F90845957A}">
      <dgm:prSet phldrT="[Text]" custT="1"/>
      <dgm:spPr/>
      <dgm:t>
        <a:bodyPr/>
        <a:lstStyle/>
        <a:p>
          <a:r>
            <a:rPr lang="en-GB" sz="1600" dirty="0" smtClean="0"/>
            <a:t>Relative value (interim solution)</a:t>
          </a:r>
          <a:endParaRPr lang="en-GB" sz="1600" dirty="0"/>
        </a:p>
      </dgm:t>
    </dgm:pt>
    <dgm:pt modelId="{20CE7EB4-452A-4321-BBAB-1A446A6AFEC2}" type="parTrans" cxnId="{0B4FAC92-D6B2-4C02-8892-AC81420A4DF5}">
      <dgm:prSet/>
      <dgm:spPr/>
      <dgm:t>
        <a:bodyPr/>
        <a:lstStyle/>
        <a:p>
          <a:endParaRPr lang="en-GB"/>
        </a:p>
      </dgm:t>
    </dgm:pt>
    <dgm:pt modelId="{8B395953-0171-41F3-B43B-1BB1C1F97EF1}" type="sibTrans" cxnId="{0B4FAC92-D6B2-4C02-8892-AC81420A4DF5}">
      <dgm:prSet/>
      <dgm:spPr/>
      <dgm:t>
        <a:bodyPr/>
        <a:lstStyle/>
        <a:p>
          <a:endParaRPr lang="en-GB"/>
        </a:p>
      </dgm:t>
    </dgm:pt>
    <dgm:pt modelId="{B2E2384F-0798-48D3-98F6-6FBE0347A317}">
      <dgm:prSet phldrT="[Text]" custT="1"/>
      <dgm:spPr/>
      <dgm:t>
        <a:bodyPr/>
        <a:lstStyle/>
        <a:p>
          <a:r>
            <a:rPr lang="en-GB" sz="1600" dirty="0" smtClean="0"/>
            <a:t>Learning Partners</a:t>
          </a:r>
          <a:endParaRPr lang="en-GB" sz="1600" dirty="0"/>
        </a:p>
      </dgm:t>
    </dgm:pt>
    <dgm:pt modelId="{B30BD81C-2461-4503-B833-49CA358091D1}" type="parTrans" cxnId="{EE61C488-AB89-46B3-ABDE-7EE3CF7F1279}">
      <dgm:prSet/>
      <dgm:spPr/>
      <dgm:t>
        <a:bodyPr/>
        <a:lstStyle/>
        <a:p>
          <a:endParaRPr lang="en-GB"/>
        </a:p>
      </dgm:t>
    </dgm:pt>
    <dgm:pt modelId="{B21D1ABC-5D09-43B1-A7F2-FF2F7AC3D695}" type="sibTrans" cxnId="{EE61C488-AB89-46B3-ABDE-7EE3CF7F1279}">
      <dgm:prSet/>
      <dgm:spPr/>
      <dgm:t>
        <a:bodyPr/>
        <a:lstStyle/>
        <a:p>
          <a:endParaRPr lang="en-GB"/>
        </a:p>
      </dgm:t>
    </dgm:pt>
    <dgm:pt modelId="{780F8B9F-48BC-402C-AD3B-B1C0EF4667C6}">
      <dgm:prSet phldrT="[Text]" custT="1"/>
      <dgm:spPr/>
      <dgm:t>
        <a:bodyPr/>
        <a:lstStyle/>
        <a:p>
          <a:endParaRPr lang="en-GB" sz="1600" dirty="0"/>
        </a:p>
      </dgm:t>
    </dgm:pt>
    <dgm:pt modelId="{78BDABCF-D30C-45AB-A5B7-FF62D6733CA8}" type="parTrans" cxnId="{F50D0C8D-8D19-4B21-B6A1-457AF6A62B96}">
      <dgm:prSet/>
      <dgm:spPr/>
      <dgm:t>
        <a:bodyPr/>
        <a:lstStyle/>
        <a:p>
          <a:endParaRPr lang="en-GB"/>
        </a:p>
      </dgm:t>
    </dgm:pt>
    <dgm:pt modelId="{BA9F5413-D536-4AB6-B10B-8F6D15F2AD34}" type="sibTrans" cxnId="{F50D0C8D-8D19-4B21-B6A1-457AF6A62B96}">
      <dgm:prSet/>
      <dgm:spPr/>
      <dgm:t>
        <a:bodyPr/>
        <a:lstStyle/>
        <a:p>
          <a:endParaRPr lang="en-GB"/>
        </a:p>
      </dgm:t>
    </dgm:pt>
    <dgm:pt modelId="{992F9DA9-A312-4442-A060-7E241F85929A}" type="pres">
      <dgm:prSet presAssocID="{22801FBA-8988-45CA-88F8-969801663E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E059B6-6DEF-4137-A962-4FF3D4E4E3DD}" type="pres">
      <dgm:prSet presAssocID="{F730B1F5-B6D3-40B5-8BC9-610F2E496A04}" presName="linNode" presStyleCnt="0"/>
      <dgm:spPr/>
    </dgm:pt>
    <dgm:pt modelId="{21FD6A69-3D9D-4E3E-BEF3-13D1D2D4FD2C}" type="pres">
      <dgm:prSet presAssocID="{F730B1F5-B6D3-40B5-8BC9-610F2E496A04}" presName="parentText" presStyleLbl="node1" presStyleIdx="0" presStyleCnt="4" custLinFactNeighborX="581" custLinFactNeighborY="130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69EC23-00CB-4CDD-8C1A-91F171F809D6}" type="pres">
      <dgm:prSet presAssocID="{F730B1F5-B6D3-40B5-8BC9-610F2E496A0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488380-8057-4F58-B2BC-015D1DF066FA}" type="pres">
      <dgm:prSet presAssocID="{C1FDA50C-5163-4BE4-95D1-5B67B53E20ED}" presName="sp" presStyleCnt="0"/>
      <dgm:spPr/>
    </dgm:pt>
    <dgm:pt modelId="{AA918038-069A-46F4-B0EC-5B00544AE405}" type="pres">
      <dgm:prSet presAssocID="{54D03569-2691-4753-8C58-F84B870C865D}" presName="linNode" presStyleCnt="0"/>
      <dgm:spPr/>
    </dgm:pt>
    <dgm:pt modelId="{946FFD82-583A-4A81-90C8-4130B4761C9C}" type="pres">
      <dgm:prSet presAssocID="{54D03569-2691-4753-8C58-F84B870C865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CFE2ED-0DF6-4CF2-97CA-B0AA2C43F81E}" type="pres">
      <dgm:prSet presAssocID="{54D03569-2691-4753-8C58-F84B870C865D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02F764-17E6-4CE8-AF16-EDF716DC9306}" type="pres">
      <dgm:prSet presAssocID="{8C54D635-B1AF-4A56-88E5-575504AB96DC}" presName="sp" presStyleCnt="0"/>
      <dgm:spPr/>
    </dgm:pt>
    <dgm:pt modelId="{177D935A-3575-4398-80B4-E95BF2FDDB2F}" type="pres">
      <dgm:prSet presAssocID="{481C2AF5-C564-4895-87AE-90E9B5C03362}" presName="linNode" presStyleCnt="0"/>
      <dgm:spPr/>
    </dgm:pt>
    <dgm:pt modelId="{D78D934F-700F-46B9-92BA-1B0117CB24EA}" type="pres">
      <dgm:prSet presAssocID="{481C2AF5-C564-4895-87AE-90E9B5C03362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4D0BE0-44F0-4487-9721-F5B7265B9C0C}" type="pres">
      <dgm:prSet presAssocID="{481C2AF5-C564-4895-87AE-90E9B5C03362}" presName="descendantText" presStyleLbl="alignAccFollowNode1" presStyleIdx="2" presStyleCnt="4" custLinFactNeighborX="-486" custLinFactNeighborY="27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93B85E-6933-4D6A-98AB-8C4B90DEA456}" type="pres">
      <dgm:prSet presAssocID="{AC799F27-C283-4F04-9DAD-604E1F8F7954}" presName="sp" presStyleCnt="0"/>
      <dgm:spPr/>
    </dgm:pt>
    <dgm:pt modelId="{FADFB7CB-E880-409B-91CB-8C36E95AD3F1}" type="pres">
      <dgm:prSet presAssocID="{CFCBD009-E0E1-4CFE-BD9B-F254AAE32F80}" presName="linNode" presStyleCnt="0"/>
      <dgm:spPr/>
    </dgm:pt>
    <dgm:pt modelId="{47DF5DC6-D695-466F-BC1D-80457BD5AABD}" type="pres">
      <dgm:prSet presAssocID="{CFCBD009-E0E1-4CFE-BD9B-F254AAE32F8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23BEF6-0A45-4CB5-89AB-1CCF0E15B450}" type="pres">
      <dgm:prSet presAssocID="{CFCBD009-E0E1-4CFE-BD9B-F254AAE32F8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064312C-F63C-4D87-9BEF-A6DC2B8CA880}" type="presOf" srcId="{780F8B9F-48BC-402C-AD3B-B1C0EF4667C6}" destId="{5923BEF6-0A45-4CB5-89AB-1CCF0E15B450}" srcOrd="0" destOrd="0" presId="urn:microsoft.com/office/officeart/2005/8/layout/vList5"/>
    <dgm:cxn modelId="{8DC8D86F-28E9-4581-ABD4-38E8534A63BA}" type="presOf" srcId="{65B89AEE-8161-4E0F-8E83-9706F6BAC5CC}" destId="{5923BEF6-0A45-4CB5-89AB-1CCF0E15B450}" srcOrd="0" destOrd="4" presId="urn:microsoft.com/office/officeart/2005/8/layout/vList5"/>
    <dgm:cxn modelId="{CC1FA597-15D3-4E73-85E1-87C423980FD9}" srcId="{481C2AF5-C564-4895-87AE-90E9B5C03362}" destId="{3D302DA4-608F-4FAE-9FAC-D6DA62846426}" srcOrd="2" destOrd="0" parTransId="{FAA2D1A4-8C00-479B-B533-27318F208694}" sibTransId="{D53B03FB-1FAA-4809-AE14-6A535183EF7C}"/>
    <dgm:cxn modelId="{E4337348-6BE8-45EB-B698-F17B3ADFA1D2}" type="presOf" srcId="{D3312D85-6480-4DBB-99D0-64DDB3DAE524}" destId="{C669EC23-00CB-4CDD-8C1A-91F171F809D6}" srcOrd="0" destOrd="1" presId="urn:microsoft.com/office/officeart/2005/8/layout/vList5"/>
    <dgm:cxn modelId="{F01BE7D6-7643-45D3-98C4-E625D8683ED3}" srcId="{CFCBD009-E0E1-4CFE-BD9B-F254AAE32F80}" destId="{769499F5-0254-4944-B2C7-177C22581D1E}" srcOrd="3" destOrd="0" parTransId="{1FEBA061-585D-48BC-A21F-D66558DED14C}" sibTransId="{BE14363C-0EF5-4912-B6F3-15944D3D61A8}"/>
    <dgm:cxn modelId="{D3AB830D-C2AF-423B-8F1A-0EA0AC832378}" type="presOf" srcId="{54D03569-2691-4753-8C58-F84B870C865D}" destId="{946FFD82-583A-4A81-90C8-4130B4761C9C}" srcOrd="0" destOrd="0" presId="urn:microsoft.com/office/officeart/2005/8/layout/vList5"/>
    <dgm:cxn modelId="{EE61C488-AB89-46B3-ABDE-7EE3CF7F1279}" srcId="{54D03569-2691-4753-8C58-F84B870C865D}" destId="{B2E2384F-0798-48D3-98F6-6FBE0347A317}" srcOrd="2" destOrd="0" parTransId="{B30BD81C-2461-4503-B833-49CA358091D1}" sibTransId="{B21D1ABC-5D09-43B1-A7F2-FF2F7AC3D695}"/>
    <dgm:cxn modelId="{778202A0-7CB8-44F0-B553-8648AC863205}" srcId="{F730B1F5-B6D3-40B5-8BC9-610F2E496A04}" destId="{EEE55D32-94D1-47D5-9BF0-1C37626488BE}" srcOrd="2" destOrd="0" parTransId="{3D1DE737-8430-4701-9E60-27A0E99DB73F}" sibTransId="{A851C4D9-F5C9-41EA-A4E9-E06AF74BCCDD}"/>
    <dgm:cxn modelId="{87A9DD42-6BE6-40D7-8D99-884417BC3328}" srcId="{F730B1F5-B6D3-40B5-8BC9-610F2E496A04}" destId="{12588DDE-306D-48CB-87B8-F74A44F3C3CA}" srcOrd="0" destOrd="0" parTransId="{9E35AB9A-FCE1-4A77-966F-DFBD7CA038DA}" sibTransId="{7C284925-8169-44FE-A44D-E99F13ACC55F}"/>
    <dgm:cxn modelId="{3C3808D4-AFA6-47F6-AA38-1EF298631C48}" type="presOf" srcId="{96A70A58-62D6-4011-B098-42C8F939EFB6}" destId="{5923BEF6-0A45-4CB5-89AB-1CCF0E15B450}" srcOrd="0" destOrd="2" presId="urn:microsoft.com/office/officeart/2005/8/layout/vList5"/>
    <dgm:cxn modelId="{813D8C21-5436-4AFB-9CD0-7639DFD0AC03}" srcId="{54D03569-2691-4753-8C58-F84B870C865D}" destId="{E30DD87C-156A-4E50-AC37-4B0CB8528645}" srcOrd="0" destOrd="0" parTransId="{4C378842-9B83-4FE0-89A5-13F245B28D66}" sibTransId="{9B05B684-E5CA-4009-BD6B-62ED7016355D}"/>
    <dgm:cxn modelId="{CEB3D29E-1608-4733-B986-937996D70D2C}" type="presOf" srcId="{025DB712-7BA9-44BF-A1F0-F10786BB5341}" destId="{334D0BE0-44F0-4487-9721-F5B7265B9C0C}" srcOrd="0" destOrd="0" presId="urn:microsoft.com/office/officeart/2005/8/layout/vList5"/>
    <dgm:cxn modelId="{73E2B16F-9457-4FAA-A74F-725ED99B8C2F}" type="presOf" srcId="{F7E53011-2635-4C0D-B237-E3F90845957A}" destId="{ADCFE2ED-0DF6-4CF2-97CA-B0AA2C43F81E}" srcOrd="0" destOrd="1" presId="urn:microsoft.com/office/officeart/2005/8/layout/vList5"/>
    <dgm:cxn modelId="{C703CDF2-B654-4B2A-BFFF-548BA22040E1}" type="presOf" srcId="{E30DD87C-156A-4E50-AC37-4B0CB8528645}" destId="{ADCFE2ED-0DF6-4CF2-97CA-B0AA2C43F81E}" srcOrd="0" destOrd="0" presId="urn:microsoft.com/office/officeart/2005/8/layout/vList5"/>
    <dgm:cxn modelId="{7ABBEBA9-2EE4-40AE-9C06-49E7943FFB7B}" srcId="{22801FBA-8988-45CA-88F8-969801663EBC}" destId="{F730B1F5-B6D3-40B5-8BC9-610F2E496A04}" srcOrd="0" destOrd="0" parTransId="{088C6000-5816-403D-A1E0-9396CBAAEEAF}" sibTransId="{C1FDA50C-5163-4BE4-95D1-5B67B53E20ED}"/>
    <dgm:cxn modelId="{0E95E279-A138-470B-9BF8-3E87B0250B67}" srcId="{F730B1F5-B6D3-40B5-8BC9-610F2E496A04}" destId="{D3312D85-6480-4DBB-99D0-64DDB3DAE524}" srcOrd="1" destOrd="0" parTransId="{43ED7F97-4E8B-4C4C-ABD3-C33F699D0048}" sibTransId="{4BDEF70F-5A95-4D31-9D75-DB2ADB25B24D}"/>
    <dgm:cxn modelId="{5CEDB577-E70A-40BD-B904-4B0CAF11EFD7}" srcId="{481C2AF5-C564-4895-87AE-90E9B5C03362}" destId="{025DB712-7BA9-44BF-A1F0-F10786BB5341}" srcOrd="0" destOrd="0" parTransId="{A5921237-11AF-4EBD-8840-1E4A83A939DB}" sibTransId="{89A050DB-10B1-48AA-AD61-63C060CEF7BA}"/>
    <dgm:cxn modelId="{89C4A827-1EB1-4E06-92A2-EBCF87C42C8E}" type="presOf" srcId="{B2E2384F-0798-48D3-98F6-6FBE0347A317}" destId="{ADCFE2ED-0DF6-4CF2-97CA-B0AA2C43F81E}" srcOrd="0" destOrd="2" presId="urn:microsoft.com/office/officeart/2005/8/layout/vList5"/>
    <dgm:cxn modelId="{42972A37-FE3C-416F-B071-8E5F33F22DF0}" srcId="{22801FBA-8988-45CA-88F8-969801663EBC}" destId="{CFCBD009-E0E1-4CFE-BD9B-F254AAE32F80}" srcOrd="3" destOrd="0" parTransId="{695BF0E4-01A4-4DAD-AFF7-E226A059034A}" sibTransId="{51DD2A5A-4F53-457B-AD91-E75541DD1EB5}"/>
    <dgm:cxn modelId="{0B4FAC92-D6B2-4C02-8892-AC81420A4DF5}" srcId="{54D03569-2691-4753-8C58-F84B870C865D}" destId="{F7E53011-2635-4C0D-B237-E3F90845957A}" srcOrd="1" destOrd="0" parTransId="{20CE7EB4-452A-4321-BBAB-1A446A6AFEC2}" sibTransId="{8B395953-0171-41F3-B43B-1BB1C1F97EF1}"/>
    <dgm:cxn modelId="{BC689252-665A-40EE-9D83-A1DF041771C0}" type="presOf" srcId="{3D302DA4-608F-4FAE-9FAC-D6DA62846426}" destId="{334D0BE0-44F0-4487-9721-F5B7265B9C0C}" srcOrd="0" destOrd="2" presId="urn:microsoft.com/office/officeart/2005/8/layout/vList5"/>
    <dgm:cxn modelId="{B0A70CAF-BC6D-497D-9FA5-B67AEAF41EE0}" type="presOf" srcId="{481C2AF5-C564-4895-87AE-90E9B5C03362}" destId="{D78D934F-700F-46B9-92BA-1B0117CB24EA}" srcOrd="0" destOrd="0" presId="urn:microsoft.com/office/officeart/2005/8/layout/vList5"/>
    <dgm:cxn modelId="{94E323CC-19C3-40DA-8EE3-1009FAC81C9F}" type="presOf" srcId="{B841755D-4CEF-483B-8676-838E4BDB9DF0}" destId="{334D0BE0-44F0-4487-9721-F5B7265B9C0C}" srcOrd="0" destOrd="1" presId="urn:microsoft.com/office/officeart/2005/8/layout/vList5"/>
    <dgm:cxn modelId="{29CE65A0-3B90-4692-99B9-B1B880C35BCA}" type="presOf" srcId="{CFCBD009-E0E1-4CFE-BD9B-F254AAE32F80}" destId="{47DF5DC6-D695-466F-BC1D-80457BD5AABD}" srcOrd="0" destOrd="0" presId="urn:microsoft.com/office/officeart/2005/8/layout/vList5"/>
    <dgm:cxn modelId="{420DADF1-8D01-4B22-B965-1C774FF9D0F5}" type="presOf" srcId="{EEE55D32-94D1-47D5-9BF0-1C37626488BE}" destId="{C669EC23-00CB-4CDD-8C1A-91F171F809D6}" srcOrd="0" destOrd="2" presId="urn:microsoft.com/office/officeart/2005/8/layout/vList5"/>
    <dgm:cxn modelId="{1D76C604-BED6-4190-AFF7-2F8F42C76923}" srcId="{CFCBD009-E0E1-4CFE-BD9B-F254AAE32F80}" destId="{C8B6ACE1-7059-4B20-805C-23958D0F0834}" srcOrd="1" destOrd="0" parTransId="{35A290BD-E078-4C97-964D-0DE7610A9FC9}" sibTransId="{46078C8B-5C90-495A-BD78-4CB8DAEB4F82}"/>
    <dgm:cxn modelId="{EFA714E8-165C-4D07-873A-D24790B6AD3E}" type="presOf" srcId="{F730B1F5-B6D3-40B5-8BC9-610F2E496A04}" destId="{21FD6A69-3D9D-4E3E-BEF3-13D1D2D4FD2C}" srcOrd="0" destOrd="0" presId="urn:microsoft.com/office/officeart/2005/8/layout/vList5"/>
    <dgm:cxn modelId="{819D43DB-288A-4E66-9F76-253BF8DF8CE8}" srcId="{22801FBA-8988-45CA-88F8-969801663EBC}" destId="{481C2AF5-C564-4895-87AE-90E9B5C03362}" srcOrd="2" destOrd="0" parTransId="{16D36C3D-B25D-469D-A849-B3681283D6F9}" sibTransId="{AC799F27-C283-4F04-9DAD-604E1F8F7954}"/>
    <dgm:cxn modelId="{FC625EC7-DACB-4847-9D5D-27E78FB2DE58}" type="presOf" srcId="{C8B6ACE1-7059-4B20-805C-23958D0F0834}" destId="{5923BEF6-0A45-4CB5-89AB-1CCF0E15B450}" srcOrd="0" destOrd="1" presId="urn:microsoft.com/office/officeart/2005/8/layout/vList5"/>
    <dgm:cxn modelId="{209021FB-AA89-4B14-A020-6B5678624FED}" srcId="{CFCBD009-E0E1-4CFE-BD9B-F254AAE32F80}" destId="{65B89AEE-8161-4E0F-8E83-9706F6BAC5CC}" srcOrd="4" destOrd="0" parTransId="{3D47A347-5EC0-4D56-A907-3D6470C595DA}" sibTransId="{8E50C19C-192E-48BF-8331-5DE850B52B41}"/>
    <dgm:cxn modelId="{090A1DF5-BC17-4299-89A6-D9FF8F0574CA}" type="presOf" srcId="{12588DDE-306D-48CB-87B8-F74A44F3C3CA}" destId="{C669EC23-00CB-4CDD-8C1A-91F171F809D6}" srcOrd="0" destOrd="0" presId="urn:microsoft.com/office/officeart/2005/8/layout/vList5"/>
    <dgm:cxn modelId="{BA519FDE-2704-48DA-85B8-A28858213740}" type="presOf" srcId="{22801FBA-8988-45CA-88F8-969801663EBC}" destId="{992F9DA9-A312-4442-A060-7E241F85929A}" srcOrd="0" destOrd="0" presId="urn:microsoft.com/office/officeart/2005/8/layout/vList5"/>
    <dgm:cxn modelId="{A904B003-EFF1-4FDF-8A3E-7780BE21066F}" srcId="{481C2AF5-C564-4895-87AE-90E9B5C03362}" destId="{B841755D-4CEF-483B-8676-838E4BDB9DF0}" srcOrd="1" destOrd="0" parTransId="{A9992EAF-F8A9-473F-8D19-6DB72AE600E0}" sibTransId="{CF54DF97-2E09-4DDB-95BC-D4413A794066}"/>
    <dgm:cxn modelId="{51F69D10-0601-4E44-9227-B31017C28EF1}" type="presOf" srcId="{769499F5-0254-4944-B2C7-177C22581D1E}" destId="{5923BEF6-0A45-4CB5-89AB-1CCF0E15B450}" srcOrd="0" destOrd="3" presId="urn:microsoft.com/office/officeart/2005/8/layout/vList5"/>
    <dgm:cxn modelId="{E2B3C67F-69E4-4371-ABB9-EC38D34A4264}" srcId="{22801FBA-8988-45CA-88F8-969801663EBC}" destId="{54D03569-2691-4753-8C58-F84B870C865D}" srcOrd="1" destOrd="0" parTransId="{5D2A2E18-0420-480E-AD77-976C55E59937}" sibTransId="{8C54D635-B1AF-4A56-88E5-575504AB96DC}"/>
    <dgm:cxn modelId="{F50D0C8D-8D19-4B21-B6A1-457AF6A62B96}" srcId="{CFCBD009-E0E1-4CFE-BD9B-F254AAE32F80}" destId="{780F8B9F-48BC-402C-AD3B-B1C0EF4667C6}" srcOrd="0" destOrd="0" parTransId="{78BDABCF-D30C-45AB-A5B7-FF62D6733CA8}" sibTransId="{BA9F5413-D536-4AB6-B10B-8F6D15F2AD34}"/>
    <dgm:cxn modelId="{557791C0-CB5B-46F8-9C5F-4A6E3BEA2F25}" srcId="{CFCBD009-E0E1-4CFE-BD9B-F254AAE32F80}" destId="{96A70A58-62D6-4011-B098-42C8F939EFB6}" srcOrd="2" destOrd="0" parTransId="{1F25F746-E8C4-47A2-84AF-95E510D725A3}" sibTransId="{8C7A2F1A-7D90-47B3-91F0-D19A22694CF9}"/>
    <dgm:cxn modelId="{5E3F4C26-891A-4D32-B3F5-6B6494C598D1}" type="presParOf" srcId="{992F9DA9-A312-4442-A060-7E241F85929A}" destId="{5FE059B6-6DEF-4137-A962-4FF3D4E4E3DD}" srcOrd="0" destOrd="0" presId="urn:microsoft.com/office/officeart/2005/8/layout/vList5"/>
    <dgm:cxn modelId="{6BAB3AF4-F699-4824-998B-5D6DD1880538}" type="presParOf" srcId="{5FE059B6-6DEF-4137-A962-4FF3D4E4E3DD}" destId="{21FD6A69-3D9D-4E3E-BEF3-13D1D2D4FD2C}" srcOrd="0" destOrd="0" presId="urn:microsoft.com/office/officeart/2005/8/layout/vList5"/>
    <dgm:cxn modelId="{D0858AC3-F807-43C4-AD34-15936816D990}" type="presParOf" srcId="{5FE059B6-6DEF-4137-A962-4FF3D4E4E3DD}" destId="{C669EC23-00CB-4CDD-8C1A-91F171F809D6}" srcOrd="1" destOrd="0" presId="urn:microsoft.com/office/officeart/2005/8/layout/vList5"/>
    <dgm:cxn modelId="{81C906FB-1B57-42B8-8192-EECC4546C854}" type="presParOf" srcId="{992F9DA9-A312-4442-A060-7E241F85929A}" destId="{1D488380-8057-4F58-B2BC-015D1DF066FA}" srcOrd="1" destOrd="0" presId="urn:microsoft.com/office/officeart/2005/8/layout/vList5"/>
    <dgm:cxn modelId="{BC50B610-7441-42FE-89C1-35B0DD298277}" type="presParOf" srcId="{992F9DA9-A312-4442-A060-7E241F85929A}" destId="{AA918038-069A-46F4-B0EC-5B00544AE405}" srcOrd="2" destOrd="0" presId="urn:microsoft.com/office/officeart/2005/8/layout/vList5"/>
    <dgm:cxn modelId="{E24E7EE3-D318-4A35-B3A0-A21554718B3E}" type="presParOf" srcId="{AA918038-069A-46F4-B0EC-5B00544AE405}" destId="{946FFD82-583A-4A81-90C8-4130B4761C9C}" srcOrd="0" destOrd="0" presId="urn:microsoft.com/office/officeart/2005/8/layout/vList5"/>
    <dgm:cxn modelId="{B1460647-2516-4659-B0A4-DA06EE26B864}" type="presParOf" srcId="{AA918038-069A-46F4-B0EC-5B00544AE405}" destId="{ADCFE2ED-0DF6-4CF2-97CA-B0AA2C43F81E}" srcOrd="1" destOrd="0" presId="urn:microsoft.com/office/officeart/2005/8/layout/vList5"/>
    <dgm:cxn modelId="{CBF9682D-16F3-4401-AE26-90044B9ED718}" type="presParOf" srcId="{992F9DA9-A312-4442-A060-7E241F85929A}" destId="{F702F764-17E6-4CE8-AF16-EDF716DC9306}" srcOrd="3" destOrd="0" presId="urn:microsoft.com/office/officeart/2005/8/layout/vList5"/>
    <dgm:cxn modelId="{3357F6B2-E7C7-4C8C-B8CA-AA5E5E8080C6}" type="presParOf" srcId="{992F9DA9-A312-4442-A060-7E241F85929A}" destId="{177D935A-3575-4398-80B4-E95BF2FDDB2F}" srcOrd="4" destOrd="0" presId="urn:microsoft.com/office/officeart/2005/8/layout/vList5"/>
    <dgm:cxn modelId="{3D7C6AB0-3D21-4AFE-AC89-59CBB000C249}" type="presParOf" srcId="{177D935A-3575-4398-80B4-E95BF2FDDB2F}" destId="{D78D934F-700F-46B9-92BA-1B0117CB24EA}" srcOrd="0" destOrd="0" presId="urn:microsoft.com/office/officeart/2005/8/layout/vList5"/>
    <dgm:cxn modelId="{C695F868-1F52-441D-88B4-5B57C4B11B8B}" type="presParOf" srcId="{177D935A-3575-4398-80B4-E95BF2FDDB2F}" destId="{334D0BE0-44F0-4487-9721-F5B7265B9C0C}" srcOrd="1" destOrd="0" presId="urn:microsoft.com/office/officeart/2005/8/layout/vList5"/>
    <dgm:cxn modelId="{D48B86F2-E0F1-4CFD-8639-4EC674F228E8}" type="presParOf" srcId="{992F9DA9-A312-4442-A060-7E241F85929A}" destId="{1493B85E-6933-4D6A-98AB-8C4B90DEA456}" srcOrd="5" destOrd="0" presId="urn:microsoft.com/office/officeart/2005/8/layout/vList5"/>
    <dgm:cxn modelId="{15954B09-E3EF-4C35-A873-7F11E4BBB0EE}" type="presParOf" srcId="{992F9DA9-A312-4442-A060-7E241F85929A}" destId="{FADFB7CB-E880-409B-91CB-8C36E95AD3F1}" srcOrd="6" destOrd="0" presId="urn:microsoft.com/office/officeart/2005/8/layout/vList5"/>
    <dgm:cxn modelId="{CA4D4C82-CED7-4A3D-97B8-CC9107E596BF}" type="presParOf" srcId="{FADFB7CB-E880-409B-91CB-8C36E95AD3F1}" destId="{47DF5DC6-D695-466F-BC1D-80457BD5AABD}" srcOrd="0" destOrd="0" presId="urn:microsoft.com/office/officeart/2005/8/layout/vList5"/>
    <dgm:cxn modelId="{671DC90E-EDF1-4D11-B309-5B1E8F9BCEFD}" type="presParOf" srcId="{FADFB7CB-E880-409B-91CB-8C36E95AD3F1}" destId="{5923BEF6-0A45-4CB5-89AB-1CCF0E15B4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ACF9D-C0ED-421B-952B-50FC14145ECF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5C4D0-466D-4825-8882-97723B953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469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039BB-17EE-4C39-B677-0C954B3AEC90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1C44E-149E-4D61-AD2C-5477B7FDF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85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C44E-149E-4D61-AD2C-5477B7FDF7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285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C44E-149E-4D61-AD2C-5477B7FDF7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639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C44E-149E-4D61-AD2C-5477B7FDF7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639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C44E-149E-4D61-AD2C-5477B7FDF7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639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C44E-149E-4D61-AD2C-5477B7FDF79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639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C44E-149E-4D61-AD2C-5477B7FDF79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448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C44E-149E-4D61-AD2C-5477B7FDF79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774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C44E-149E-4D61-AD2C-5477B7FDF79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774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C44E-149E-4D61-AD2C-5477B7FDF79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502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C44E-149E-4D61-AD2C-5477B7FDF79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52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C44E-149E-4D61-AD2C-5477B7FDF79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779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C44E-149E-4D61-AD2C-5477B7FDF7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407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C44E-149E-4D61-AD2C-5477B7FDF79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779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C44E-149E-4D61-AD2C-5477B7FDF79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804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C44E-149E-4D61-AD2C-5477B7FDF79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043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C44E-149E-4D61-AD2C-5477B7FDF7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485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C44E-149E-4D61-AD2C-5477B7FDF7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533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C44E-149E-4D61-AD2C-5477B7FDF7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533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C44E-149E-4D61-AD2C-5477B7FDF7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533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C44E-149E-4D61-AD2C-5477B7FDF7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149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C44E-149E-4D61-AD2C-5477B7FDF7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639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C44E-149E-4D61-AD2C-5477B7FDF7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63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C10D-6B1D-475A-BA85-39236F53C8A6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92B3-64C0-490C-AC55-9A0F8E85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62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C10D-6B1D-475A-BA85-39236F53C8A6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92B3-64C0-490C-AC55-9A0F8E85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86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C10D-6B1D-475A-BA85-39236F53C8A6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92B3-64C0-490C-AC55-9A0F8E85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257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D43-D85F-624B-9474-A9D612C15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5E076-20DE-A940-937B-7EEB203D9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52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D43-D85F-624B-9474-A9D612C15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5E076-20DE-A940-937B-7EEB203D9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7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D43-D85F-624B-9474-A9D612C15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5E076-20DE-A940-937B-7EEB203D9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65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D43-D85F-624B-9474-A9D612C15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5E076-20DE-A940-937B-7EEB203D9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26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D43-D85F-624B-9474-A9D612C15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5E076-20DE-A940-937B-7EEB203D9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73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D43-D85F-624B-9474-A9D612C15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5E076-20DE-A940-937B-7EEB203D9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13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D43-D85F-624B-9474-A9D612C15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5E076-20DE-A940-937B-7EEB203D9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64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D43-D85F-624B-9474-A9D612C15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5E076-20DE-A940-937B-7EEB203D9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0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C10D-6B1D-475A-BA85-39236F53C8A6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92B3-64C0-490C-AC55-9A0F8E85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7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D43-D85F-624B-9474-A9D612C15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5E076-20DE-A940-937B-7EEB203D9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87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D43-D85F-624B-9474-A9D612C15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5E076-20DE-A940-937B-7EEB203D9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03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D43-D85F-624B-9474-A9D612C15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5E076-20DE-A940-937B-7EEB203D9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C10D-6B1D-475A-BA85-39236F53C8A6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92B3-64C0-490C-AC55-9A0F8E85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0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C10D-6B1D-475A-BA85-39236F53C8A6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92B3-64C0-490C-AC55-9A0F8E85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C10D-6B1D-475A-BA85-39236F53C8A6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92B3-64C0-490C-AC55-9A0F8E85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92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C10D-6B1D-475A-BA85-39236F53C8A6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92B3-64C0-490C-AC55-9A0F8E85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02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C10D-6B1D-475A-BA85-39236F53C8A6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92B3-64C0-490C-AC55-9A0F8E85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71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C10D-6B1D-475A-BA85-39236F53C8A6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92B3-64C0-490C-AC55-9A0F8E85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97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C10D-6B1D-475A-BA85-39236F53C8A6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92B3-64C0-490C-AC55-9A0F8E85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86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3C10D-6B1D-475A-BA85-39236F53C8A6}" type="datetimeFigureOut">
              <a:rPr lang="en-GB" smtClean="0"/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F92B3-64C0-490C-AC55-9A0F8E85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50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13F1D43-D85F-624B-9474-A9D612C15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B75E076-20DE-A940-937B-7EEB203D9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1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.png"/><Relationship Id="rId9" Type="http://schemas.microsoft.com/office/2007/relationships/diagramDrawing" Target="../diagrams/drawin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nsight.scotxed.ne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nsight-beta.scotxed.net/UserSession/BeginAuthorization?ReturnUrl=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insight.scotxed.net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hyperlink" Target="http://www.scotland.gov.uk/insightbenchmarking" TargetMode="External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ubtitle 2"/>
          <p:cNvSpPr>
            <a:spLocks noGrp="1"/>
          </p:cNvSpPr>
          <p:nvPr>
            <p:ph type="subTitle" idx="1"/>
          </p:nvPr>
        </p:nvSpPr>
        <p:spPr>
          <a:xfrm>
            <a:off x="572202" y="5535209"/>
            <a:ext cx="6048473" cy="1224136"/>
          </a:xfrm>
        </p:spPr>
        <p:txBody>
          <a:bodyPr/>
          <a:lstStyle/>
          <a:p>
            <a:r>
              <a:rPr lang="en-GB" sz="2400" b="1" i="1" dirty="0" smtClean="0">
                <a:solidFill>
                  <a:schemeClr val="tx1"/>
                </a:solidFill>
              </a:rPr>
              <a:t>Eileen Gill, Project Manager</a:t>
            </a:r>
          </a:p>
          <a:p>
            <a:r>
              <a:rPr lang="en-GB" sz="2400" b="1" i="1" dirty="0" smtClean="0">
                <a:solidFill>
                  <a:schemeClr val="tx1"/>
                </a:solidFill>
              </a:rPr>
              <a:t>Colin Sutherland, Professional Advisor</a:t>
            </a:r>
          </a:p>
          <a:p>
            <a:endParaRPr lang="en-GB" sz="2900" b="1" dirty="0" smtClean="0">
              <a:solidFill>
                <a:schemeClr val="tx1"/>
              </a:solidFill>
            </a:endParaRPr>
          </a:p>
        </p:txBody>
      </p:sp>
      <p:sp>
        <p:nvSpPr>
          <p:cNvPr id="28674" name="TextBox 6"/>
          <p:cNvSpPr txBox="1">
            <a:spLocks noChangeArrowheads="1"/>
          </p:cNvSpPr>
          <p:nvPr/>
        </p:nvSpPr>
        <p:spPr bwMode="auto">
          <a:xfrm>
            <a:off x="791165" y="549275"/>
            <a:ext cx="7345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b="1" dirty="0" smtClean="0">
                <a:latin typeface="Calibri" pitchFamily="34" charset="0"/>
              </a:rPr>
              <a:t>Insight</a:t>
            </a:r>
            <a:endParaRPr lang="en-GB" sz="4000" b="1" dirty="0">
              <a:latin typeface="Calibri" pitchFamily="34" charset="0"/>
            </a:endParaRPr>
          </a:p>
          <a:p>
            <a:r>
              <a:rPr lang="en-GB" sz="3200" b="1" i="1" dirty="0" smtClean="0">
                <a:solidFill>
                  <a:srgbClr val="FFC000"/>
                </a:solidFill>
                <a:latin typeface="Calibri" pitchFamily="34" charset="0"/>
              </a:rPr>
              <a:t>Benchmarking </a:t>
            </a:r>
            <a:r>
              <a:rPr lang="en-GB" sz="3200" b="1" i="1" dirty="0">
                <a:solidFill>
                  <a:srgbClr val="FFC000"/>
                </a:solidFill>
                <a:latin typeface="Calibri" pitchFamily="34" charset="0"/>
              </a:rPr>
              <a:t>for Excellence</a:t>
            </a:r>
          </a:p>
        </p:txBody>
      </p:sp>
      <p:pic>
        <p:nvPicPr>
          <p:cNvPr id="2867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2765" y="751284"/>
            <a:ext cx="184308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84859" y="3068960"/>
            <a:ext cx="576009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smtClean="0">
                <a:latin typeface="+mn-lt"/>
              </a:rPr>
              <a:t>Insight Regional Events</a:t>
            </a:r>
          </a:p>
          <a:p>
            <a:pPr algn="ctr">
              <a:spcBef>
                <a:spcPct val="50000"/>
              </a:spcBef>
            </a:pPr>
            <a:r>
              <a:rPr lang="en-GB" sz="2800" b="1" i="1" dirty="0" smtClean="0">
                <a:solidFill>
                  <a:srgbClr val="FFC000"/>
                </a:solidFill>
                <a:latin typeface="+mn-lt"/>
              </a:rPr>
              <a:t>Getting ready for August</a:t>
            </a:r>
            <a:endParaRPr lang="en-GB" sz="2800" b="1" i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2765" y="5913509"/>
            <a:ext cx="2179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#</a:t>
            </a:r>
            <a:r>
              <a:rPr lang="en-GB" sz="2400" b="1" dirty="0" err="1" smtClean="0">
                <a:solidFill>
                  <a:srgbClr val="FFC000"/>
                </a:solidFill>
              </a:rPr>
              <a:t>Insightevents</a:t>
            </a:r>
            <a:endParaRPr lang="en-GB" sz="2400" b="1" dirty="0">
              <a:solidFill>
                <a:srgbClr val="FFC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1675" y="5229614"/>
            <a:ext cx="621893" cy="61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60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115616" y="267817"/>
            <a:ext cx="7288184" cy="92893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00B0F0"/>
                </a:solidFill>
              </a:rPr>
              <a:t>Using Insight as part of your improvement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89240"/>
            <a:ext cx="1956563" cy="978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7" y="441578"/>
            <a:ext cx="595704" cy="576065"/>
          </a:xfrm>
          <a:prstGeom prst="rect">
            <a:avLst/>
          </a:prstGeom>
        </p:spPr>
      </p:pic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4127467793"/>
              </p:ext>
            </p:extLst>
          </p:nvPr>
        </p:nvGraphicFramePr>
        <p:xfrm>
          <a:off x="251521" y="1268760"/>
          <a:ext cx="8509290" cy="529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53589"/>
            <a:ext cx="893555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115616" y="267817"/>
            <a:ext cx="7288184" cy="92893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00B0F0"/>
                </a:solidFill>
              </a:rPr>
              <a:t>Using Insight as part of your improvement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89240"/>
            <a:ext cx="1956563" cy="978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7" y="441578"/>
            <a:ext cx="595704" cy="576065"/>
          </a:xfrm>
          <a:prstGeom prst="rect">
            <a:avLst/>
          </a:prstGeom>
        </p:spPr>
      </p:pic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4235711699"/>
              </p:ext>
            </p:extLst>
          </p:nvPr>
        </p:nvGraphicFramePr>
        <p:xfrm>
          <a:off x="251521" y="1268760"/>
          <a:ext cx="8509290" cy="529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82865"/>
            <a:ext cx="893555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115616" y="267817"/>
            <a:ext cx="7288184" cy="92893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00B0F0"/>
                </a:solidFill>
              </a:rPr>
              <a:t>Using Insight as part of your improvement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89240"/>
            <a:ext cx="1956563" cy="978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7" y="441578"/>
            <a:ext cx="595704" cy="576065"/>
          </a:xfrm>
          <a:prstGeom prst="rect">
            <a:avLst/>
          </a:prstGeom>
        </p:spPr>
      </p:pic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3114852024"/>
              </p:ext>
            </p:extLst>
          </p:nvPr>
        </p:nvGraphicFramePr>
        <p:xfrm>
          <a:off x="251521" y="1268760"/>
          <a:ext cx="8509290" cy="529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42" y="3645024"/>
            <a:ext cx="893555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115616" y="267817"/>
            <a:ext cx="7288184" cy="92893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00B0F0"/>
                </a:solidFill>
              </a:rPr>
              <a:t>Using Insight as part of your improvement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89240"/>
            <a:ext cx="1956563" cy="978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7" y="441578"/>
            <a:ext cx="595704" cy="576065"/>
          </a:xfrm>
          <a:prstGeom prst="rect">
            <a:avLst/>
          </a:prstGeom>
        </p:spPr>
      </p:pic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707342080"/>
              </p:ext>
            </p:extLst>
          </p:nvPr>
        </p:nvGraphicFramePr>
        <p:xfrm>
          <a:off x="251521" y="1268760"/>
          <a:ext cx="8509290" cy="529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73016"/>
            <a:ext cx="864096" cy="8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1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115616" y="267817"/>
            <a:ext cx="7288184" cy="92893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00B0F0"/>
                </a:solidFill>
              </a:rPr>
              <a:t>Updating Insight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89240"/>
            <a:ext cx="1956563" cy="978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7" y="441578"/>
            <a:ext cx="595704" cy="576065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87548" y="1250083"/>
            <a:ext cx="27352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 dirty="0"/>
              <a:t>August 2014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98800" y="4864941"/>
            <a:ext cx="27082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 dirty="0"/>
              <a:t>August 2015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1633" y="2875179"/>
            <a:ext cx="295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 dirty="0"/>
              <a:t>February 2016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29134" y="1835870"/>
            <a:ext cx="27892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600" dirty="0"/>
              <a:t>Local measures updated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70068" y="3497262"/>
            <a:ext cx="35147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600" dirty="0">
                <a:solidFill>
                  <a:srgbClr val="000000"/>
                </a:solidFill>
              </a:rPr>
              <a:t>F</a:t>
            </a:r>
            <a:r>
              <a:rPr lang="en-GB" sz="2600" dirty="0" smtClean="0">
                <a:solidFill>
                  <a:srgbClr val="000000"/>
                </a:solidFill>
              </a:rPr>
              <a:t>our </a:t>
            </a:r>
            <a:r>
              <a:rPr lang="en-GB" sz="2600" dirty="0">
                <a:solidFill>
                  <a:srgbClr val="000000"/>
                </a:solidFill>
              </a:rPr>
              <a:t>national </a:t>
            </a:r>
            <a:r>
              <a:rPr lang="en-GB" sz="2600" dirty="0" smtClean="0">
                <a:solidFill>
                  <a:srgbClr val="000000"/>
                </a:solidFill>
              </a:rPr>
              <a:t/>
            </a:r>
            <a:br>
              <a:rPr lang="en-GB" sz="2600" dirty="0" smtClean="0">
                <a:solidFill>
                  <a:srgbClr val="000000"/>
                </a:solidFill>
              </a:rPr>
            </a:br>
            <a:r>
              <a:rPr lang="en-GB" sz="2600" dirty="0" smtClean="0">
                <a:solidFill>
                  <a:srgbClr val="000000"/>
                </a:solidFill>
              </a:rPr>
              <a:t>measures </a:t>
            </a:r>
            <a:r>
              <a:rPr lang="en-GB" sz="2600" dirty="0">
                <a:solidFill>
                  <a:srgbClr val="000000"/>
                </a:solidFill>
              </a:rPr>
              <a:t>updated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45994" y="5589240"/>
            <a:ext cx="24415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Local measures updated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9552" y="3522518"/>
            <a:ext cx="32369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600" dirty="0">
                <a:solidFill>
                  <a:srgbClr val="000000"/>
                </a:solidFill>
              </a:rPr>
              <a:t>F</a:t>
            </a:r>
            <a:r>
              <a:rPr lang="en-GB" sz="2600" dirty="0" smtClean="0">
                <a:solidFill>
                  <a:srgbClr val="000000"/>
                </a:solidFill>
              </a:rPr>
              <a:t>our </a:t>
            </a:r>
            <a:r>
              <a:rPr lang="en-GB" sz="2600" dirty="0">
                <a:solidFill>
                  <a:srgbClr val="000000"/>
                </a:solidFill>
              </a:rPr>
              <a:t>national measures updated</a:t>
            </a:r>
          </a:p>
        </p:txBody>
      </p:sp>
      <p:sp>
        <p:nvSpPr>
          <p:cNvPr id="14" name="Bent Arrow 13"/>
          <p:cNvSpPr/>
          <p:nvPr/>
        </p:nvSpPr>
        <p:spPr>
          <a:xfrm rot="5400000">
            <a:off x="5818613" y="1417060"/>
            <a:ext cx="1439863" cy="147637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10800000">
            <a:off x="5587569" y="4602006"/>
            <a:ext cx="1439862" cy="147637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6200000">
            <a:off x="1696976" y="4491156"/>
            <a:ext cx="1441450" cy="147637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1679513" y="1433729"/>
            <a:ext cx="738188" cy="1441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87568" y="2938318"/>
            <a:ext cx="295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 dirty="0"/>
              <a:t>February </a:t>
            </a:r>
            <a:r>
              <a:rPr lang="en-GB" sz="3200" b="1" dirty="0" smtClean="0"/>
              <a:t>2015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68999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115616" y="267817"/>
            <a:ext cx="7288184" cy="92893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92D050"/>
                </a:solidFill>
              </a:rPr>
              <a:t>Out with the old 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89240"/>
            <a:ext cx="1956563" cy="978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7" y="441578"/>
            <a:ext cx="595704" cy="576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72040"/>
            <a:ext cx="5925471" cy="4556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3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115616" y="267817"/>
            <a:ext cx="7288184" cy="92893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92D050"/>
                </a:solidFill>
              </a:rPr>
              <a:t>… In with the new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89240"/>
            <a:ext cx="1956563" cy="978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7" y="441578"/>
            <a:ext cx="595704" cy="57606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90" y="1844823"/>
            <a:ext cx="7115523" cy="3744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804248" y="376293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/>
              <a:t>Learning Partners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78452" y="809397"/>
            <a:ext cx="203898" cy="1000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18669" y="5748860"/>
            <a:ext cx="1573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/>
              <a:t>Virtual </a:t>
            </a:r>
            <a:r>
              <a:rPr lang="en-GB" b="1" dirty="0" smtClean="0"/>
              <a:t>Comparator</a:t>
            </a:r>
            <a:endParaRPr lang="en-GB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910211" y="3717031"/>
            <a:ext cx="389981" cy="1937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3269" y="1163312"/>
            <a:ext cx="1261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/>
              <a:t>Intuitive dashboard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81215" y="5842139"/>
            <a:ext cx="1107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/>
              <a:t>National measures</a:t>
            </a:r>
            <a:endParaRPr lang="en-GB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55890" y="1906455"/>
            <a:ext cx="1316801" cy="787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044951" y="3868108"/>
            <a:ext cx="872760" cy="1786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3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115616" y="267817"/>
            <a:ext cx="7288184" cy="92893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92D050"/>
                </a:solidFill>
              </a:rPr>
              <a:t>The Virtual Comparator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298762"/>
          </a:xfrm>
        </p:spPr>
        <p:txBody>
          <a:bodyPr>
            <a:normAutofit/>
          </a:bodyPr>
          <a:lstStyle/>
          <a:p>
            <a:r>
              <a:rPr lang="en-GB" dirty="0" smtClean="0"/>
              <a:t>The key benchmark</a:t>
            </a:r>
          </a:p>
          <a:p>
            <a:r>
              <a:rPr lang="en-GB" dirty="0" smtClean="0"/>
              <a:t>Characteristics </a:t>
            </a:r>
            <a:r>
              <a:rPr lang="en-GB" dirty="0"/>
              <a:t>of pupils in a school matched with pupils from across Scotland with similar characteristics</a:t>
            </a:r>
          </a:p>
          <a:p>
            <a:r>
              <a:rPr lang="en-GB" dirty="0" smtClean="0"/>
              <a:t>10 </a:t>
            </a:r>
            <a:r>
              <a:rPr lang="en-GB" dirty="0"/>
              <a:t>matching pupils are randomly selected based on gender, additional support needs, latest </a:t>
            </a:r>
            <a:r>
              <a:rPr lang="en-GB" dirty="0" smtClean="0"/>
              <a:t>stage and the </a:t>
            </a:r>
            <a:r>
              <a:rPr lang="en-GB" dirty="0"/>
              <a:t>Scottish Index of Multiple </a:t>
            </a:r>
            <a:r>
              <a:rPr lang="en-GB" dirty="0" smtClean="0"/>
              <a:t>Deprivation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589240"/>
            <a:ext cx="1956563" cy="978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7" y="441578"/>
            <a:ext cx="595704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115616" y="267817"/>
            <a:ext cx="7288184" cy="92893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92D050"/>
                </a:solidFill>
              </a:rPr>
              <a:t>Learning Partners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92488"/>
          </a:xfrm>
        </p:spPr>
        <p:txBody>
          <a:bodyPr/>
          <a:lstStyle/>
          <a:p>
            <a:r>
              <a:rPr lang="en-GB" dirty="0" smtClean="0"/>
              <a:t>Find partners via ranked </a:t>
            </a:r>
            <a:r>
              <a:rPr lang="en-GB" dirty="0"/>
              <a:t>list of </a:t>
            </a:r>
            <a:r>
              <a:rPr lang="en-GB" dirty="0" smtClean="0"/>
              <a:t>real schools </a:t>
            </a:r>
            <a:endParaRPr lang="en-GB" dirty="0"/>
          </a:p>
          <a:p>
            <a:r>
              <a:rPr lang="en-GB" dirty="0" smtClean="0"/>
              <a:t>Propose/accept partnership requests</a:t>
            </a:r>
          </a:p>
          <a:p>
            <a:r>
              <a:rPr lang="en-GB" dirty="0" smtClean="0"/>
              <a:t>Schools </a:t>
            </a:r>
            <a:r>
              <a:rPr lang="en-GB" dirty="0"/>
              <a:t>that become </a:t>
            </a:r>
            <a:r>
              <a:rPr lang="en-GB" dirty="0" smtClean="0"/>
              <a:t>Learning </a:t>
            </a:r>
            <a:r>
              <a:rPr lang="en-GB" dirty="0"/>
              <a:t>P</a:t>
            </a:r>
            <a:r>
              <a:rPr lang="en-GB" dirty="0" smtClean="0"/>
              <a:t>artners </a:t>
            </a:r>
            <a:r>
              <a:rPr lang="en-GB" dirty="0"/>
              <a:t>will be able to </a:t>
            </a:r>
            <a:r>
              <a:rPr lang="en-GB" dirty="0" smtClean="0"/>
              <a:t>share </a:t>
            </a:r>
            <a:r>
              <a:rPr lang="en-GB" dirty="0"/>
              <a:t>data relating to local measures</a:t>
            </a:r>
          </a:p>
          <a:p>
            <a:r>
              <a:rPr lang="en-GB" dirty="0"/>
              <a:t>Encourage professional dialogue between and among different schools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89240"/>
            <a:ext cx="1956563" cy="978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7" y="441578"/>
            <a:ext cx="595704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187624" y="348419"/>
            <a:ext cx="7288184" cy="762381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92D050"/>
                </a:solidFill>
              </a:rPr>
              <a:t>National benchmarking measures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49247" y="1268760"/>
            <a:ext cx="8229600" cy="5112568"/>
          </a:xfrm>
        </p:spPr>
        <p:txBody>
          <a:bodyPr>
            <a:noAutofit/>
          </a:bodyPr>
          <a:lstStyle/>
          <a:p>
            <a:r>
              <a:rPr lang="en-GB" dirty="0" smtClean="0"/>
              <a:t>Show </a:t>
            </a:r>
            <a:r>
              <a:rPr lang="en-GB" dirty="0"/>
              <a:t>four nationally consistent </a:t>
            </a:r>
            <a:r>
              <a:rPr lang="en-GB" dirty="0" smtClean="0"/>
              <a:t>measures</a:t>
            </a:r>
          </a:p>
          <a:p>
            <a:r>
              <a:rPr lang="en-GB" dirty="0"/>
              <a:t>F</a:t>
            </a:r>
            <a:r>
              <a:rPr lang="en-GB" dirty="0" smtClean="0"/>
              <a:t>ocus </a:t>
            </a:r>
            <a:r>
              <a:rPr lang="en-GB" dirty="0"/>
              <a:t>on ‘leavers’ since point of exit is a consistent point of </a:t>
            </a:r>
            <a:r>
              <a:rPr lang="en-GB" dirty="0" smtClean="0"/>
              <a:t>comparison</a:t>
            </a:r>
          </a:p>
          <a:p>
            <a:r>
              <a:rPr lang="en-GB" dirty="0" smtClean="0"/>
              <a:t>Use ‘latest’ and ‘best’</a:t>
            </a:r>
          </a:p>
          <a:p>
            <a:r>
              <a:rPr lang="en-GB" dirty="0" smtClean="0"/>
              <a:t>National benchmarking data available for </a:t>
            </a:r>
            <a:br>
              <a:rPr lang="en-GB" dirty="0" smtClean="0"/>
            </a:br>
            <a:r>
              <a:rPr lang="en-GB" dirty="0" smtClean="0"/>
              <a:t>all users </a:t>
            </a:r>
            <a:endParaRPr lang="en-GB" dirty="0"/>
          </a:p>
          <a:p>
            <a:pPr marL="0" indent="0">
              <a:buNone/>
            </a:pPr>
            <a:r>
              <a:rPr lang="en-GB" sz="3000" dirty="0" smtClean="0"/>
              <a:t/>
            </a:r>
            <a:br>
              <a:rPr lang="en-GB" sz="3000" dirty="0" smtClean="0"/>
            </a:br>
            <a:r>
              <a:rPr lang="en-GB" sz="3000" dirty="0" smtClean="0"/>
              <a:t>                    </a:t>
            </a:r>
            <a:r>
              <a:rPr lang="en-GB" sz="2800" dirty="0" smtClean="0">
                <a:hlinkClick r:id="rId3"/>
              </a:rPr>
              <a:t>http://insight.scotxed.net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sz="3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89240"/>
            <a:ext cx="1956563" cy="978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7" y="441578"/>
            <a:ext cx="595704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115616" y="267817"/>
            <a:ext cx="7288184" cy="92893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00B0F0"/>
                </a:solidFill>
              </a:rPr>
              <a:t>Agenda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9248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Scottish Government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 smtClean="0"/>
              <a:t>presentation </a:t>
            </a:r>
            <a:r>
              <a:rPr lang="en-GB" dirty="0"/>
              <a:t>and tour of Insight</a:t>
            </a:r>
          </a:p>
          <a:p>
            <a:pPr marL="0" indent="0">
              <a:buNone/>
            </a:pPr>
            <a:r>
              <a:rPr lang="en-GB" dirty="0"/>
              <a:t>    - </a:t>
            </a:r>
            <a:r>
              <a:rPr lang="en-GB" dirty="0" smtClean="0"/>
              <a:t>group </a:t>
            </a:r>
            <a:r>
              <a:rPr lang="en-GB" dirty="0"/>
              <a:t>activity </a:t>
            </a:r>
          </a:p>
          <a:p>
            <a:r>
              <a:rPr lang="en-GB" dirty="0"/>
              <a:t>Education Scotland </a:t>
            </a:r>
          </a:p>
          <a:p>
            <a:pPr>
              <a:buNone/>
            </a:pPr>
            <a:r>
              <a:rPr lang="en-GB" dirty="0"/>
              <a:t>    - scenarios</a:t>
            </a:r>
          </a:p>
          <a:p>
            <a:pPr>
              <a:buNone/>
            </a:pPr>
            <a:r>
              <a:rPr lang="en-GB" dirty="0"/>
              <a:t>    - use of Insight in inspections</a:t>
            </a:r>
          </a:p>
          <a:p>
            <a:r>
              <a:rPr lang="en-GB" dirty="0"/>
              <a:t>Plenary and Q &amp; A</a:t>
            </a:r>
          </a:p>
          <a:p>
            <a:r>
              <a:rPr lang="en-GB" dirty="0"/>
              <a:t>Closing remarks</a:t>
            </a:r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89240"/>
            <a:ext cx="1956563" cy="978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7" y="441578"/>
            <a:ext cx="595704" cy="576065"/>
          </a:xfrm>
          <a:prstGeom prst="rect">
            <a:avLst/>
          </a:prstGeom>
        </p:spPr>
      </p:pic>
      <p:pic>
        <p:nvPicPr>
          <p:cNvPr id="1026" name="Picture 2" descr="C:\Users\Z607058\AppData\Local\Microsoft\Windows\Temporary Internet Files\Content.Outlook\53G1UBD0\school picture 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74" y="2348880"/>
            <a:ext cx="2686866" cy="1800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187624" y="348419"/>
            <a:ext cx="7288184" cy="762381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92D050"/>
                </a:solidFill>
              </a:rPr>
              <a:t>Local benchmarking measures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49247" y="1268760"/>
            <a:ext cx="8229600" cy="5112568"/>
          </a:xfrm>
        </p:spPr>
        <p:txBody>
          <a:bodyPr>
            <a:noAutofit/>
          </a:bodyPr>
          <a:lstStyle/>
          <a:p>
            <a:r>
              <a:rPr lang="en-GB" dirty="0"/>
              <a:t>T</a:t>
            </a:r>
            <a:r>
              <a:rPr lang="en-GB" dirty="0" smtClean="0"/>
              <a:t>he local dashboard provides staged-based versions of the national dashboard </a:t>
            </a:r>
          </a:p>
          <a:p>
            <a:r>
              <a:rPr lang="en-GB" dirty="0" smtClean="0"/>
              <a:t>Additional measures on curricular areas, subjects and courses</a:t>
            </a:r>
          </a:p>
          <a:p>
            <a:r>
              <a:rPr lang="en-GB" dirty="0" smtClean="0"/>
              <a:t>Available at individual school level and for the               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school’s local authority</a:t>
            </a:r>
          </a:p>
          <a:p>
            <a:r>
              <a:rPr lang="en-GB" dirty="0" smtClean="0"/>
              <a:t>Available also to Learning Partners</a:t>
            </a:r>
            <a:br>
              <a:rPr lang="en-GB" dirty="0" smtClean="0"/>
            </a:br>
            <a:endParaRPr lang="en-GB" sz="3000" b="1" dirty="0" smtClean="0">
              <a:solidFill>
                <a:srgbClr val="0070C0"/>
              </a:solidFill>
              <a:hlinkClick r:id="rId3"/>
            </a:endParaRPr>
          </a:p>
          <a:p>
            <a:pPr marL="0" indent="0">
              <a:buNone/>
            </a:pPr>
            <a:r>
              <a:rPr lang="en-GB" sz="2800" dirty="0" smtClean="0">
                <a:hlinkClick r:id="rId4"/>
              </a:rPr>
              <a:t>http</a:t>
            </a:r>
            <a:r>
              <a:rPr lang="en-GB" sz="2800" dirty="0">
                <a:hlinkClick r:id="rId4"/>
              </a:rPr>
              <a:t>://insight.scotxed.net</a:t>
            </a:r>
            <a:endParaRPr lang="en-GB" sz="2800" dirty="0"/>
          </a:p>
          <a:p>
            <a:pPr marL="0" indent="0" algn="ctr">
              <a:buNone/>
            </a:pPr>
            <a:r>
              <a:rPr lang="en-GB" sz="3000" dirty="0" smtClean="0"/>
              <a:t/>
            </a:r>
            <a:br>
              <a:rPr lang="en-GB" sz="3000" dirty="0" smtClean="0"/>
            </a:br>
            <a:r>
              <a:rPr lang="en-GB" sz="3000" dirty="0" smtClean="0"/>
              <a:t/>
            </a:r>
            <a:br>
              <a:rPr lang="en-GB" sz="3000" dirty="0" smtClean="0"/>
            </a:br>
            <a:r>
              <a:rPr lang="en-GB" sz="3000" dirty="0" smtClean="0"/>
              <a:t>                    </a:t>
            </a:r>
            <a:endParaRPr lang="en-GB" sz="2800" dirty="0"/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sz="3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89240"/>
            <a:ext cx="1956563" cy="978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7" y="441578"/>
            <a:ext cx="595704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115616" y="267817"/>
            <a:ext cx="7288184" cy="92893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00B0F0"/>
                </a:solidFill>
              </a:rPr>
              <a:t>Development timescales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7" y="441578"/>
            <a:ext cx="595704" cy="57606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26327951"/>
              </p:ext>
            </p:extLst>
          </p:nvPr>
        </p:nvGraphicFramePr>
        <p:xfrm>
          <a:off x="611560" y="1196752"/>
          <a:ext cx="8060255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708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3" y="-156976"/>
            <a:ext cx="9156333" cy="700441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type="ctrTitle"/>
          </p:nvPr>
        </p:nvSpPr>
        <p:spPr>
          <a:xfrm>
            <a:off x="609052" y="1868349"/>
            <a:ext cx="7772400" cy="1470025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endParaRPr lang="en-GB" sz="2400" dirty="0" smtClean="0">
              <a:solidFill>
                <a:srgbClr val="898989"/>
              </a:solidFill>
              <a:hlinkClick r:id="rId4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sz="3200" dirty="0" smtClean="0">
                <a:solidFill>
                  <a:srgbClr val="898989"/>
                </a:solidFill>
                <a:hlinkClick r:id="rId4"/>
              </a:rPr>
              <a:t>www.scotland.gov.uk/insightbenchmarking</a:t>
            </a:r>
            <a:endParaRPr lang="en-GB" sz="3200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 smtClean="0">
              <a:solidFill>
                <a:srgbClr val="898989"/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8634" y="2835539"/>
            <a:ext cx="1836887" cy="122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1560178" y="4301902"/>
            <a:ext cx="23637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alibri" pitchFamily="34" charset="0"/>
              </a:rPr>
              <a:t>@</a:t>
            </a:r>
            <a:r>
              <a:rPr lang="en-GB" sz="2800" dirty="0" smtClean="0">
                <a:solidFill>
                  <a:srgbClr val="FF3399"/>
                </a:solidFill>
                <a:latin typeface="Calibri" pitchFamily="34" charset="0"/>
              </a:rPr>
              <a:t>Insight </a:t>
            </a:r>
            <a:r>
              <a:rPr lang="en-GB" sz="2800" dirty="0">
                <a:solidFill>
                  <a:srgbClr val="FF3399"/>
                </a:solidFill>
                <a:latin typeface="Calibri" pitchFamily="34" charset="0"/>
              </a:rPr>
              <a:t>Benchmarking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2472" y="2835538"/>
            <a:ext cx="1243784" cy="12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4782151" y="4291665"/>
            <a:ext cx="2960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dirty="0" smtClean="0">
                <a:latin typeface="Calibri" pitchFamily="34" charset="0"/>
              </a:rPr>
              <a:t>@</a:t>
            </a:r>
            <a:r>
              <a:rPr lang="en-GB" sz="2800" dirty="0" err="1">
                <a:solidFill>
                  <a:srgbClr val="FF3399"/>
                </a:solidFill>
                <a:latin typeface="Calibri" pitchFamily="34" charset="0"/>
              </a:rPr>
              <a:t>Insightupdates</a:t>
            </a:r>
            <a:endParaRPr lang="en-GB" sz="2800" dirty="0">
              <a:solidFill>
                <a:srgbClr val="FF3399"/>
              </a:solidFill>
              <a:latin typeface="Calibri" pitchFamily="34" charset="0"/>
            </a:endParaRP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42325" y="5853842"/>
            <a:ext cx="1336431" cy="88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92203" y="5952195"/>
            <a:ext cx="1484312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576" y="5926319"/>
            <a:ext cx="12477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43912" y="5952195"/>
            <a:ext cx="12620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4942188" y="4883788"/>
            <a:ext cx="24655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alibri" pitchFamily="34" charset="0"/>
              </a:rPr>
              <a:t>#</a:t>
            </a:r>
            <a:r>
              <a:rPr lang="en-GB" sz="2800" dirty="0" err="1" smtClean="0">
                <a:solidFill>
                  <a:srgbClr val="FFC000"/>
                </a:solidFill>
                <a:latin typeface="Calibri" pitchFamily="34" charset="0"/>
              </a:rPr>
              <a:t>Insightevents</a:t>
            </a:r>
            <a:endParaRPr lang="en-GB" sz="2800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115616" y="267817"/>
            <a:ext cx="7288184" cy="92893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00B0F0"/>
                </a:solidFill>
              </a:rPr>
              <a:t>Aligned with </a:t>
            </a:r>
            <a:r>
              <a:rPr lang="en-GB" dirty="0" err="1" smtClean="0">
                <a:solidFill>
                  <a:srgbClr val="00B0F0"/>
                </a:solidFill>
              </a:rPr>
              <a:t>CfE</a:t>
            </a:r>
            <a:endParaRPr lang="en-GB" dirty="0" smtClean="0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89240"/>
            <a:ext cx="1956563" cy="978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7" y="441578"/>
            <a:ext cx="595704" cy="576065"/>
          </a:xfrm>
          <a:prstGeom prst="rect">
            <a:avLst/>
          </a:prstGeom>
        </p:spPr>
      </p:pic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292100" y="4965402"/>
            <a:ext cx="3179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Reflects performance within a schools context </a:t>
            </a:r>
            <a:endParaRPr lang="en-GB" sz="2000" dirty="0"/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292100" y="1879126"/>
            <a:ext cx="24797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Aims to help ‘raise attainment for all’ and reduce the gap between higher </a:t>
            </a:r>
            <a:r>
              <a:rPr lang="en-GB" sz="2000" dirty="0"/>
              <a:t>and </a:t>
            </a:r>
            <a:r>
              <a:rPr lang="en-GB" sz="2000" dirty="0" smtClean="0"/>
              <a:t>lower attainers</a:t>
            </a:r>
            <a:endParaRPr lang="en-GB" sz="2000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2446338" y="2745901"/>
            <a:ext cx="1095375" cy="388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521325" y="2745901"/>
            <a:ext cx="1116013" cy="388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75263" y="4266726"/>
            <a:ext cx="1362075" cy="602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268538" y="4266726"/>
            <a:ext cx="1511374" cy="471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3425824" y="1479076"/>
            <a:ext cx="2378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/>
              <a:t>Outcomes focussed</a:t>
            </a: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5554663" y="4965402"/>
            <a:ext cx="33350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/>
              <a:t>Provides the ability to look at different cohorts of pupils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49775" y="1977551"/>
            <a:ext cx="0" cy="1157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6710363" y="1879126"/>
            <a:ext cx="23034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/>
              <a:t>Measures attainment and achievement </a:t>
            </a:r>
            <a:r>
              <a:rPr lang="en-GB" sz="2000" dirty="0" smtClean="0"/>
              <a:t>at </a:t>
            </a:r>
            <a:r>
              <a:rPr lang="en-GB" sz="2000" dirty="0"/>
              <a:t>point of exit from school</a:t>
            </a:r>
          </a:p>
        </p:txBody>
      </p:sp>
      <p:pic>
        <p:nvPicPr>
          <p:cNvPr id="18" name="Content Placeholder 6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868613" y="3265488"/>
            <a:ext cx="3392487" cy="941387"/>
          </a:xfrm>
        </p:spPr>
      </p:pic>
    </p:spTree>
    <p:extLst>
      <p:ext uri="{BB962C8B-B14F-4D97-AF65-F5344CB8AC3E}">
        <p14:creationId xmlns:p14="http://schemas.microsoft.com/office/powerpoint/2010/main" val="2476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115616" y="267817"/>
            <a:ext cx="7288184" cy="92893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00B0F0"/>
                </a:solidFill>
              </a:rPr>
              <a:t>A dynamic benchmarking tool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92488"/>
          </a:xfrm>
        </p:spPr>
        <p:txBody>
          <a:bodyPr>
            <a:normAutofit/>
          </a:bodyPr>
          <a:lstStyle/>
          <a:p>
            <a:r>
              <a:rPr lang="en-GB" dirty="0">
                <a:cs typeface="Arial" charset="0"/>
              </a:rPr>
              <a:t>Access for all secondary school staff</a:t>
            </a:r>
          </a:p>
          <a:p>
            <a:r>
              <a:rPr lang="en-GB" dirty="0" smtClean="0">
                <a:cs typeface="Arial" charset="0"/>
              </a:rPr>
              <a:t>Easy and </a:t>
            </a:r>
            <a:r>
              <a:rPr lang="en-GB" dirty="0">
                <a:cs typeface="Arial" charset="0"/>
              </a:rPr>
              <a:t>intuitive to use</a:t>
            </a:r>
          </a:p>
          <a:p>
            <a:r>
              <a:rPr lang="en-GB" dirty="0">
                <a:cs typeface="Arial" charset="0"/>
              </a:rPr>
              <a:t>Provides a rounded picture of </a:t>
            </a:r>
            <a:r>
              <a:rPr lang="en-GB" dirty="0" smtClean="0">
                <a:cs typeface="Arial" charset="0"/>
              </a:rPr>
              <a:t>performance</a:t>
            </a:r>
          </a:p>
          <a:p>
            <a:r>
              <a:rPr lang="en-GB" dirty="0" smtClean="0"/>
              <a:t>Measures units where appropriate</a:t>
            </a:r>
            <a:endParaRPr lang="en-GB" dirty="0">
              <a:cs typeface="Arial" charset="0"/>
            </a:endParaRPr>
          </a:p>
          <a:p>
            <a:r>
              <a:rPr lang="en-GB" dirty="0" smtClean="0"/>
              <a:t>Includes </a:t>
            </a:r>
            <a:r>
              <a:rPr lang="en-GB" dirty="0"/>
              <a:t>a wide range of </a:t>
            </a:r>
            <a:r>
              <a:rPr lang="en-GB" dirty="0" err="1"/>
              <a:t>SCQF</a:t>
            </a:r>
            <a:r>
              <a:rPr lang="en-GB" dirty="0"/>
              <a:t> credit-rated awards and learning programmes 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89240"/>
            <a:ext cx="1956563" cy="978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7" y="441578"/>
            <a:ext cx="595704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115616" y="267817"/>
            <a:ext cx="7288184" cy="92893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00B0F0"/>
                </a:solidFill>
              </a:rPr>
              <a:t>Inclusion of wider awards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924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600" dirty="0"/>
              <a:t>Wider awards must meet set criteria:</a:t>
            </a:r>
          </a:p>
          <a:p>
            <a:pPr marL="857250" lvl="1" indent="-457200">
              <a:lnSpc>
                <a:spcPct val="90000"/>
              </a:lnSpc>
              <a:buFontTx/>
              <a:buChar char="-"/>
            </a:pPr>
            <a:r>
              <a:rPr lang="en-GB" sz="3200" dirty="0" smtClean="0"/>
              <a:t>Be </a:t>
            </a:r>
            <a:r>
              <a:rPr lang="en-GB" sz="3200" dirty="0"/>
              <a:t>on the </a:t>
            </a:r>
            <a:r>
              <a:rPr lang="en-GB" sz="3200" dirty="0" err="1"/>
              <a:t>SCQF</a:t>
            </a:r>
            <a:r>
              <a:rPr lang="en-GB" sz="3200" dirty="0"/>
              <a:t> </a:t>
            </a:r>
          </a:p>
          <a:p>
            <a:pPr marL="857250" lvl="1" indent="-457200">
              <a:lnSpc>
                <a:spcPct val="90000"/>
              </a:lnSpc>
              <a:buFontTx/>
              <a:buChar char="-"/>
            </a:pPr>
            <a:r>
              <a:rPr lang="en-GB" sz="3200" dirty="0" smtClean="0"/>
              <a:t>Fit </a:t>
            </a:r>
            <a:r>
              <a:rPr lang="en-GB" sz="3200" dirty="0" err="1"/>
              <a:t>CfE</a:t>
            </a:r>
            <a:r>
              <a:rPr lang="en-GB" sz="3200" dirty="0"/>
              <a:t> </a:t>
            </a:r>
            <a:r>
              <a:rPr lang="en-GB" sz="3200" dirty="0" smtClean="0"/>
              <a:t>principles</a:t>
            </a:r>
            <a:endParaRPr lang="en-GB" sz="3200" dirty="0"/>
          </a:p>
          <a:p>
            <a:pPr marL="400050" lvl="1" indent="0">
              <a:lnSpc>
                <a:spcPct val="90000"/>
              </a:lnSpc>
              <a:buNone/>
            </a:pPr>
            <a:r>
              <a:rPr lang="en-GB" sz="3200" dirty="0"/>
              <a:t>- </a:t>
            </a:r>
            <a:r>
              <a:rPr lang="en-GB" sz="3200" dirty="0" smtClean="0"/>
              <a:t>  Meet </a:t>
            </a:r>
            <a:r>
              <a:rPr lang="en-GB" sz="3200" dirty="0"/>
              <a:t>Insight </a:t>
            </a:r>
            <a:r>
              <a:rPr lang="en-GB" sz="3200" dirty="0" smtClean="0"/>
              <a:t>technical requirements</a:t>
            </a:r>
            <a:endParaRPr lang="en-GB" sz="3200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89240"/>
            <a:ext cx="1956563" cy="978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7" y="441578"/>
            <a:ext cx="595704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115616" y="267817"/>
            <a:ext cx="7288184" cy="92893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00B0F0"/>
                </a:solidFill>
              </a:rPr>
              <a:t>Valuing wider achievement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92488"/>
          </a:xfrm>
        </p:spPr>
        <p:txBody>
          <a:bodyPr>
            <a:normAutofit/>
          </a:bodyPr>
          <a:lstStyle/>
          <a:p>
            <a:r>
              <a:rPr lang="en-GB" dirty="0"/>
              <a:t>Just one way in which information will be provided on wider </a:t>
            </a:r>
            <a:r>
              <a:rPr lang="en-GB" dirty="0" smtClean="0"/>
              <a:t>achievement </a:t>
            </a:r>
            <a:r>
              <a:rPr lang="en-GB" dirty="0"/>
              <a:t>e.g. pupil profiles, school handbooks and inspections</a:t>
            </a:r>
          </a:p>
          <a:p>
            <a:r>
              <a:rPr lang="en-GB" dirty="0"/>
              <a:t>Decisions for wider achievement should be made on the best needs of the learner rather than on the basis of the awards included in the </a:t>
            </a:r>
            <a:r>
              <a:rPr lang="en-GB" dirty="0" smtClean="0"/>
              <a:t>tool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89240"/>
            <a:ext cx="1956563" cy="978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7" y="441578"/>
            <a:ext cx="595704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115616" y="267817"/>
            <a:ext cx="7288184" cy="92893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00B0F0"/>
                </a:solidFill>
              </a:rPr>
              <a:t>A tool for professional reflection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4536504" cy="4464496"/>
          </a:xfrm>
        </p:spPr>
        <p:txBody>
          <a:bodyPr>
            <a:normAutofit/>
          </a:bodyPr>
          <a:lstStyle/>
          <a:p>
            <a:r>
              <a:rPr lang="en-GB" dirty="0"/>
              <a:t>Access for all secondary school staff</a:t>
            </a:r>
          </a:p>
          <a:p>
            <a:r>
              <a:rPr lang="en-GB" dirty="0"/>
              <a:t>Aims to encourage professional reflection and collaborative working</a:t>
            </a:r>
          </a:p>
          <a:p>
            <a:r>
              <a:rPr lang="en-GB" dirty="0"/>
              <a:t>Prompts reflective questions</a:t>
            </a:r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89240"/>
            <a:ext cx="1956563" cy="978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7" y="441578"/>
            <a:ext cx="595704" cy="576065"/>
          </a:xfrm>
          <a:prstGeom prst="rect">
            <a:avLst/>
          </a:prstGeom>
        </p:spPr>
      </p:pic>
      <p:pic>
        <p:nvPicPr>
          <p:cNvPr id="7" name="Picture 2" descr="H:\Images\Istockpurchased\Teacher with pupils in computer cla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1886" y="2132856"/>
            <a:ext cx="3314700" cy="2346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374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115616" y="267817"/>
            <a:ext cx="7288184" cy="92893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00B0F0"/>
                </a:solidFill>
              </a:rPr>
              <a:t>Using Insight as part of your improvement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89240"/>
            <a:ext cx="1956563" cy="978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7" y="441578"/>
            <a:ext cx="595704" cy="576065"/>
          </a:xfrm>
          <a:prstGeom prst="rect">
            <a:avLst/>
          </a:prstGeom>
        </p:spPr>
      </p:pic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136511935"/>
              </p:ext>
            </p:extLst>
          </p:nvPr>
        </p:nvGraphicFramePr>
        <p:xfrm>
          <a:off x="251521" y="1268760"/>
          <a:ext cx="8509290" cy="529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22" y="3653589"/>
            <a:ext cx="893555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115616" y="267817"/>
            <a:ext cx="7288184" cy="92893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00B0F0"/>
                </a:solidFill>
              </a:rPr>
              <a:t>Using Insight as part of your improvement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89240"/>
            <a:ext cx="1956563" cy="978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7" y="441578"/>
            <a:ext cx="595704" cy="576065"/>
          </a:xfrm>
          <a:prstGeom prst="rect">
            <a:avLst/>
          </a:prstGeom>
        </p:spPr>
      </p:pic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1992047890"/>
              </p:ext>
            </p:extLst>
          </p:nvPr>
        </p:nvGraphicFramePr>
        <p:xfrm>
          <a:off x="251521" y="1268760"/>
          <a:ext cx="8509290" cy="529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64971"/>
            <a:ext cx="893555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ight branded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Insight branded 1</Template>
  <TotalTime>819</TotalTime>
  <Words>631</Words>
  <Application>Microsoft Office PowerPoint</Application>
  <PresentationFormat>On-screen Show (4:3)</PresentationFormat>
  <Paragraphs>163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Insight branded 1</vt:lpstr>
      <vt:lpstr>1_Office Theme</vt:lpstr>
      <vt:lpstr>PowerPoint Presentation</vt:lpstr>
      <vt:lpstr>Agenda</vt:lpstr>
      <vt:lpstr>Aligned with CfE</vt:lpstr>
      <vt:lpstr>A dynamic benchmarking tool</vt:lpstr>
      <vt:lpstr>Inclusion of wider awards</vt:lpstr>
      <vt:lpstr>Valuing wider achievement</vt:lpstr>
      <vt:lpstr>A tool for professional reflection</vt:lpstr>
      <vt:lpstr>Using Insight as part of your improvement process</vt:lpstr>
      <vt:lpstr>Using Insight as part of your improvement process</vt:lpstr>
      <vt:lpstr>Using Insight as part of your improvement process</vt:lpstr>
      <vt:lpstr>Using Insight as part of your improvement process</vt:lpstr>
      <vt:lpstr>Using Insight as part of your improvement process</vt:lpstr>
      <vt:lpstr>Using Insight as part of your improvement process</vt:lpstr>
      <vt:lpstr>Updating Insight</vt:lpstr>
      <vt:lpstr>Out with the old …</vt:lpstr>
      <vt:lpstr>… In with the new</vt:lpstr>
      <vt:lpstr>The Virtual Comparator</vt:lpstr>
      <vt:lpstr>Learning Partners</vt:lpstr>
      <vt:lpstr>National benchmarking measures</vt:lpstr>
      <vt:lpstr>Local benchmarking measures</vt:lpstr>
      <vt:lpstr>Development timescales</vt:lpstr>
      <vt:lpstr> www.scotland.gov.uk/insightbenchmarking    </vt:lpstr>
    </vt:vector>
  </TitlesOfParts>
  <Company>Scottish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Z607058</dc:creator>
  <cp:lastModifiedBy>Richard Burgess</cp:lastModifiedBy>
  <cp:revision>73</cp:revision>
  <cp:lastPrinted>2014-04-23T16:05:16Z</cp:lastPrinted>
  <dcterms:created xsi:type="dcterms:W3CDTF">2014-04-14T11:13:47Z</dcterms:created>
  <dcterms:modified xsi:type="dcterms:W3CDTF">2014-05-28T09:21:28Z</dcterms:modified>
</cp:coreProperties>
</file>