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8" r:id="rId3"/>
    <p:sldId id="279" r:id="rId4"/>
    <p:sldId id="280" r:id="rId5"/>
    <p:sldId id="281" r:id="rId6"/>
    <p:sldId id="264" r:id="rId7"/>
    <p:sldId id="271" r:id="rId8"/>
    <p:sldId id="282" r:id="rId9"/>
    <p:sldId id="268" r:id="rId1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2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CE2A9-8BCB-0B46-B5F2-1B116FC00CA0}" type="doc">
      <dgm:prSet loTypeId="urn:microsoft.com/office/officeart/2005/8/layout/vList5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E80B5CF-0C59-4147-A78A-FED912FBEFAD}">
      <dgm:prSet phldrT="[Text]"/>
      <dgm:spPr/>
      <dgm:t>
        <a:bodyPr/>
        <a:lstStyle/>
        <a:p>
          <a:r>
            <a:rPr lang="en-US" dirty="0" smtClean="0"/>
            <a:t>July 2013</a:t>
          </a:r>
        </a:p>
        <a:p>
          <a:r>
            <a:rPr lang="en-US" dirty="0" smtClean="0"/>
            <a:t>Early Adopter edition</a:t>
          </a:r>
          <a:endParaRPr lang="en-US" dirty="0"/>
        </a:p>
      </dgm:t>
    </dgm:pt>
    <dgm:pt modelId="{2002DBCC-A71A-B144-B4DD-1DAA8F869C8B}" type="parTrans" cxnId="{CDA0AA6F-CD53-F14A-91E9-E3EF427FEAB4}">
      <dgm:prSet/>
      <dgm:spPr/>
      <dgm:t>
        <a:bodyPr/>
        <a:lstStyle/>
        <a:p>
          <a:endParaRPr lang="en-US"/>
        </a:p>
      </dgm:t>
    </dgm:pt>
    <dgm:pt modelId="{D49EA2A7-2C9C-1046-925E-1930B338A0B0}" type="sibTrans" cxnId="{CDA0AA6F-CD53-F14A-91E9-E3EF427FEAB4}">
      <dgm:prSet/>
      <dgm:spPr/>
      <dgm:t>
        <a:bodyPr/>
        <a:lstStyle/>
        <a:p>
          <a:endParaRPr lang="en-US"/>
        </a:p>
      </dgm:t>
    </dgm:pt>
    <dgm:pt modelId="{EEF74873-DA09-4C43-AB18-AD56CE5D81F9}">
      <dgm:prSet phldrT="[Text]"/>
      <dgm:spPr/>
      <dgm:t>
        <a:bodyPr/>
        <a:lstStyle/>
        <a:p>
          <a:r>
            <a:rPr lang="en-US" dirty="0" smtClean="0"/>
            <a:t>Awards &amp; Destinations data 2012</a:t>
          </a:r>
          <a:endParaRPr lang="en-US" dirty="0"/>
        </a:p>
      </dgm:t>
    </dgm:pt>
    <dgm:pt modelId="{27480C4C-68C8-7241-AD8B-2BA70B7F6BD4}" type="parTrans" cxnId="{62031F3D-9868-9C4C-97F9-E63A6E08590D}">
      <dgm:prSet/>
      <dgm:spPr/>
      <dgm:t>
        <a:bodyPr/>
        <a:lstStyle/>
        <a:p>
          <a:endParaRPr lang="en-US"/>
        </a:p>
      </dgm:t>
    </dgm:pt>
    <dgm:pt modelId="{0994F719-C77E-614E-BCBB-5A40B3CC702A}" type="sibTrans" cxnId="{62031F3D-9868-9C4C-97F9-E63A6E08590D}">
      <dgm:prSet/>
      <dgm:spPr/>
      <dgm:t>
        <a:bodyPr/>
        <a:lstStyle/>
        <a:p>
          <a:endParaRPr lang="en-US"/>
        </a:p>
      </dgm:t>
    </dgm:pt>
    <dgm:pt modelId="{DB57C43B-57B8-784C-BCD4-ECFBA126308B}">
      <dgm:prSet phldrT="[Text]"/>
      <dgm:spPr/>
      <dgm:t>
        <a:bodyPr/>
        <a:lstStyle/>
        <a:p>
          <a:r>
            <a:rPr lang="en-US" dirty="0" smtClean="0"/>
            <a:t>Tariff &amp; Virtual Schools</a:t>
          </a:r>
          <a:endParaRPr lang="en-US" dirty="0"/>
        </a:p>
      </dgm:t>
    </dgm:pt>
    <dgm:pt modelId="{D5BDE3D5-15F7-1144-8715-2601566C9876}" type="parTrans" cxnId="{C36D0ED5-3D8F-5C45-8725-D5C068519191}">
      <dgm:prSet/>
      <dgm:spPr/>
      <dgm:t>
        <a:bodyPr/>
        <a:lstStyle/>
        <a:p>
          <a:endParaRPr lang="en-US"/>
        </a:p>
      </dgm:t>
    </dgm:pt>
    <dgm:pt modelId="{02887C30-C860-794C-930D-0931B1E4E922}" type="sibTrans" cxnId="{C36D0ED5-3D8F-5C45-8725-D5C068519191}">
      <dgm:prSet/>
      <dgm:spPr/>
      <dgm:t>
        <a:bodyPr/>
        <a:lstStyle/>
        <a:p>
          <a:endParaRPr lang="en-US"/>
        </a:p>
      </dgm:t>
    </dgm:pt>
    <dgm:pt modelId="{4B20BBB8-147C-3840-A80C-E5AE9D4F80A6}">
      <dgm:prSet phldrT="[Text]"/>
      <dgm:spPr/>
      <dgm:t>
        <a:bodyPr/>
        <a:lstStyle/>
        <a:p>
          <a:r>
            <a:rPr lang="en-US" dirty="0" smtClean="0"/>
            <a:t>September 2013</a:t>
          </a:r>
        </a:p>
        <a:p>
          <a:r>
            <a:rPr lang="en-US" dirty="0" smtClean="0"/>
            <a:t>Preview Edition</a:t>
          </a:r>
          <a:endParaRPr lang="en-US" dirty="0"/>
        </a:p>
      </dgm:t>
    </dgm:pt>
    <dgm:pt modelId="{2BA643EF-4DFD-3F41-933F-D160F7AFD9A7}" type="parTrans" cxnId="{A6C7AD2A-0127-D348-BD65-44CBC059511A}">
      <dgm:prSet/>
      <dgm:spPr/>
      <dgm:t>
        <a:bodyPr/>
        <a:lstStyle/>
        <a:p>
          <a:endParaRPr lang="en-US"/>
        </a:p>
      </dgm:t>
    </dgm:pt>
    <dgm:pt modelId="{A5F01ADC-D3FE-A242-AD83-CB797E52F4FF}" type="sibTrans" cxnId="{A6C7AD2A-0127-D348-BD65-44CBC059511A}">
      <dgm:prSet/>
      <dgm:spPr/>
      <dgm:t>
        <a:bodyPr/>
        <a:lstStyle/>
        <a:p>
          <a:endParaRPr lang="en-US"/>
        </a:p>
      </dgm:t>
    </dgm:pt>
    <dgm:pt modelId="{CB9B5108-5D25-A848-8F7E-1980E92BCCB4}">
      <dgm:prSet phldrT="[Text]"/>
      <dgm:spPr/>
      <dgm:t>
        <a:bodyPr/>
        <a:lstStyle/>
        <a:p>
          <a:r>
            <a:rPr lang="en-US" dirty="0" smtClean="0"/>
            <a:t>Awards 2013</a:t>
          </a:r>
          <a:endParaRPr lang="en-US" dirty="0"/>
        </a:p>
      </dgm:t>
    </dgm:pt>
    <dgm:pt modelId="{67638AA1-0BE7-D744-B38F-8C6EB2B5694B}" type="parTrans" cxnId="{D764516B-D0C1-3A4A-B993-DFE82C1A7A1F}">
      <dgm:prSet/>
      <dgm:spPr/>
      <dgm:t>
        <a:bodyPr/>
        <a:lstStyle/>
        <a:p>
          <a:endParaRPr lang="en-US"/>
        </a:p>
      </dgm:t>
    </dgm:pt>
    <dgm:pt modelId="{963B00AE-1CC8-CB4B-87AC-9E5D511AF4C7}" type="sibTrans" cxnId="{D764516B-D0C1-3A4A-B993-DFE82C1A7A1F}">
      <dgm:prSet/>
      <dgm:spPr/>
      <dgm:t>
        <a:bodyPr/>
        <a:lstStyle/>
        <a:p>
          <a:endParaRPr lang="en-US"/>
        </a:p>
      </dgm:t>
    </dgm:pt>
    <dgm:pt modelId="{B8DCA35B-1485-8642-8910-AFF830658E70}">
      <dgm:prSet phldrT="[Text]"/>
      <dgm:spPr/>
      <dgm:t>
        <a:bodyPr/>
        <a:lstStyle/>
        <a:p>
          <a:r>
            <a:rPr lang="en-US" dirty="0" smtClean="0"/>
            <a:t>Staged-based 2013</a:t>
          </a:r>
          <a:endParaRPr lang="en-US" dirty="0"/>
        </a:p>
      </dgm:t>
    </dgm:pt>
    <dgm:pt modelId="{D3D10F98-08B9-3F48-B091-8FB8621036BB}" type="parTrans" cxnId="{3BDFF337-3D92-5643-AC71-EEB4BBDE42F4}">
      <dgm:prSet/>
      <dgm:spPr/>
      <dgm:t>
        <a:bodyPr/>
        <a:lstStyle/>
        <a:p>
          <a:endParaRPr lang="en-US"/>
        </a:p>
      </dgm:t>
    </dgm:pt>
    <dgm:pt modelId="{222F31DC-F38E-C94A-AA23-81ACE2F28AD4}" type="sibTrans" cxnId="{3BDFF337-3D92-5643-AC71-EEB4BBDE42F4}">
      <dgm:prSet/>
      <dgm:spPr/>
      <dgm:t>
        <a:bodyPr/>
        <a:lstStyle/>
        <a:p>
          <a:endParaRPr lang="en-US"/>
        </a:p>
      </dgm:t>
    </dgm:pt>
    <dgm:pt modelId="{3728B2D9-7DCF-2346-A53A-FAFA55ABBD43}">
      <dgm:prSet phldrT="[Text]"/>
      <dgm:spPr/>
      <dgm:t>
        <a:bodyPr/>
        <a:lstStyle/>
        <a:p>
          <a:r>
            <a:rPr lang="en-US" dirty="0" smtClean="0"/>
            <a:t>Early 2014</a:t>
          </a:r>
        </a:p>
        <a:p>
          <a:r>
            <a:rPr lang="en-US" dirty="0" smtClean="0"/>
            <a:t>Preview Update</a:t>
          </a:r>
        </a:p>
      </dgm:t>
    </dgm:pt>
    <dgm:pt modelId="{8C5E082B-B428-2E45-8387-5518F8D55927}" type="parTrans" cxnId="{15EF93FF-BCBE-894A-B4B2-4849E56C4E15}">
      <dgm:prSet/>
      <dgm:spPr/>
      <dgm:t>
        <a:bodyPr/>
        <a:lstStyle/>
        <a:p>
          <a:endParaRPr lang="en-US"/>
        </a:p>
      </dgm:t>
    </dgm:pt>
    <dgm:pt modelId="{722837CF-92A1-674F-88FA-D7303F23D464}" type="sibTrans" cxnId="{15EF93FF-BCBE-894A-B4B2-4849E56C4E15}">
      <dgm:prSet/>
      <dgm:spPr/>
      <dgm:t>
        <a:bodyPr/>
        <a:lstStyle/>
        <a:p>
          <a:endParaRPr lang="en-US"/>
        </a:p>
      </dgm:t>
    </dgm:pt>
    <dgm:pt modelId="{97500841-C1D2-8A42-994B-E5D0469A45F4}">
      <dgm:prSet phldrT="[Text]"/>
      <dgm:spPr/>
      <dgm:t>
        <a:bodyPr/>
        <a:lstStyle/>
        <a:p>
          <a:r>
            <a:rPr lang="en-US" dirty="0" smtClean="0"/>
            <a:t>Literacy &amp; Numeracy in depth</a:t>
          </a:r>
          <a:endParaRPr lang="en-US" dirty="0"/>
        </a:p>
      </dgm:t>
    </dgm:pt>
    <dgm:pt modelId="{72A9EC0B-7C33-8640-85F6-9D147EC9E622}" type="parTrans" cxnId="{8B7F9FBA-3821-354A-8688-5DF8CCEF1E63}">
      <dgm:prSet/>
      <dgm:spPr/>
      <dgm:t>
        <a:bodyPr/>
        <a:lstStyle/>
        <a:p>
          <a:endParaRPr lang="en-US"/>
        </a:p>
      </dgm:t>
    </dgm:pt>
    <dgm:pt modelId="{3670A9A1-FD05-5746-B3CB-8BD934151708}" type="sibTrans" cxnId="{8B7F9FBA-3821-354A-8688-5DF8CCEF1E63}">
      <dgm:prSet/>
      <dgm:spPr/>
      <dgm:t>
        <a:bodyPr/>
        <a:lstStyle/>
        <a:p>
          <a:endParaRPr lang="en-US"/>
        </a:p>
      </dgm:t>
    </dgm:pt>
    <dgm:pt modelId="{89E7A0F8-CFC2-C54D-B1DE-BC4A39018B06}">
      <dgm:prSet phldrT="[Text]"/>
      <dgm:spPr/>
      <dgm:t>
        <a:bodyPr/>
        <a:lstStyle/>
        <a:p>
          <a:r>
            <a:rPr lang="en-US" dirty="0" smtClean="0"/>
            <a:t>Measures for </a:t>
          </a:r>
          <a:r>
            <a:rPr lang="en-US" i="1" dirty="0" smtClean="0"/>
            <a:t>comparative</a:t>
          </a:r>
          <a:r>
            <a:rPr lang="en-US" dirty="0" smtClean="0"/>
            <a:t> performance in courses</a:t>
          </a:r>
          <a:endParaRPr lang="en-US" dirty="0"/>
        </a:p>
      </dgm:t>
    </dgm:pt>
    <dgm:pt modelId="{574927F9-13D0-AC47-9394-312F0377C323}" type="parTrans" cxnId="{EC52F67C-4515-FF44-B2AE-BE6963B7EBF8}">
      <dgm:prSet/>
      <dgm:spPr/>
      <dgm:t>
        <a:bodyPr/>
        <a:lstStyle/>
        <a:p>
          <a:endParaRPr lang="en-US"/>
        </a:p>
      </dgm:t>
    </dgm:pt>
    <dgm:pt modelId="{DA8DD13C-326C-D448-AA1C-891A22A1357A}" type="sibTrans" cxnId="{EC52F67C-4515-FF44-B2AE-BE6963B7EBF8}">
      <dgm:prSet/>
      <dgm:spPr/>
      <dgm:t>
        <a:bodyPr/>
        <a:lstStyle/>
        <a:p>
          <a:endParaRPr lang="en-US"/>
        </a:p>
      </dgm:t>
    </dgm:pt>
    <dgm:pt modelId="{F0980E7F-E04F-ED4A-9C03-DBEE6AE06AB9}">
      <dgm:prSet phldrT="[Text]"/>
      <dgm:spPr/>
      <dgm:t>
        <a:bodyPr/>
        <a:lstStyle/>
        <a:p>
          <a:r>
            <a:rPr lang="en-US" dirty="0" smtClean="0"/>
            <a:t>Summer 2014</a:t>
          </a:r>
        </a:p>
        <a:p>
          <a:r>
            <a:rPr lang="en-US" dirty="0" smtClean="0"/>
            <a:t>SPBT – Live</a:t>
          </a:r>
          <a:endParaRPr lang="en-US" dirty="0"/>
        </a:p>
      </dgm:t>
    </dgm:pt>
    <dgm:pt modelId="{B9838FFE-7389-AF40-B222-67EF8DFA0D60}" type="parTrans" cxnId="{1988C898-567F-DE4C-AE2D-05820191B2F0}">
      <dgm:prSet/>
      <dgm:spPr/>
      <dgm:t>
        <a:bodyPr/>
        <a:lstStyle/>
        <a:p>
          <a:endParaRPr lang="en-US"/>
        </a:p>
      </dgm:t>
    </dgm:pt>
    <dgm:pt modelId="{64051CCD-C5A4-7843-8E1D-C0B7A9E05C06}" type="sibTrans" cxnId="{1988C898-567F-DE4C-AE2D-05820191B2F0}">
      <dgm:prSet/>
      <dgm:spPr/>
      <dgm:t>
        <a:bodyPr/>
        <a:lstStyle/>
        <a:p>
          <a:endParaRPr lang="en-US"/>
        </a:p>
      </dgm:t>
    </dgm:pt>
    <dgm:pt modelId="{92E1743E-91F7-9F40-BD26-442757D772D0}">
      <dgm:prSet phldrT="[Text]"/>
      <dgm:spPr/>
      <dgm:t>
        <a:bodyPr/>
        <a:lstStyle/>
        <a:p>
          <a:r>
            <a:rPr lang="en-US" dirty="0" smtClean="0"/>
            <a:t>National dashboard</a:t>
          </a:r>
          <a:endParaRPr lang="en-US" dirty="0"/>
        </a:p>
      </dgm:t>
    </dgm:pt>
    <dgm:pt modelId="{98D88E96-998E-E94E-B2A1-DD4C4FD13143}" type="parTrans" cxnId="{100B284A-696F-674C-ADC2-1D9AC7D4AD67}">
      <dgm:prSet/>
      <dgm:spPr/>
      <dgm:t>
        <a:bodyPr/>
        <a:lstStyle/>
        <a:p>
          <a:endParaRPr lang="en-US"/>
        </a:p>
      </dgm:t>
    </dgm:pt>
    <dgm:pt modelId="{D934BCA2-513E-1146-91E6-9E5EBDD7A119}" type="sibTrans" cxnId="{100B284A-696F-674C-ADC2-1D9AC7D4AD67}">
      <dgm:prSet/>
      <dgm:spPr/>
      <dgm:t>
        <a:bodyPr/>
        <a:lstStyle/>
        <a:p>
          <a:endParaRPr lang="en-US"/>
        </a:p>
      </dgm:t>
    </dgm:pt>
    <dgm:pt modelId="{7654117F-B224-B34E-92C0-1C7473D25FA2}">
      <dgm:prSet phldrT="[Text]"/>
      <dgm:spPr/>
      <dgm:t>
        <a:bodyPr/>
        <a:lstStyle/>
        <a:p>
          <a:r>
            <a:rPr lang="en-US" dirty="0" smtClean="0"/>
            <a:t>Graded and Ungraded courses, Wider Awards (Youth Scotland, SQA)</a:t>
          </a:r>
          <a:endParaRPr lang="en-US" dirty="0"/>
        </a:p>
      </dgm:t>
    </dgm:pt>
    <dgm:pt modelId="{969BA953-3AF7-0E41-9B75-C5E10A021EB5}" type="parTrans" cxnId="{9F6727C6-6A97-654A-B3D0-A7212D285FAD}">
      <dgm:prSet/>
      <dgm:spPr/>
      <dgm:t>
        <a:bodyPr/>
        <a:lstStyle/>
        <a:p>
          <a:endParaRPr lang="en-US"/>
        </a:p>
      </dgm:t>
    </dgm:pt>
    <dgm:pt modelId="{15926794-551F-B849-8635-53F44471236A}" type="sibTrans" cxnId="{9F6727C6-6A97-654A-B3D0-A7212D285FAD}">
      <dgm:prSet/>
      <dgm:spPr/>
      <dgm:t>
        <a:bodyPr/>
        <a:lstStyle/>
        <a:p>
          <a:endParaRPr lang="en-US"/>
        </a:p>
      </dgm:t>
    </dgm:pt>
    <dgm:pt modelId="{CFA0E0DA-B408-C648-B2CD-D6C78605ACE0}">
      <dgm:prSet phldrT="[Text]"/>
      <dgm:spPr/>
      <dgm:t>
        <a:bodyPr/>
        <a:lstStyle/>
        <a:p>
          <a:r>
            <a:rPr lang="en-US" dirty="0" smtClean="0"/>
            <a:t>Stage cohort version of national dashboard</a:t>
          </a:r>
          <a:endParaRPr lang="en-US" dirty="0"/>
        </a:p>
      </dgm:t>
    </dgm:pt>
    <dgm:pt modelId="{AD4D538E-193E-4F4A-8E1B-7B7CF8316855}" type="parTrans" cxnId="{8905493A-40F2-0848-811B-39478577EFEA}">
      <dgm:prSet/>
      <dgm:spPr/>
      <dgm:t>
        <a:bodyPr/>
        <a:lstStyle/>
        <a:p>
          <a:endParaRPr lang="en-US"/>
        </a:p>
      </dgm:t>
    </dgm:pt>
    <dgm:pt modelId="{9A805161-020F-234A-BE12-261368F4E72F}" type="sibTrans" cxnId="{8905493A-40F2-0848-811B-39478577EFEA}">
      <dgm:prSet/>
      <dgm:spPr/>
      <dgm:t>
        <a:bodyPr/>
        <a:lstStyle/>
        <a:p>
          <a:endParaRPr lang="en-US"/>
        </a:p>
      </dgm:t>
    </dgm:pt>
    <dgm:pt modelId="{0D30DD06-F7CE-5D4C-9E8E-4C99ADB738EF}">
      <dgm:prSet phldrT="[Text]"/>
      <dgm:spPr/>
      <dgm:t>
        <a:bodyPr/>
        <a:lstStyle/>
        <a:p>
          <a:r>
            <a:rPr lang="en-US" dirty="0" smtClean="0"/>
            <a:t>First release with live data</a:t>
          </a:r>
          <a:endParaRPr lang="en-US" dirty="0"/>
        </a:p>
      </dgm:t>
    </dgm:pt>
    <dgm:pt modelId="{FBC47524-AA27-D34D-8116-9B8D5CFE980A}" type="parTrans" cxnId="{24E25CE0-AFFB-7E48-9E55-CBB8DE7B0461}">
      <dgm:prSet/>
      <dgm:spPr/>
      <dgm:t>
        <a:bodyPr/>
        <a:lstStyle/>
        <a:p>
          <a:endParaRPr lang="en-US"/>
        </a:p>
      </dgm:t>
    </dgm:pt>
    <dgm:pt modelId="{DB3C1E49-AF18-A349-923F-6D91AAAE36BB}" type="sibTrans" cxnId="{24E25CE0-AFFB-7E48-9E55-CBB8DE7B0461}">
      <dgm:prSet/>
      <dgm:spPr/>
      <dgm:t>
        <a:bodyPr/>
        <a:lstStyle/>
        <a:p>
          <a:endParaRPr lang="en-US"/>
        </a:p>
      </dgm:t>
    </dgm:pt>
    <dgm:pt modelId="{0337DAB3-FB55-7444-8675-65B2E5863AEB}">
      <dgm:prSet phldrT="[Text]"/>
      <dgm:spPr/>
      <dgm:t>
        <a:bodyPr/>
        <a:lstStyle/>
        <a:p>
          <a:r>
            <a:rPr lang="en-US" dirty="0" smtClean="0"/>
            <a:t>Further awards providers</a:t>
          </a:r>
          <a:endParaRPr lang="en-US" dirty="0"/>
        </a:p>
      </dgm:t>
    </dgm:pt>
    <dgm:pt modelId="{CCFE98A1-6C81-5D4F-8253-9978D074AEAE}" type="parTrans" cxnId="{3E0BFF95-5150-3845-B42B-078079082FAC}">
      <dgm:prSet/>
      <dgm:spPr/>
      <dgm:t>
        <a:bodyPr/>
        <a:lstStyle/>
        <a:p>
          <a:endParaRPr lang="en-US"/>
        </a:p>
      </dgm:t>
    </dgm:pt>
    <dgm:pt modelId="{D1043159-23EC-C343-8923-E9B466BF51DE}" type="sibTrans" cxnId="{3E0BFF95-5150-3845-B42B-078079082FAC}">
      <dgm:prSet/>
      <dgm:spPr/>
      <dgm:t>
        <a:bodyPr/>
        <a:lstStyle/>
        <a:p>
          <a:endParaRPr lang="en-US"/>
        </a:p>
      </dgm:t>
    </dgm:pt>
    <dgm:pt modelId="{1DBB4A27-70F2-8841-9B1A-05D0B205D3AA}" type="pres">
      <dgm:prSet presAssocID="{939CE2A9-8BCB-0B46-B5F2-1B116FC00C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D095571-E42D-3043-BE5D-970CD16B5A16}" type="pres">
      <dgm:prSet presAssocID="{8E80B5CF-0C59-4147-A78A-FED912FBEFAD}" presName="linNode" presStyleCnt="0"/>
      <dgm:spPr/>
    </dgm:pt>
    <dgm:pt modelId="{C31BFC1A-1BCA-E04E-8758-3178EE780445}" type="pres">
      <dgm:prSet presAssocID="{8E80B5CF-0C59-4147-A78A-FED912FBEFA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0AFF4-7CA5-1D43-A3FA-CFC88B0362B6}" type="pres">
      <dgm:prSet presAssocID="{8E80B5CF-0C59-4147-A78A-FED912FBEFA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808D58-5A6D-E346-92E3-B90F04682C34}" type="pres">
      <dgm:prSet presAssocID="{D49EA2A7-2C9C-1046-925E-1930B338A0B0}" presName="sp" presStyleCnt="0"/>
      <dgm:spPr/>
    </dgm:pt>
    <dgm:pt modelId="{79E82FB7-4B41-B349-9E45-35AD55BC8217}" type="pres">
      <dgm:prSet presAssocID="{4B20BBB8-147C-3840-A80C-E5AE9D4F80A6}" presName="linNode" presStyleCnt="0"/>
      <dgm:spPr/>
    </dgm:pt>
    <dgm:pt modelId="{3C7B5E94-1585-0B44-BD9C-23B1C4500719}" type="pres">
      <dgm:prSet presAssocID="{4B20BBB8-147C-3840-A80C-E5AE9D4F80A6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F647A0-3D16-9A40-8389-FDFEF2872374}" type="pres">
      <dgm:prSet presAssocID="{4B20BBB8-147C-3840-A80C-E5AE9D4F80A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2047E-DF8E-284B-ADF2-CCC69B5D90CA}" type="pres">
      <dgm:prSet presAssocID="{A5F01ADC-D3FE-A242-AD83-CB797E52F4FF}" presName="sp" presStyleCnt="0"/>
      <dgm:spPr/>
    </dgm:pt>
    <dgm:pt modelId="{8BB71F8E-1D91-DB4C-AA84-7039F8105B4E}" type="pres">
      <dgm:prSet presAssocID="{3728B2D9-7DCF-2346-A53A-FAFA55ABBD43}" presName="linNode" presStyleCnt="0"/>
      <dgm:spPr/>
    </dgm:pt>
    <dgm:pt modelId="{B273597A-E77C-184F-A602-15EE25574F5B}" type="pres">
      <dgm:prSet presAssocID="{3728B2D9-7DCF-2346-A53A-FAFA55ABBD4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E2BCB-8510-B34C-B398-9B4C56EC179B}" type="pres">
      <dgm:prSet presAssocID="{3728B2D9-7DCF-2346-A53A-FAFA55ABBD4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1442D-CDB9-1C4D-A40E-4AA7B79708CE}" type="pres">
      <dgm:prSet presAssocID="{722837CF-92A1-674F-88FA-D7303F23D464}" presName="sp" presStyleCnt="0"/>
      <dgm:spPr/>
    </dgm:pt>
    <dgm:pt modelId="{AFF31BB7-C488-6442-80BA-C9CEB8361C0D}" type="pres">
      <dgm:prSet presAssocID="{F0980E7F-E04F-ED4A-9C03-DBEE6AE06AB9}" presName="linNode" presStyleCnt="0"/>
      <dgm:spPr/>
    </dgm:pt>
    <dgm:pt modelId="{1D2C2961-5260-3C41-B846-7857CD453FEB}" type="pres">
      <dgm:prSet presAssocID="{F0980E7F-E04F-ED4A-9C03-DBEE6AE06AB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13D12E-AC25-764E-9ACC-7BBAF36DA91B}" type="pres">
      <dgm:prSet presAssocID="{F0980E7F-E04F-ED4A-9C03-DBEE6AE06AB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36D0ED5-3D8F-5C45-8725-D5C068519191}" srcId="{8E80B5CF-0C59-4147-A78A-FED912FBEFAD}" destId="{DB57C43B-57B8-784C-BCD4-ECFBA126308B}" srcOrd="2" destOrd="0" parTransId="{D5BDE3D5-15F7-1144-8715-2601566C9876}" sibTransId="{02887C30-C860-794C-930D-0931B1E4E922}"/>
    <dgm:cxn modelId="{62031F3D-9868-9C4C-97F9-E63A6E08590D}" srcId="{8E80B5CF-0C59-4147-A78A-FED912FBEFAD}" destId="{EEF74873-DA09-4C43-AB18-AD56CE5D81F9}" srcOrd="0" destOrd="0" parTransId="{27480C4C-68C8-7241-AD8B-2BA70B7F6BD4}" sibTransId="{0994F719-C77E-614E-BCBB-5A40B3CC702A}"/>
    <dgm:cxn modelId="{4AC67207-184D-43C3-8774-AE2562678470}" type="presOf" srcId="{0337DAB3-FB55-7444-8675-65B2E5863AEB}" destId="{4B13D12E-AC25-764E-9ACC-7BBAF36DA91B}" srcOrd="0" destOrd="1" presId="urn:microsoft.com/office/officeart/2005/8/layout/vList5"/>
    <dgm:cxn modelId="{FB1C8DD3-05AD-4884-BEF6-B8A3556F5A4B}" type="presOf" srcId="{B8DCA35B-1485-8642-8910-AFF830658E70}" destId="{C8F647A0-3D16-9A40-8389-FDFEF2872374}" srcOrd="0" destOrd="1" presId="urn:microsoft.com/office/officeart/2005/8/layout/vList5"/>
    <dgm:cxn modelId="{E994CC8E-6436-43DE-A051-FAEB3EC0039B}" type="presOf" srcId="{3728B2D9-7DCF-2346-A53A-FAFA55ABBD43}" destId="{B273597A-E77C-184F-A602-15EE25574F5B}" srcOrd="0" destOrd="0" presId="urn:microsoft.com/office/officeart/2005/8/layout/vList5"/>
    <dgm:cxn modelId="{3BDFF337-3D92-5643-AC71-EEB4BBDE42F4}" srcId="{4B20BBB8-147C-3840-A80C-E5AE9D4F80A6}" destId="{B8DCA35B-1485-8642-8910-AFF830658E70}" srcOrd="1" destOrd="0" parTransId="{D3D10F98-08B9-3F48-B091-8FB8621036BB}" sibTransId="{222F31DC-F38E-C94A-AA23-81ACE2F28AD4}"/>
    <dgm:cxn modelId="{9F6727C6-6A97-654A-B3D0-A7212D285FAD}" srcId="{4B20BBB8-147C-3840-A80C-E5AE9D4F80A6}" destId="{7654117F-B224-B34E-92C0-1C7473D25FA2}" srcOrd="2" destOrd="0" parTransId="{969BA953-3AF7-0E41-9B75-C5E10A021EB5}" sibTransId="{15926794-551F-B849-8635-53F44471236A}"/>
    <dgm:cxn modelId="{1988C898-567F-DE4C-AE2D-05820191B2F0}" srcId="{939CE2A9-8BCB-0B46-B5F2-1B116FC00CA0}" destId="{F0980E7F-E04F-ED4A-9C03-DBEE6AE06AB9}" srcOrd="3" destOrd="0" parTransId="{B9838FFE-7389-AF40-B222-67EF8DFA0D60}" sibTransId="{64051CCD-C5A4-7843-8E1D-C0B7A9E05C06}"/>
    <dgm:cxn modelId="{3E0BFF95-5150-3845-B42B-078079082FAC}" srcId="{F0980E7F-E04F-ED4A-9C03-DBEE6AE06AB9}" destId="{0337DAB3-FB55-7444-8675-65B2E5863AEB}" srcOrd="1" destOrd="0" parTransId="{CCFE98A1-6C81-5D4F-8253-9978D074AEAE}" sibTransId="{D1043159-23EC-C343-8923-E9B466BF51DE}"/>
    <dgm:cxn modelId="{29800383-6EE7-4464-B7B1-A858CA3074F5}" type="presOf" srcId="{0D30DD06-F7CE-5D4C-9E8E-4C99ADB738EF}" destId="{4B13D12E-AC25-764E-9ACC-7BBAF36DA91B}" srcOrd="0" destOrd="0" presId="urn:microsoft.com/office/officeart/2005/8/layout/vList5"/>
    <dgm:cxn modelId="{8BC7AE68-17F0-4996-99E9-80534A538E45}" type="presOf" srcId="{89E7A0F8-CFC2-C54D-B1DE-BC4A39018B06}" destId="{EBEE2BCB-8510-B34C-B398-9B4C56EC179B}" srcOrd="0" destOrd="2" presId="urn:microsoft.com/office/officeart/2005/8/layout/vList5"/>
    <dgm:cxn modelId="{AE27509D-6504-4AE2-8EB9-0142E5272FE3}" type="presOf" srcId="{8E80B5CF-0C59-4147-A78A-FED912FBEFAD}" destId="{C31BFC1A-1BCA-E04E-8758-3178EE780445}" srcOrd="0" destOrd="0" presId="urn:microsoft.com/office/officeart/2005/8/layout/vList5"/>
    <dgm:cxn modelId="{201FDB3D-667F-4C28-BE23-A07407C02F92}" type="presOf" srcId="{DB57C43B-57B8-784C-BCD4-ECFBA126308B}" destId="{3260AFF4-7CA5-1D43-A3FA-CFC88B0362B6}" srcOrd="0" destOrd="2" presId="urn:microsoft.com/office/officeart/2005/8/layout/vList5"/>
    <dgm:cxn modelId="{EC52F67C-4515-FF44-B2AE-BE6963B7EBF8}" srcId="{3728B2D9-7DCF-2346-A53A-FAFA55ABBD43}" destId="{89E7A0F8-CFC2-C54D-B1DE-BC4A39018B06}" srcOrd="2" destOrd="0" parTransId="{574927F9-13D0-AC47-9394-312F0377C323}" sibTransId="{DA8DD13C-326C-D448-AA1C-891A22A1357A}"/>
    <dgm:cxn modelId="{8B7F9FBA-3821-354A-8688-5DF8CCEF1E63}" srcId="{3728B2D9-7DCF-2346-A53A-FAFA55ABBD43}" destId="{97500841-C1D2-8A42-994B-E5D0469A45F4}" srcOrd="0" destOrd="0" parTransId="{72A9EC0B-7C33-8640-85F6-9D147EC9E622}" sibTransId="{3670A9A1-FD05-5746-B3CB-8BD934151708}"/>
    <dgm:cxn modelId="{E413E91C-7A5F-4F9F-880E-5B266629A8E1}" type="presOf" srcId="{F0980E7F-E04F-ED4A-9C03-DBEE6AE06AB9}" destId="{1D2C2961-5260-3C41-B846-7857CD453FEB}" srcOrd="0" destOrd="0" presId="urn:microsoft.com/office/officeart/2005/8/layout/vList5"/>
    <dgm:cxn modelId="{24E25CE0-AFFB-7E48-9E55-CBB8DE7B0461}" srcId="{F0980E7F-E04F-ED4A-9C03-DBEE6AE06AB9}" destId="{0D30DD06-F7CE-5D4C-9E8E-4C99ADB738EF}" srcOrd="0" destOrd="0" parTransId="{FBC47524-AA27-D34D-8116-9B8D5CFE980A}" sibTransId="{DB3C1E49-AF18-A349-923F-6D91AAAE36BB}"/>
    <dgm:cxn modelId="{C3E28C47-7933-4CDB-BF5A-266E07D17EE2}" type="presOf" srcId="{7654117F-B224-B34E-92C0-1C7473D25FA2}" destId="{C8F647A0-3D16-9A40-8389-FDFEF2872374}" srcOrd="0" destOrd="2" presId="urn:microsoft.com/office/officeart/2005/8/layout/vList5"/>
    <dgm:cxn modelId="{93E386B0-DE8D-4980-84D3-83614522599E}" type="presOf" srcId="{CFA0E0DA-B408-C648-B2CD-D6C78605ACE0}" destId="{EBEE2BCB-8510-B34C-B398-9B4C56EC179B}" srcOrd="0" destOrd="1" presId="urn:microsoft.com/office/officeart/2005/8/layout/vList5"/>
    <dgm:cxn modelId="{3268F2E4-0DC1-4458-9E6C-23A0E18A2828}" type="presOf" srcId="{4B20BBB8-147C-3840-A80C-E5AE9D4F80A6}" destId="{3C7B5E94-1585-0B44-BD9C-23B1C4500719}" srcOrd="0" destOrd="0" presId="urn:microsoft.com/office/officeart/2005/8/layout/vList5"/>
    <dgm:cxn modelId="{08B45EA0-3129-41AD-BE2A-CEB3DDDC89A0}" type="presOf" srcId="{CB9B5108-5D25-A848-8F7E-1980E92BCCB4}" destId="{C8F647A0-3D16-9A40-8389-FDFEF2872374}" srcOrd="0" destOrd="0" presId="urn:microsoft.com/office/officeart/2005/8/layout/vList5"/>
    <dgm:cxn modelId="{00271123-497A-49D5-B0BC-D4C19F8E8D48}" type="presOf" srcId="{97500841-C1D2-8A42-994B-E5D0469A45F4}" destId="{EBEE2BCB-8510-B34C-B398-9B4C56EC179B}" srcOrd="0" destOrd="0" presId="urn:microsoft.com/office/officeart/2005/8/layout/vList5"/>
    <dgm:cxn modelId="{FE956477-9707-47C2-AAE6-A90CC0E5E0FF}" type="presOf" srcId="{92E1743E-91F7-9F40-BD26-442757D772D0}" destId="{3260AFF4-7CA5-1D43-A3FA-CFC88B0362B6}" srcOrd="0" destOrd="1" presId="urn:microsoft.com/office/officeart/2005/8/layout/vList5"/>
    <dgm:cxn modelId="{D764516B-D0C1-3A4A-B993-DFE82C1A7A1F}" srcId="{4B20BBB8-147C-3840-A80C-E5AE9D4F80A6}" destId="{CB9B5108-5D25-A848-8F7E-1980E92BCCB4}" srcOrd="0" destOrd="0" parTransId="{67638AA1-0BE7-D744-B38F-8C6EB2B5694B}" sibTransId="{963B00AE-1CC8-CB4B-87AC-9E5D511AF4C7}"/>
    <dgm:cxn modelId="{F7B58241-4F62-430A-BDAA-4FFE5DBE9E52}" type="presOf" srcId="{939CE2A9-8BCB-0B46-B5F2-1B116FC00CA0}" destId="{1DBB4A27-70F2-8841-9B1A-05D0B205D3AA}" srcOrd="0" destOrd="0" presId="urn:microsoft.com/office/officeart/2005/8/layout/vList5"/>
    <dgm:cxn modelId="{CDA0AA6F-CD53-F14A-91E9-E3EF427FEAB4}" srcId="{939CE2A9-8BCB-0B46-B5F2-1B116FC00CA0}" destId="{8E80B5CF-0C59-4147-A78A-FED912FBEFAD}" srcOrd="0" destOrd="0" parTransId="{2002DBCC-A71A-B144-B4DD-1DAA8F869C8B}" sibTransId="{D49EA2A7-2C9C-1046-925E-1930B338A0B0}"/>
    <dgm:cxn modelId="{0AF45920-1534-48FD-89C5-F67E190792AC}" type="presOf" srcId="{EEF74873-DA09-4C43-AB18-AD56CE5D81F9}" destId="{3260AFF4-7CA5-1D43-A3FA-CFC88B0362B6}" srcOrd="0" destOrd="0" presId="urn:microsoft.com/office/officeart/2005/8/layout/vList5"/>
    <dgm:cxn modelId="{100B284A-696F-674C-ADC2-1D9AC7D4AD67}" srcId="{8E80B5CF-0C59-4147-A78A-FED912FBEFAD}" destId="{92E1743E-91F7-9F40-BD26-442757D772D0}" srcOrd="1" destOrd="0" parTransId="{98D88E96-998E-E94E-B2A1-DD4C4FD13143}" sibTransId="{D934BCA2-513E-1146-91E6-9E5EBDD7A119}"/>
    <dgm:cxn modelId="{8905493A-40F2-0848-811B-39478577EFEA}" srcId="{3728B2D9-7DCF-2346-A53A-FAFA55ABBD43}" destId="{CFA0E0DA-B408-C648-B2CD-D6C78605ACE0}" srcOrd="1" destOrd="0" parTransId="{AD4D538E-193E-4F4A-8E1B-7B7CF8316855}" sibTransId="{9A805161-020F-234A-BE12-261368F4E72F}"/>
    <dgm:cxn modelId="{15EF93FF-BCBE-894A-B4B2-4849E56C4E15}" srcId="{939CE2A9-8BCB-0B46-B5F2-1B116FC00CA0}" destId="{3728B2D9-7DCF-2346-A53A-FAFA55ABBD43}" srcOrd="2" destOrd="0" parTransId="{8C5E082B-B428-2E45-8387-5518F8D55927}" sibTransId="{722837CF-92A1-674F-88FA-D7303F23D464}"/>
    <dgm:cxn modelId="{A6C7AD2A-0127-D348-BD65-44CBC059511A}" srcId="{939CE2A9-8BCB-0B46-B5F2-1B116FC00CA0}" destId="{4B20BBB8-147C-3840-A80C-E5AE9D4F80A6}" srcOrd="1" destOrd="0" parTransId="{2BA643EF-4DFD-3F41-933F-D160F7AFD9A7}" sibTransId="{A5F01ADC-D3FE-A242-AD83-CB797E52F4FF}"/>
    <dgm:cxn modelId="{15FA4CDE-E3A7-4629-BA29-CA080F08E5F0}" type="presParOf" srcId="{1DBB4A27-70F2-8841-9B1A-05D0B205D3AA}" destId="{1D095571-E42D-3043-BE5D-970CD16B5A16}" srcOrd="0" destOrd="0" presId="urn:microsoft.com/office/officeart/2005/8/layout/vList5"/>
    <dgm:cxn modelId="{B3B63276-1883-4C55-9B8F-2A21DED78BB9}" type="presParOf" srcId="{1D095571-E42D-3043-BE5D-970CD16B5A16}" destId="{C31BFC1A-1BCA-E04E-8758-3178EE780445}" srcOrd="0" destOrd="0" presId="urn:microsoft.com/office/officeart/2005/8/layout/vList5"/>
    <dgm:cxn modelId="{6EDB94C0-9DDE-42E8-BB95-10BE89634FA7}" type="presParOf" srcId="{1D095571-E42D-3043-BE5D-970CD16B5A16}" destId="{3260AFF4-7CA5-1D43-A3FA-CFC88B0362B6}" srcOrd="1" destOrd="0" presId="urn:microsoft.com/office/officeart/2005/8/layout/vList5"/>
    <dgm:cxn modelId="{F9263795-ACEA-44AF-84C9-DF6466B8297D}" type="presParOf" srcId="{1DBB4A27-70F2-8841-9B1A-05D0B205D3AA}" destId="{9C808D58-5A6D-E346-92E3-B90F04682C34}" srcOrd="1" destOrd="0" presId="urn:microsoft.com/office/officeart/2005/8/layout/vList5"/>
    <dgm:cxn modelId="{62FFD7DC-E0A4-4A02-9BD6-0D6BF45A41F9}" type="presParOf" srcId="{1DBB4A27-70F2-8841-9B1A-05D0B205D3AA}" destId="{79E82FB7-4B41-B349-9E45-35AD55BC8217}" srcOrd="2" destOrd="0" presId="urn:microsoft.com/office/officeart/2005/8/layout/vList5"/>
    <dgm:cxn modelId="{6045723D-0C0D-43E9-83A9-96EC7678F6CE}" type="presParOf" srcId="{79E82FB7-4B41-B349-9E45-35AD55BC8217}" destId="{3C7B5E94-1585-0B44-BD9C-23B1C4500719}" srcOrd="0" destOrd="0" presId="urn:microsoft.com/office/officeart/2005/8/layout/vList5"/>
    <dgm:cxn modelId="{CB3ED5EB-A82E-4892-BB84-946B144FB4F0}" type="presParOf" srcId="{79E82FB7-4B41-B349-9E45-35AD55BC8217}" destId="{C8F647A0-3D16-9A40-8389-FDFEF2872374}" srcOrd="1" destOrd="0" presId="urn:microsoft.com/office/officeart/2005/8/layout/vList5"/>
    <dgm:cxn modelId="{FCE55177-C981-4511-8FF1-0DDA05485543}" type="presParOf" srcId="{1DBB4A27-70F2-8841-9B1A-05D0B205D3AA}" destId="{79A2047E-DF8E-284B-ADF2-CCC69B5D90CA}" srcOrd="3" destOrd="0" presId="urn:microsoft.com/office/officeart/2005/8/layout/vList5"/>
    <dgm:cxn modelId="{82947377-46F7-4BAB-9F8B-369B5690285F}" type="presParOf" srcId="{1DBB4A27-70F2-8841-9B1A-05D0B205D3AA}" destId="{8BB71F8E-1D91-DB4C-AA84-7039F8105B4E}" srcOrd="4" destOrd="0" presId="urn:microsoft.com/office/officeart/2005/8/layout/vList5"/>
    <dgm:cxn modelId="{D16F1753-6704-466E-AB05-05E6758183EE}" type="presParOf" srcId="{8BB71F8E-1D91-DB4C-AA84-7039F8105B4E}" destId="{B273597A-E77C-184F-A602-15EE25574F5B}" srcOrd="0" destOrd="0" presId="urn:microsoft.com/office/officeart/2005/8/layout/vList5"/>
    <dgm:cxn modelId="{CABF8990-A1C2-4052-A089-61BEE8903B9B}" type="presParOf" srcId="{8BB71F8E-1D91-DB4C-AA84-7039F8105B4E}" destId="{EBEE2BCB-8510-B34C-B398-9B4C56EC179B}" srcOrd="1" destOrd="0" presId="urn:microsoft.com/office/officeart/2005/8/layout/vList5"/>
    <dgm:cxn modelId="{4DDEF428-53EA-4DC0-BCD0-F4478598A210}" type="presParOf" srcId="{1DBB4A27-70F2-8841-9B1A-05D0B205D3AA}" destId="{9181442D-CDB9-1C4D-A40E-4AA7B79708CE}" srcOrd="5" destOrd="0" presId="urn:microsoft.com/office/officeart/2005/8/layout/vList5"/>
    <dgm:cxn modelId="{0C427FAC-7D74-439C-B1CE-EA8CEC7BC95C}" type="presParOf" srcId="{1DBB4A27-70F2-8841-9B1A-05D0B205D3AA}" destId="{AFF31BB7-C488-6442-80BA-C9CEB8361C0D}" srcOrd="6" destOrd="0" presId="urn:microsoft.com/office/officeart/2005/8/layout/vList5"/>
    <dgm:cxn modelId="{46560B7F-824D-4DC9-A4F8-8BEC56337F96}" type="presParOf" srcId="{AFF31BB7-C488-6442-80BA-C9CEB8361C0D}" destId="{1D2C2961-5260-3C41-B846-7857CD453FEB}" srcOrd="0" destOrd="0" presId="urn:microsoft.com/office/officeart/2005/8/layout/vList5"/>
    <dgm:cxn modelId="{A498E51E-7B42-45AC-88B1-4AFCD5A4426B}" type="presParOf" srcId="{AFF31BB7-C488-6442-80BA-C9CEB8361C0D}" destId="{4B13D12E-AC25-764E-9ACC-7BBAF36DA9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0AFF4-7CA5-1D43-A3FA-CFC88B0362B6}">
      <dsp:nvSpPr>
        <dsp:cNvPr id="0" name=""/>
        <dsp:cNvSpPr/>
      </dsp:nvSpPr>
      <dsp:spPr>
        <a:xfrm rot="5400000">
          <a:off x="5160327" y="-2086455"/>
          <a:ext cx="871601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Awards &amp; Destinations data 2012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National dashboard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Tariff &amp; Virtual Schools</a:t>
          </a:r>
          <a:endParaRPr lang="en-US" sz="1400" kern="1200" dirty="0"/>
        </a:p>
      </dsp:txBody>
      <dsp:txXfrm rot="5400000">
        <a:off x="5160327" y="-2086455"/>
        <a:ext cx="871601" cy="5266944"/>
      </dsp:txXfrm>
    </dsp:sp>
    <dsp:sp modelId="{C31BFC1A-1BCA-E04E-8758-3178EE780445}">
      <dsp:nvSpPr>
        <dsp:cNvPr id="0" name=""/>
        <dsp:cNvSpPr/>
      </dsp:nvSpPr>
      <dsp:spPr>
        <a:xfrm>
          <a:off x="0" y="2265"/>
          <a:ext cx="2962656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July 2013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Early Adopter edition</a:t>
          </a:r>
          <a:endParaRPr lang="en-US" sz="2400" kern="1200" dirty="0"/>
        </a:p>
      </dsp:txBody>
      <dsp:txXfrm>
        <a:off x="0" y="2265"/>
        <a:ext cx="2962656" cy="1089501"/>
      </dsp:txXfrm>
    </dsp:sp>
    <dsp:sp modelId="{C8F647A0-3D16-9A40-8389-FDFEF2872374}">
      <dsp:nvSpPr>
        <dsp:cNvPr id="0" name=""/>
        <dsp:cNvSpPr/>
      </dsp:nvSpPr>
      <dsp:spPr>
        <a:xfrm rot="5400000">
          <a:off x="5160327" y="-942478"/>
          <a:ext cx="871601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Awards 2013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Staged-based 2013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Graded and Ungraded courses, Wider Awards (Youth Scotland, SQA)</a:t>
          </a:r>
          <a:endParaRPr lang="en-US" sz="1400" kern="1200" dirty="0"/>
        </a:p>
      </dsp:txBody>
      <dsp:txXfrm rot="5400000">
        <a:off x="5160327" y="-942478"/>
        <a:ext cx="871601" cy="5266944"/>
      </dsp:txXfrm>
    </dsp:sp>
    <dsp:sp modelId="{3C7B5E94-1585-0B44-BD9C-23B1C4500719}">
      <dsp:nvSpPr>
        <dsp:cNvPr id="0" name=""/>
        <dsp:cNvSpPr/>
      </dsp:nvSpPr>
      <dsp:spPr>
        <a:xfrm>
          <a:off x="0" y="1146242"/>
          <a:ext cx="2962656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September 2013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Preview Edition</a:t>
          </a:r>
          <a:endParaRPr lang="en-US" sz="2400" kern="1200" dirty="0"/>
        </a:p>
      </dsp:txBody>
      <dsp:txXfrm>
        <a:off x="0" y="1146242"/>
        <a:ext cx="2962656" cy="1089501"/>
      </dsp:txXfrm>
    </dsp:sp>
    <dsp:sp modelId="{EBEE2BCB-8510-B34C-B398-9B4C56EC179B}">
      <dsp:nvSpPr>
        <dsp:cNvPr id="0" name=""/>
        <dsp:cNvSpPr/>
      </dsp:nvSpPr>
      <dsp:spPr>
        <a:xfrm rot="5400000">
          <a:off x="5160327" y="201497"/>
          <a:ext cx="871601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Literacy &amp; Numeracy in depth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Stage cohort version of national dashboard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Measures for </a:t>
          </a:r>
          <a:r>
            <a:rPr lang="en-US" sz="1400" i="1" kern="1200" dirty="0" smtClean="0"/>
            <a:t>comparative</a:t>
          </a:r>
          <a:r>
            <a:rPr lang="en-US" sz="1400" kern="1200" dirty="0" smtClean="0"/>
            <a:t> performance in courses</a:t>
          </a:r>
          <a:endParaRPr lang="en-US" sz="1400" kern="1200" dirty="0"/>
        </a:p>
      </dsp:txBody>
      <dsp:txXfrm rot="5400000">
        <a:off x="5160327" y="201497"/>
        <a:ext cx="871601" cy="5266944"/>
      </dsp:txXfrm>
    </dsp:sp>
    <dsp:sp modelId="{B273597A-E77C-184F-A602-15EE25574F5B}">
      <dsp:nvSpPr>
        <dsp:cNvPr id="0" name=""/>
        <dsp:cNvSpPr/>
      </dsp:nvSpPr>
      <dsp:spPr>
        <a:xfrm>
          <a:off x="0" y="2290219"/>
          <a:ext cx="2962656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Early 2014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Preview Update</a:t>
          </a:r>
        </a:p>
      </dsp:txBody>
      <dsp:txXfrm>
        <a:off x="0" y="2290219"/>
        <a:ext cx="2962656" cy="1089501"/>
      </dsp:txXfrm>
    </dsp:sp>
    <dsp:sp modelId="{4B13D12E-AC25-764E-9ACC-7BBAF36DA91B}">
      <dsp:nvSpPr>
        <dsp:cNvPr id="0" name=""/>
        <dsp:cNvSpPr/>
      </dsp:nvSpPr>
      <dsp:spPr>
        <a:xfrm rot="5400000">
          <a:off x="5160327" y="1345474"/>
          <a:ext cx="871601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First release with live data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Further awards providers</a:t>
          </a:r>
          <a:endParaRPr lang="en-US" sz="1400" kern="1200" dirty="0"/>
        </a:p>
      </dsp:txBody>
      <dsp:txXfrm rot="5400000">
        <a:off x="5160327" y="1345474"/>
        <a:ext cx="871601" cy="5266944"/>
      </dsp:txXfrm>
    </dsp:sp>
    <dsp:sp modelId="{1D2C2961-5260-3C41-B846-7857CD453FEB}">
      <dsp:nvSpPr>
        <dsp:cNvPr id="0" name=""/>
        <dsp:cNvSpPr/>
      </dsp:nvSpPr>
      <dsp:spPr>
        <a:xfrm>
          <a:off x="0" y="3434195"/>
          <a:ext cx="2962656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Summer 2014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SPBT – Live</a:t>
          </a:r>
          <a:endParaRPr lang="en-US" sz="2400" kern="1200" dirty="0"/>
        </a:p>
      </dsp:txBody>
      <dsp:txXfrm>
        <a:off x="0" y="3434195"/>
        <a:ext cx="2962656" cy="1089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84147F-3DFC-4B8F-BB18-EE0ED696B390}" type="datetimeFigureOut">
              <a:rPr lang="en-GB"/>
              <a:pPr>
                <a:defRPr/>
              </a:pPr>
              <a:t>07/10/2013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7E2ADD-52E3-41DE-98E8-9683CB7B6F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FEDE67-26E0-4292-8E7C-2D2D0C4B4D7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A75CF-6CCE-4695-B57C-AEA82218ED9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48728-BA3E-4ECF-91F9-AA90769797F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3583-22C4-438F-8A67-29DCA280F190}" type="datetimeFigureOut">
              <a:rPr lang="en-GB"/>
              <a:pPr>
                <a:defRPr/>
              </a:pPr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80B8-42B3-4105-810E-A59DC27D34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4F923-8965-4AE3-9989-5FBE73EDBAB0}" type="datetimeFigureOut">
              <a:rPr lang="en-GB"/>
              <a:pPr>
                <a:defRPr/>
              </a:pPr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A3CD-1B7C-4AF4-A379-90F87346DE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A63E-97A4-41A1-A3EE-D1B2BC66E74F}" type="datetimeFigureOut">
              <a:rPr lang="en-GB"/>
              <a:pPr>
                <a:defRPr/>
              </a:pPr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C86EB-D8E1-4204-AE87-87AC787C8A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0174-A2C8-4A9B-A12A-D23C51FF0D70}" type="datetimeFigureOut">
              <a:rPr lang="en-GB"/>
              <a:pPr>
                <a:defRPr/>
              </a:pPr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CAB7B-7674-4D76-AD7E-E674E7E04D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F5954-3917-40A5-B623-C593D6F854D0}" type="datetimeFigureOut">
              <a:rPr lang="en-GB"/>
              <a:pPr>
                <a:defRPr/>
              </a:pPr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D7A9-EF63-4D33-859B-AB3E3ED15F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BA19-0FEA-4AB9-BCBE-E7547A2AF256}" type="datetimeFigureOut">
              <a:rPr lang="en-GB"/>
              <a:pPr>
                <a:defRPr/>
              </a:pPr>
              <a:t>07/10/2013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E8906-C7A1-4651-8D3C-74C20A9E58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C6E8-3F8F-4F30-9A32-338928223B99}" type="datetimeFigureOut">
              <a:rPr lang="en-GB"/>
              <a:pPr>
                <a:defRPr/>
              </a:pPr>
              <a:t>07/10/2013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897FD-C9E4-49C5-A9B3-E41692B802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800B7-0CE1-4A36-9D3A-BDD96636613A}" type="datetimeFigureOut">
              <a:rPr lang="en-GB"/>
              <a:pPr>
                <a:defRPr/>
              </a:pPr>
              <a:t>07/10/2013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CC961-5484-49CF-8F58-8C204599CC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A518E-0E0E-4E41-9A59-A360CA5E2CF5}" type="datetimeFigureOut">
              <a:rPr lang="en-GB"/>
              <a:pPr>
                <a:defRPr/>
              </a:pPr>
              <a:t>07/10/2013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43E2C-E891-4A40-8895-389A1CEE14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83CD5-C1D9-4076-B65A-BCAEB81F2FF4}" type="datetimeFigureOut">
              <a:rPr lang="en-GB"/>
              <a:pPr>
                <a:defRPr/>
              </a:pPr>
              <a:t>07/10/2013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0BF88-4C7B-43A2-9B26-3E2B64FB2E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E0A3-B906-4820-BA19-0E3F348D00A5}" type="datetimeFigureOut">
              <a:rPr lang="en-GB"/>
              <a:pPr>
                <a:defRPr/>
              </a:pPr>
              <a:t>07/10/2013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D91E1-574C-4797-919F-E8C10091EB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998C60-DAA1-4EDC-9906-A370C369CD60}" type="datetimeFigureOut">
              <a:rPr lang="en-GB"/>
              <a:pPr>
                <a:defRPr/>
              </a:pPr>
              <a:t>07/10/2013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46B5D-044B-4DF2-98EC-9A8CEBFBC2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pbt.scotxed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colin.sutherland@scotland.gsi.gov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\\ltscotland\directorates\CorporateServices\Communications\General\Image Library\Secondary\Stirling HS May 2009\1_DSC_0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701675"/>
            <a:ext cx="6850063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5768975"/>
            <a:ext cx="18811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>
                <a:latin typeface="Arial" charset="0"/>
                <a:cs typeface="Arial" charset="0"/>
              </a:rPr>
              <a:t>STACs – a reminder!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809038" cy="677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-747713"/>
            <a:ext cx="9094788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Senior Phase Benchmarking Tool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113" y="-1466850"/>
            <a:ext cx="12192001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1042988" y="404813"/>
            <a:ext cx="66246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latin typeface="Arial" charset="0"/>
              </a:rPr>
              <a:t>Senior Phase Benchmarking Tool</a:t>
            </a:r>
          </a:p>
        </p:txBody>
      </p:sp>
      <p:pic>
        <p:nvPicPr>
          <p:cNvPr id="512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732463"/>
            <a:ext cx="1882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>
                <a:latin typeface="Arial" charset="0"/>
                <a:cs typeface="Arial" charset="0"/>
              </a:rPr>
              <a:t>Access to the SPBT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>
                <a:latin typeface="Arial" charset="0"/>
                <a:cs typeface="Arial" charset="0"/>
              </a:rPr>
              <a:t>Web site</a:t>
            </a:r>
          </a:p>
          <a:p>
            <a:pPr lvl="1"/>
            <a:r>
              <a:rPr lang="en-GB" sz="2400" smtClean="0">
                <a:latin typeface="Arial" charset="0"/>
                <a:cs typeface="Arial" charset="0"/>
                <a:hlinkClick r:id="rId2"/>
              </a:rPr>
              <a:t>http://spbt.scotxed.net</a:t>
            </a:r>
            <a:endParaRPr lang="en-GB" sz="2400" smtClean="0">
              <a:latin typeface="Arial" charset="0"/>
              <a:cs typeface="Arial" charset="0"/>
            </a:endParaRPr>
          </a:p>
          <a:p>
            <a:r>
              <a:rPr lang="en-GB" sz="2400" smtClean="0">
                <a:latin typeface="Arial" charset="0"/>
                <a:cs typeface="Arial" charset="0"/>
              </a:rPr>
              <a:t>Discussions with MIS providers.</a:t>
            </a:r>
          </a:p>
          <a:p>
            <a:r>
              <a:rPr lang="en-GB" sz="2400" smtClean="0">
                <a:latin typeface="Arial" charset="0"/>
                <a:cs typeface="Arial" charset="0"/>
              </a:rPr>
              <a:t>Discussions with Glow ‘Plus’.</a:t>
            </a:r>
          </a:p>
          <a:p>
            <a:endParaRPr lang="en-GB" smtClean="0"/>
          </a:p>
        </p:txBody>
      </p:sp>
      <p:pic>
        <p:nvPicPr>
          <p:cNvPr id="6148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5589588"/>
            <a:ext cx="188277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95288" y="579438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latin typeface="Arial" charset="0"/>
              </a:rPr>
              <a:t>Enhancements to the tool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31813" y="1216025"/>
            <a:ext cx="82089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Arial" charset="0"/>
              </a:rPr>
              <a:t>Development of some of the existing measures, eg literacy and numeracy at levels other than 4 or 5 and leavers’ destinations ‘by stage’.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Arial" charset="0"/>
              </a:rPr>
              <a:t>The Curriculum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b="1">
                <a:latin typeface="Arial" charset="0"/>
              </a:rPr>
              <a:t>Ten</a:t>
            </a:r>
            <a:r>
              <a:rPr lang="en-US" sz="2400">
                <a:latin typeface="Arial" charset="0"/>
              </a:rPr>
              <a:t> curricular areas</a:t>
            </a:r>
          </a:p>
          <a:p>
            <a:pPr marL="1143000" lvl="2" indent="-228600">
              <a:buFont typeface="Arial" charset="0"/>
              <a:buChar char="•"/>
            </a:pPr>
            <a:r>
              <a:rPr lang="en-US" sz="2400">
                <a:latin typeface="Arial" charset="0"/>
              </a:rPr>
              <a:t>The eight CfE areas, with</a:t>
            </a:r>
          </a:p>
          <a:p>
            <a:pPr marL="1600200" lvl="3" indent="-228600">
              <a:buFont typeface="Arial" charset="0"/>
              <a:buChar char="•"/>
            </a:pPr>
            <a:r>
              <a:rPr lang="en-US" sz="2400">
                <a:latin typeface="Arial" charset="0"/>
              </a:rPr>
              <a:t>English as separate entity from languages</a:t>
            </a:r>
          </a:p>
          <a:p>
            <a:pPr marL="1600200" lvl="3" indent="-228600">
              <a:buFont typeface="Arial" charset="0"/>
              <a:buChar char="•"/>
            </a:pPr>
            <a:r>
              <a:rPr lang="en-US" sz="2400">
                <a:latin typeface="Arial" charset="0"/>
              </a:rPr>
              <a:t>A tenth area for Wider Achievement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Arial" charset="0"/>
              </a:rPr>
              <a:t>Subjects and courses, including </a:t>
            </a:r>
            <a:r>
              <a:rPr lang="en-US" sz="2400" i="1">
                <a:latin typeface="Arial" charset="0"/>
              </a:rPr>
              <a:t>relative</a:t>
            </a:r>
            <a:r>
              <a:rPr lang="en-US" sz="2400">
                <a:latin typeface="Arial" charset="0"/>
              </a:rPr>
              <a:t> performance and development of ‘virtual school’ to take account of specific groups.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Arial" charset="0"/>
              </a:rPr>
              <a:t>Development of ‘learning partners’: real schools.</a:t>
            </a:r>
            <a:endParaRPr lang="en-GB" sz="2400">
              <a:latin typeface="Arial" charset="0"/>
            </a:endParaRPr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75" y="5753100"/>
            <a:ext cx="18827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Timeline &amp; Roadmap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>
                <a:latin typeface="Arial" charset="0"/>
                <a:cs typeface="Arial" charset="0"/>
              </a:rPr>
              <a:t>Development and roll-out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>
                <a:latin typeface="Arial" charset="0"/>
                <a:cs typeface="Arial" charset="0"/>
              </a:rPr>
              <a:t>Ongoing engagement with LAs and schools.</a:t>
            </a:r>
          </a:p>
          <a:p>
            <a:r>
              <a:rPr lang="en-GB" sz="2400" smtClean="0">
                <a:latin typeface="Arial" charset="0"/>
                <a:cs typeface="Arial" charset="0"/>
              </a:rPr>
              <a:t>Some LAs developing case studies.</a:t>
            </a:r>
          </a:p>
          <a:p>
            <a:r>
              <a:rPr lang="en-GB" sz="2400" smtClean="0">
                <a:latin typeface="Arial" charset="0"/>
                <a:cs typeface="Arial" charset="0"/>
              </a:rPr>
              <a:t>Education Scotland developing scenarios.</a:t>
            </a:r>
          </a:p>
          <a:p>
            <a:r>
              <a:rPr lang="en-GB" sz="2400" smtClean="0">
                <a:latin typeface="Arial" charset="0"/>
                <a:cs typeface="Arial" charset="0"/>
              </a:rPr>
              <a:t>Guided analysis.</a:t>
            </a:r>
          </a:p>
          <a:p>
            <a:r>
              <a:rPr lang="en-GB" sz="2400" smtClean="0">
                <a:latin typeface="Arial" charset="0"/>
                <a:cs typeface="Arial" charset="0"/>
              </a:rPr>
              <a:t>Possible National events April to June 2014</a:t>
            </a:r>
          </a:p>
          <a:p>
            <a:pPr lvl="1"/>
            <a:r>
              <a:rPr lang="en-GB" sz="2400" smtClean="0">
                <a:latin typeface="Arial" charset="0"/>
                <a:cs typeface="Arial" charset="0"/>
              </a:rPr>
              <a:t>Several around the country: staff from schools and from LAs</a:t>
            </a:r>
          </a:p>
          <a:p>
            <a:pPr lvl="1"/>
            <a:r>
              <a:rPr lang="en-GB" sz="2400" smtClean="0">
                <a:latin typeface="Arial" charset="0"/>
                <a:cs typeface="Arial" charset="0"/>
              </a:rPr>
              <a:t>Inputs from Sco Govt, ES, LA, workshops</a:t>
            </a:r>
          </a:p>
          <a:p>
            <a:pPr lvl="1"/>
            <a:r>
              <a:rPr lang="en-GB" sz="2400" smtClean="0">
                <a:latin typeface="Arial" charset="0"/>
                <a:cs typeface="Arial" charset="0"/>
              </a:rPr>
              <a:t>Thoughts?</a:t>
            </a:r>
          </a:p>
          <a:p>
            <a:endParaRPr lang="en-GB" smtClean="0"/>
          </a:p>
        </p:txBody>
      </p:sp>
      <p:pic>
        <p:nvPicPr>
          <p:cNvPr id="9220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75" y="5753100"/>
            <a:ext cx="18827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>
                <a:latin typeface="Arial" charset="0"/>
                <a:cs typeface="Arial" charset="0"/>
              </a:rPr>
              <a:t>Happy to help!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>
                <a:latin typeface="Arial" charset="0"/>
                <a:cs typeface="Arial" charset="0"/>
              </a:rPr>
              <a:t>Colin Sutherland</a:t>
            </a:r>
          </a:p>
          <a:p>
            <a:r>
              <a:rPr lang="en-GB" sz="2400" smtClean="0">
                <a:latin typeface="Arial" charset="0"/>
                <a:cs typeface="Arial" charset="0"/>
              </a:rPr>
              <a:t>Professional Advisor for Senior Phase Benchmarking</a:t>
            </a:r>
          </a:p>
          <a:p>
            <a:r>
              <a:rPr lang="en-GB" sz="2400" smtClean="0">
                <a:latin typeface="Arial" charset="0"/>
                <a:cs typeface="Arial" charset="0"/>
                <a:hlinkClick r:id="rId2"/>
              </a:rPr>
              <a:t>colin.sutherland@scotland.gsi.gov.uk</a:t>
            </a:r>
            <a:endParaRPr lang="en-GB" sz="2400" smtClean="0">
              <a:latin typeface="Arial" charset="0"/>
              <a:cs typeface="Arial" charset="0"/>
            </a:endParaRPr>
          </a:p>
          <a:p>
            <a:r>
              <a:rPr lang="en-GB" sz="2400" smtClean="0">
                <a:latin typeface="Arial" charset="0"/>
                <a:cs typeface="Arial" charset="0"/>
              </a:rPr>
              <a:t>0131 244 0994</a:t>
            </a:r>
          </a:p>
          <a:p>
            <a:r>
              <a:rPr lang="en-GB" sz="2400" smtClean="0">
                <a:latin typeface="Arial" charset="0"/>
                <a:cs typeface="Arial" charset="0"/>
              </a:rPr>
              <a:t>07772 604167</a:t>
            </a:r>
          </a:p>
        </p:txBody>
      </p:sp>
      <p:pic>
        <p:nvPicPr>
          <p:cNvPr id="10244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75" y="5753100"/>
            <a:ext cx="18827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266</Words>
  <Application>Microsoft Office PowerPoint</Application>
  <PresentationFormat>On-screen Show (4:3)</PresentationFormat>
  <Paragraphs>55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Slide 1</vt:lpstr>
      <vt:lpstr>STACs – a reminder!</vt:lpstr>
      <vt:lpstr>Slide 3</vt:lpstr>
      <vt:lpstr>Senior Phase Benchmarking Tool</vt:lpstr>
      <vt:lpstr>Access to the SPBT</vt:lpstr>
      <vt:lpstr>Slide 6</vt:lpstr>
      <vt:lpstr>Timeline &amp; Roadmap</vt:lpstr>
      <vt:lpstr>Development and roll-out</vt:lpstr>
      <vt:lpstr>Happy to help!</vt:lpstr>
    </vt:vector>
  </TitlesOfParts>
  <Company>Education Scotland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Donachie P (Peter)</dc:creator>
  <cp:lastModifiedBy>Grace Vickers</cp:lastModifiedBy>
  <cp:revision>50</cp:revision>
  <cp:lastPrinted>2013-02-28T13:23:01Z</cp:lastPrinted>
  <dcterms:created xsi:type="dcterms:W3CDTF">2013-02-26T09:13:52Z</dcterms:created>
  <dcterms:modified xsi:type="dcterms:W3CDTF">2013-10-07T07:15:27Z</dcterms:modified>
</cp:coreProperties>
</file>