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8:23.967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1-1 0,'0'0'46,"0"0"-30,27 0-16,-1 0 16,27 0-16,0 0 15,0 0-15,26 0 16,-26 0-16,27 0 15,-1 0-15,0 0 16,-26 0-16,0 0 16,0 0-16,0 0 15,-27 0-15,1 0 16,26 0-16,0 0 15,0 0-15,-27 0 16,27 0-16,26 26 16,-26-26-16,27 0 15,-1 0-15,27 0 16,-27 0-16,27 27 15,-26-27-15,25 0 16,-25 0-16,-1 0 16,0 0-16,-26 0 15,0 0-15,0 0 16,27 0-16,-1 0 15,-26 0 1,0 0-16,0 0 16,0 0-16,0 0 15,26 0-15,27 0 16,-27 0-16,27 0 15,-27 0-15,1 0 16,26 0-16,-27 0 16,0 0-16,1 0 15,-27 0-15,26 0 16,-26 0-16,0 0 15,0 0-15,0 0 16,26 26-16,-53-26 16,54 0-16,-27 0 15,0 0-15,26 0 16,-26 0-16,0 0 15,-27 0-15,27 0 16,-26 0-16,26 0 16,-27 0-16,27 0 15,-27 0-15,1 0 16,26 0-16,-53 0 15,53 0 1,0 0-16,0 0 16,0 0-16,-1 0 15,28 0-15,-27 0 16,26 0-16,-26 0 15,0 0-15,0 0 16,0 0-16,0 0 16,26 0-16,-26 0 15,-27 0-15,1 0 16,-27 0-16,26 0 15,-26 0 17,0 0-17,27 0 32,-1 0 15,-26 0-15,27 0-31,-27 0-1,26 0 1,1 0-16,-1 0 16,-26 0-16,27 0 15,-1 0 1,-26 0-1,26 0 32,-26 0-31,27 0 31,-27 0 62,0 0-109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18:25.729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1-1 0,'0'0'62,"0"0"-46,53 0-16,-26 26 16,26-26-16,26 27 15,1-27-15,25 0 16,1 26-16,0-26 15,53 0-15,-53 0 16,-53 27-16,79-27 16,-53 0-16,1 0 15,-1 0-15,-26 0 16,-27 0-16,27 0 15,-26 0 1,-1 0-16,27 0 16,-53 0-16,27 0 15,-1 0-15,0 0 16,1 0-16,26 0 15,-27 0-15,1 0 16,52 0-16,-52 0 16,-1 0-16,27 0 15,0 0-15,0 0 16,-27 0-16,27 0 15,-53 0-15,27 0 16,-1 0-16,-26 0 16,27 0-16,-1 0 15,-26 0-15,26 0 16,-26 0-16,53 0 15,-53 0-15,27 0 16,26 0-16,-53 0 16,53 0-16,-27 0 15,-26 0 1,27 0-16,-1 0 15,-26 0 1,26 0-16,-26 0 16,27 0-1,-1 0 1,-26 0-1,27 0 1,-27 0-16,26 0 16,-26 26-1,27-26-15,-1 0 16,-26 0-16,27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1:50.636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0-1 0,'0'0'63,"0"0"-48,27 0-15,-27 0 16,26 26-16,0-26 15,1 0-15,26 0 16,-27 27-16,27-27 16,0 0-16,-26 26 15,26-26 1,26 0-16,-26 0 15,0 0-15,0 0 16,0 0-16,-1 0 16,28 0-16,-27 0 15,0 0-15,0 0 16,0 0-16,26 0 15,-26 0-15,0 0 16,0 0-16,0 0 16,-1 0-16,28 0 15,-27 0-15,0 0 16,-27 0-16,54 0 15,-28 0-15,1 0 16,0 0-16,0 0 16,27 0-16,-28 0 15,28 0-15,-27 0 16,26 0-16,-26 0 15,26 0-15,-26 0 16,0 0-16,0 0 16,0 26-16,26-26 15,-26 0 1,0 0-16,0 0 15,-26 0-15,52 0 16,-26 0-16,-53 0 16,53 0-16,0 0 15,-27 0-15,1 0 16,26 0-16,-27 0 15,1 0-15,-1 0 16,-26 0-16,26 0 16,1 0-16,-27 0 15,26 0-15,1 0 16,-1 0-16,1 0 15,-27 0-15,26 0 16,1 0-16,-27 0 16,26 0-16,-26 0 15,27 0 1,-1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2:09.606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 80 0,'0'0'63,"0"0"-63,27 0 15,-1 0 1,-26 0-16,53 0 15,27 0-15,-28 0 16,1 0-16,0 0 16,27 0-16,-1-27 15,0 27-15,27 0 16,-53 0-16,0 0 15,0 0-15,0 0 16,0 0-16,0 0 16,0 0-16,0 0 15,0 0-15,26 0 16,0 0-16,1 0 15,25 0-15,-25 0 16,26 0-16,-27 0 16,53 0-16,-52 0 15,-1 0-15,0 0 16,27 0-16,-53 0 15,27 0-15,-27 0 16,26 0-16,-26 0 16,0 0-16,53 0 15,-54 0-15,28 0 16,-27 0-1,0 0-15,26 0 16,0 0-16,1 0 16,-1 0-16,-26 0 15,-26 0-15,25 0 16,1 0-16,-26 0 15,-1 0-15,1 0 16,26 0-16,-27 0 16,1 0-16,-1 0 15,1 0 1,-27 0-16,26 0 15,-26 0 173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2:11.259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1 115 0,'0'0'31,"53"0"-31,-53 0 16,53-27-16,0 27 15,0 0-15,0 0 16,53 0-16,-27 0 15,1 0-15,-1 0 16,27 0-16,0 0 16,-27 0-16,0 0 15,1 0-15,-1 0 16,-26 0-1,26 0-15,-52 0 16,26-26-16,0 26 16,-27 0-16,1 0 15,25 0-15,1 0 16,-26 0-16,26 0 15,0 0-15,0 0 16,0 0-16,-27 0 16,27 0-16,0 0 15,0 0-15,-27 0 16,27 0-16,0 0 15,0 0-15,0 0 16,-27 0-16,54 0 16,-1 0-16,27 0 15,0 0-15,-27 0 16,-26 0-16,26 0 15,-26 0-15,53 0 16,-53 0-16,26 0 16,1 0-16,-27 0 15,0 0-15,26 0 16,-26 0-1,26 0-15,-26 0 16,27 0-16,-1 0 16,0 0-16,-26 0 15,0 0-15,0 0 16,0 0-16,-27 0 15,1 0-15,-1 0 16,-26 0-16,27 0 16,-1 0-1,-26 0-15,27 0 16,-1 0-16,1 26 15,26-26-15,-27 0 16,-26 0-16,27 0 16,-1 0-16,-26 0 15,26 0 1,-26 0 187,0 0-188,-26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2:13.117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1 106 0,'0'0'16,"0"-26"-1,53 26-15,-53 0 16,27 0-16,25 0 15,-25-27-15,-1 27 16,27 0 0,-26 0-16,-1 0 15,54 0-15,-27 0 16,-1 0-16,1 0 15,0 0-15,27 0 16,-27 0-16,26 0 16,-26 0-16,0 0 15,0 0-15,26 0 16,-26 0-16,26 0 15,-26 0-15,0 0 16,0 0-16,26 0 16,-26 0-16,27 0 15,-27 0-15,0 0 16,0 0-16,26 0 15,-26 0-15,0 0 16,0 0-16,-27 0 16,27 0-16,0 0 15,-27 0-15,27 0 16,0 0-16,0 0 15,0 0-15,0 0 16,0 0-16,26 0 16,27 0-16,-53 0 15,26 0 1,1 0-16,-1 0 15,-26 0-15,26 0 16,1 0-16,-1 0 16,-26 0-16,26 0 15,-26 0-15,27 0 16,-1 0-16,1 0 15,-28 0-15,28 0 16,-1 0-16,1 0 16,-28 0-16,-25 0 15,26 0-15,26 0 16,-26 0-16,0 0 15,0 0-15,0 0 16,26 0-16,1 0 16,-1 0-16,0 0 15,1 0-15,-1 0 16,27 0-16,-27 0 15,-26 0-15,0 0 16,-26 0-16,-1-26 16,1 26-16,-1 0 15,0 0 1,1 0-16,-1 0 15,1 0-15,-1 0 16,1 0-16,-1 0 16,1 0-16,-1 0 15,1 0-15,-1 0 16,1 0-16,-1 0 15,0 0-15,-26 0 16,27-27 0,-27 27 15,0 0 187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2:15.161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 34 0,'0'0'62,"27"0"-62,-27 0 16,26 0-16,1 0 15,-1 0-15,27 0 16,0 0-1,0 0-15,0 0 16,0 0-16,26 0 16,0 0-16,1 0 15,-27 0-15,26 0 16,0 0-16,1 0 15,-1 0-15,-26 0 16,27 0-16,-1 0 16,0 0-16,1 0 15,-1 0-15,0 0 16,1 0-16,-27 0 15,26 0-15,-26 0 16,0 0-16,53 0 16,-53 0-16,26 0 15,0 0-15,1 0 16,26 0-16,-27 0 15,-26 0-15,26 0 16,1 0-16,25 0 16,1 0-16,-26 0 15,-27 0 1,0 0-16,-1 0 15,1 0-15,27 0 16,-27 0-16,0 0 16,-1 0-16,1 0 15,27 0-15,-1 0 16,27 0-16,-53 0 15,0 0-15,26 0 16,1 0-16,25 0 16,-25 0-16,-1 0 15,1 0-15,-1 0 16,0 0-16,-52 0 15,26 0-15,-27-26 16,27 26-16,-53 0 16,53 0-16,0 0 15,-27 0-15,1 0 16,26 0-16,0 0 15,-53 0-15,53 0 16,-53 0-16,26 0 16,-26 0-16,26 0 15,1 0 1,-27 0-16,26 0 15,27 0-15,-26 0 16,-1 0-16,27 0 16,-53 0-16,27 0 15,-27 0 1,26 0 46,-26 0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3-19T11:22:16.908"/>
    </inkml:context>
    <inkml:brush xml:id="br0">
      <inkml:brushProperty name="width" value="0.33333" units="cm"/>
      <inkml:brushProperty name="height" value="0.66667" units="cm"/>
      <inkml:brushProperty name="color" value="#FF7321"/>
      <inkml:brushProperty name="tip" value="rectangle"/>
      <inkml:brushProperty name="rasterOp" value="maskPen"/>
      <inkml:brushProperty name="fitToCurve" value="1"/>
    </inkml:brush>
  </inkml:definitions>
  <inkml:trace contextRef="#ctx0" brushRef="#br0">1 114 0,'0'0'15,"0"0"1,27 0-16,-27 0 16,26 0-16,1 0 15,26 0-15,26 0 16,-26-26-16,26 26 15,1 0-15,25 0 16,1 0-16,0 0 16,26-27-16,-26 27 15,0 0-15,-27 0 16,1 0-16,-1 0 15,1 0-15,-28 0 16,28 0-16,-27 0 16,26 0-16,-26 0 15,53-26-15,-53 26 16,26 0-16,1 0 15,-28 0-15,28 0 16,-1 0-16,1 0 16,-1 0-16,0 0 15,1 0 1,-1 0-16,-26 0 15,26 0-15,-52 0 16,26 0-16,26 0 16,-52 0-16,26 0 15,-27 0-15,27 0 16,0 0-16,0 0 15,-27 0-15,27 0 16,53 0-16,-80 0 16,27 0-16,-26 0 15,26 0-15,0 0 16,-27 0-16,1 0 15,52 0-15,-53 0 16,1 0-16,-1 0 16,-26 0-16,53 0 15,-26 0-15,-1 0 16,1 0-16,25 0 15,-25 0-15,26 0 16,26 0-16,-26 0 16,27 0-16,-54 0 15,53 0 1,-26 0-16,0 0 15,0 0-15,-26 0 16,25 0-16,1 0 16,-53 0-16,53 0 15,-26 0-15,-1 0 16,1 0-16,-1 0 15,1 0-15,-1 0 16,1 0-16,-27 0 16,26 0-16,27 0 15,-53 0-15,26 0 16,-26 0-16,27 0 15,-1 0-15,-26 0 16,27 0-16,-1 0 16,1 0-16,-1 0 15,-26 0-15,27 0 16,-27 0 171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9125" y="231777"/>
            <a:ext cx="7886700" cy="244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Poetry – final questions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210300" y="1090613"/>
            <a:ext cx="2771775" cy="52625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2018</a:t>
            </a:r>
          </a:p>
          <a:p>
            <a:r>
              <a:rPr lang="en-GB" sz="3000" dirty="0"/>
              <a:t>Interesting </a:t>
            </a:r>
            <a:r>
              <a:rPr lang="en-GB" sz="3000" dirty="0" smtClean="0"/>
              <a:t>characters</a:t>
            </a:r>
          </a:p>
          <a:p>
            <a:endParaRPr lang="en-GB" sz="3000" dirty="0"/>
          </a:p>
          <a:p>
            <a:r>
              <a:rPr lang="en-GB" sz="3000" dirty="0"/>
              <a:t>an important </a:t>
            </a:r>
            <a:r>
              <a:rPr lang="en-GB" sz="3000" dirty="0" smtClean="0"/>
              <a:t>theme</a:t>
            </a:r>
          </a:p>
          <a:p>
            <a:endParaRPr lang="en-GB" sz="3000" dirty="0"/>
          </a:p>
          <a:p>
            <a:r>
              <a:rPr lang="en-GB" sz="3000" dirty="0"/>
              <a:t>explore important </a:t>
            </a:r>
            <a:r>
              <a:rPr lang="en-GB" sz="3000" dirty="0" smtClean="0"/>
              <a:t>experiences</a:t>
            </a:r>
          </a:p>
          <a:p>
            <a:endParaRPr lang="en-GB" sz="3000" dirty="0"/>
          </a:p>
          <a:p>
            <a:r>
              <a:rPr lang="en-GB" sz="3000" dirty="0"/>
              <a:t>setting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47999" y="1090614"/>
            <a:ext cx="2924175" cy="5262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dirty="0"/>
              <a:t>2017</a:t>
            </a:r>
          </a:p>
          <a:p>
            <a:r>
              <a:rPr lang="en-GB" sz="3000" dirty="0"/>
              <a:t>painful </a:t>
            </a:r>
            <a:r>
              <a:rPr lang="en-GB" sz="3000" dirty="0" smtClean="0"/>
              <a:t>experience</a:t>
            </a:r>
          </a:p>
          <a:p>
            <a:endParaRPr lang="en-GB" sz="3000" dirty="0"/>
          </a:p>
          <a:p>
            <a:r>
              <a:rPr lang="en-GB" sz="3000" dirty="0" smtClean="0"/>
              <a:t>Setting</a:t>
            </a:r>
          </a:p>
          <a:p>
            <a:endParaRPr lang="en-GB" sz="3000" dirty="0"/>
          </a:p>
          <a:p>
            <a:r>
              <a:rPr lang="en-GB" sz="3000" dirty="0"/>
              <a:t>being separated from </a:t>
            </a:r>
            <a:r>
              <a:rPr lang="en-GB" sz="3000" dirty="0" smtClean="0"/>
              <a:t>people/things</a:t>
            </a:r>
          </a:p>
          <a:p>
            <a:endParaRPr lang="en-GB" sz="3000" dirty="0"/>
          </a:p>
          <a:p>
            <a:r>
              <a:rPr lang="en-GB" sz="3000" dirty="0"/>
              <a:t>changes in people's lives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33362" y="1090614"/>
            <a:ext cx="2814637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2016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word choice or imagery to convey </a:t>
            </a:r>
            <a:r>
              <a:rPr lang="en-GB" sz="2400" dirty="0" smtClean="0"/>
              <a:t>themes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human themes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strong feelings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personal </a:t>
            </a:r>
            <a:r>
              <a:rPr lang="en-GB" sz="2400" dirty="0"/>
              <a:t>experience to explore themes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6590850" y="2896110"/>
              <a:ext cx="2134440" cy="363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1090" y="2775870"/>
                <a:ext cx="225432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6657450" y="3210390"/>
              <a:ext cx="982440" cy="482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97690" y="3090150"/>
                <a:ext cx="110196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3428970" y="2896110"/>
              <a:ext cx="1267200" cy="435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8850" y="2775870"/>
                <a:ext cx="138744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/>
              <p14:cNvContentPartPr/>
              <p14:nvPr/>
            </p14:nvContentPartPr>
            <p14:xfrm>
              <a:off x="6571770" y="4114710"/>
              <a:ext cx="1343880" cy="291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12010" y="3994830"/>
                <a:ext cx="146376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/>
              <p14:cNvContentPartPr/>
              <p14:nvPr/>
            </p14:nvContentPartPr>
            <p14:xfrm>
              <a:off x="6571770" y="4416390"/>
              <a:ext cx="1572480" cy="4176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12010" y="4296510"/>
                <a:ext cx="169236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Ink 17"/>
              <p14:cNvContentPartPr/>
              <p14:nvPr/>
            </p14:nvContentPartPr>
            <p14:xfrm>
              <a:off x="6609930" y="4781430"/>
              <a:ext cx="2010600" cy="381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50170" y="4661550"/>
                <a:ext cx="213048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6590850" y="1692630"/>
              <a:ext cx="1886760" cy="2700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31090" y="1572390"/>
                <a:ext cx="200664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Ink 19"/>
              <p14:cNvContentPartPr/>
              <p14:nvPr/>
            </p14:nvContentPartPr>
            <p14:xfrm>
              <a:off x="6590850" y="2016270"/>
              <a:ext cx="1877760" cy="4104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31090" y="1896390"/>
                <a:ext cx="1997280" cy="28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32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98" y="2007316"/>
            <a:ext cx="78867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 smtClean="0"/>
              <a:t>Prepare 3 quotations for each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70098"/>
            <a:ext cx="7886700" cy="4351338"/>
          </a:xfrm>
        </p:spPr>
        <p:txBody>
          <a:bodyPr/>
          <a:lstStyle/>
          <a:p>
            <a:r>
              <a:rPr lang="en-GB" dirty="0"/>
              <a:t>narrator who observes life</a:t>
            </a:r>
          </a:p>
          <a:p>
            <a:r>
              <a:rPr lang="en-GB" dirty="0"/>
              <a:t>setting</a:t>
            </a:r>
          </a:p>
          <a:p>
            <a:r>
              <a:rPr lang="en-GB" dirty="0"/>
              <a:t>interesting characters</a:t>
            </a:r>
          </a:p>
          <a:p>
            <a:r>
              <a:rPr lang="en-GB" dirty="0"/>
              <a:t>theme</a:t>
            </a:r>
          </a:p>
          <a:p>
            <a:r>
              <a:rPr lang="en-GB" dirty="0"/>
              <a:t>important experiences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389732"/>
            <a:ext cx="7209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u="sng" dirty="0" smtClean="0"/>
              <a:t>Homework </a:t>
            </a:r>
            <a:r>
              <a:rPr lang="en-GB" sz="3600" u="sng" dirty="0"/>
              <a:t>for Tue 26 March</a:t>
            </a:r>
          </a:p>
        </p:txBody>
      </p:sp>
    </p:spTree>
    <p:extLst>
      <p:ext uri="{BB962C8B-B14F-4D97-AF65-F5344CB8AC3E}">
        <p14:creationId xmlns:p14="http://schemas.microsoft.com/office/powerpoint/2010/main" val="7633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126</TotalTime>
  <Words>63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OpenDyslexic</vt:lpstr>
      <vt:lpstr>Open Dyslexic</vt:lpstr>
      <vt:lpstr>Poetry – final questions</vt:lpstr>
      <vt:lpstr>Prepare 3 quotations for each    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– final questions</dc:title>
  <dc:creator>Miles Carter</dc:creator>
  <cp:lastModifiedBy>Miles Carter</cp:lastModifiedBy>
  <cp:revision>4</cp:revision>
  <dcterms:created xsi:type="dcterms:W3CDTF">2019-03-19T11:05:18Z</dcterms:created>
  <dcterms:modified xsi:type="dcterms:W3CDTF">2019-03-19T13:11:18Z</dcterms:modified>
</cp:coreProperties>
</file>