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d="100" n="81"/>
          <a:sy d="100" n="81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24" Target="slides/slide18.xml" Type="http://schemas.openxmlformats.org/officeDocument/2006/relationships/slide"/><Relationship Id="rId23" Target="slides/slide17.xml" Type="http://schemas.openxmlformats.org/officeDocument/2006/relationships/slide"/><Relationship Id="rId22" Target="slides/slide16.xml" Type="http://schemas.openxmlformats.org/officeDocument/2006/relationships/slide"/><Relationship Id="rId21" Target="slides/slide15.xml" Type="http://schemas.openxmlformats.org/officeDocument/2006/relationships/slide"/><Relationship Id="rId20" Target="slides/slide14.xml" Type="http://schemas.openxmlformats.org/officeDocument/2006/relationships/slide"/><Relationship Id="rId19" Target="slides/slide13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handoutMasters/handoutMaster1.xml" Type="http://schemas.openxmlformats.org/officeDocument/2006/relationships/handout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handoutMasters/_rels/handout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sz="quarter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BF0A1340-12FB-4222-858D-151B372E428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2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3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3BA99404-643B-4839-8B86-CD5BDD430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4268"/>
      </p:ext>
    </p:extLst>
  </p:cSld>
  <p:clrMap accent1="accent1" accent2="accent2" accent3="accent3" accent4="accent4" accent5="accent5" accent6="accent6" bg1="lt1" bg2="lt2" folHlink="folHlink" hlink="hlink" tx1="dk1" tx2="dk2"/>
</p:handoutMaster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 numCol="1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idx="1" type="subTitle"/>
          </p:nvPr>
        </p:nvSpPr>
        <p:spPr>
          <a:xfrm>
            <a:off x="1432560" y="1850064"/>
            <a:ext cx="7406640" cy="1752600"/>
          </a:xfrm>
        </p:spPr>
        <p:txBody>
          <a:bodyPr numCol="1"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b="87500" l="25000" r="75000" t="12500"/>
            </a:path>
          </a:gradFill>
          <a:ln algn="ctr" cap="rnd" cmpd="sng"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algn="ctr" cap="rnd" cmpd="sng" w="12700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858000" y="274639"/>
            <a:ext cx="1828800" cy="5851525"/>
          </a:xfrm>
        </p:spPr>
        <p:txBody>
          <a:bodyPr numCol="1"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1143000" y="274640"/>
            <a:ext cx="5562600" cy="5851525"/>
          </a:xfrm>
        </p:spPr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 numCol="1"/>
          <a:lstStyle>
            <a:lvl1pPr algn="l">
              <a:lnSpc>
                <a:spcPts val="4500"/>
              </a:lnSpc>
              <a:buNone/>
              <a:defRPr b="1" cap="all"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2578392" y="1066800"/>
            <a:ext cx="6400800" cy="1509712"/>
          </a:xfrm>
        </p:spPr>
        <p:txBody>
          <a:bodyPr anchor="b" numCol="1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b="87500" l="25000" r="75000" t="12500"/>
            </a:path>
          </a:gradFill>
          <a:ln algn="ctr" cap="rnd" cmpd="sng"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algn="ctr" cap="rnd" cmpd="sng" w="12700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1435608" y="1524000"/>
            <a:ext cx="3657600" cy="466344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276088" y="1524000"/>
            <a:ext cx="3657600" cy="466344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 numCol="1"/>
          <a:lstStyle>
            <a:lvl1pPr algn="ctr">
              <a:defRPr b="1" baseline="0" cap="none" sz="45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 numCol="1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 numCol="1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 sz="quarter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 numCol="1"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 numCol="1"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 numCol="1"/>
          <a:lstStyle>
            <a:lvl1pPr algn="l">
              <a:lnSpc>
                <a:spcPts val="2000"/>
              </a:lnSpc>
              <a:buNone/>
              <a:defRPr b="1" baseline="0" cap="all" sz="22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457200" y="1406964"/>
            <a:ext cx="3810000" cy="698500"/>
          </a:xfrm>
        </p:spPr>
        <p:txBody>
          <a:bodyPr numCol="1"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 sz="half"/>
          </p:nvPr>
        </p:nvSpPr>
        <p:spPr>
          <a:xfrm>
            <a:off x="457200" y="2133600"/>
            <a:ext cx="8153400" cy="399256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 numCol="1">
            <a:noAutofit/>
          </a:bodyPr>
          <a:lstStyle>
            <a:lvl1pPr algn="l">
              <a:buNone/>
              <a:defRPr b="1" sz="210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h="19050" w="25400"/>
            <a:contourClr>
              <a:srgbClr val="969696"/>
            </a:contourClr>
          </a:sp3d>
        </p:spPr>
        <p:txBody>
          <a:bodyPr anchor="t" lIns="91440" numCol="1" rtlCol="0" tIns="274320">
            <a:normAutofit/>
          </a:bodyPr>
          <a:lstStyle>
            <a:extLst/>
          </a:lstStyle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ern="1200" kumimoji="0" lang="en-US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numCol="1" tIns="274320"/>
          <a:lstStyle>
            <a:lvl1pPr indent="0">
              <a:buNone/>
              <a:defRPr sz="3200"/>
            </a:lvl1pPr>
            <a:extLst/>
          </a:lstStyle>
          <a:p>
            <a:pPr algn="l" eaLnBrk="1" hangingPunct="1" latinLnBrk="0" marL="0"/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algn="ctr" cap="rnd" cmpd="sng" w="6350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algn="ctr" cap="rnd" cmpd="sng" w="6350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dirty="0"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8200" y="4800600"/>
            <a:ext cx="4419600" cy="762000"/>
          </a:xfrm>
        </p:spPr>
        <p:txBody>
          <a:bodyPr anchor="ctr" numCol="1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algn="ctr" cap="rnd" cmpd="sng" w="3175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algn="ctr" cap="rnd" cmpd="sng" w="27305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b="150000" l="-407500" r="507500" t="-50000"/>
            </a:path>
          </a:gradFill>
          <a:ln algn="ctr" cap="rnd" cmpd="sng" w="7350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 numCol="1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numCol="1">
            <a:normAutofit/>
          </a:bodyPr>
          <a:lstStyle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idx="2" sz="half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 numCol="1"/>
          <a:lstStyle>
            <a:lvl1pPr algn="r" eaLnBrk="1" hangingPunct="1" latinLnBrk="0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8314CC-41D7-47A7-961F-6E0DEE90C6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idx="3" sz="quarter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 numCol="1"/>
          <a:lstStyle>
            <a:lvl1pPr eaLnBrk="1" hangingPunct="1" latinLnBrk="0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idx="4" sz="quarter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 numCol="1"/>
          <a:lstStyle>
            <a:lvl1pPr algn="ctr" eaLnBrk="1" hangingPunct="1" latinLnBrk="0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B9668F-AD91-48A5-8A9D-BFF479D291D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algn="ctr" cap="rnd" cmpd="sng" w="25400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eaLnBrk="1" hangingPunct="1" latinLnBrk="0" rtl="0">
        <a:spcBef>
          <a:spcPct val="0"/>
        </a:spcBef>
        <a:buNone/>
        <a:defRPr kern="1200" kumimoji="0" sz="430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ern="1200" kumimoji="0"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ern="1200" kumimoji="0" sz="28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ern="1200" kumimoji="0" sz="24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14.wm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6" Target="../media/image25.wmf" Type="http://schemas.openxmlformats.org/officeDocument/2006/relationships/image"/><Relationship Id="rId25" Target="../media/image24.wmf" Type="http://schemas.openxmlformats.org/officeDocument/2006/relationships/image"/><Relationship Id="rId24" Target="../media/image23.jpeg" Type="http://schemas.openxmlformats.org/officeDocument/2006/relationships/image"/><Relationship Id="rId21" Target="http://www.google.com/url?sa=i&amp;rct=j&amp;q=&amp;esrc=s&amp;frm=1&amp;source=images&amp;cd=&amp;cad=rja&amp;docid=73taqlOEeICf1M&amp;tbnid=ZXAu4HDbGacj7M:&amp;ved=0CAUQjRw&amp;url=http://www.mostlytruestuff.com/2013/03/goodwill-hunting-tips-for-thirft-shop-shopping.html&amp;ei=dn82UouMDsOh2gWX4IHAAQ&amp;psig=AFQjCNFGSW7e4v1CecyFtIPxo3fJmJt8AA&amp;ust=1379389633625699" TargetMode="External" Type="http://schemas.openxmlformats.org/officeDocument/2006/relationships/hyperlink"/><Relationship Id="rId19" Target="http://www.google.com/url?sa=i&amp;rct=j&amp;q=&amp;esrc=s&amp;frm=1&amp;source=images&amp;cd=&amp;cad=rja&amp;docid=T9zEDZ8fmaeMaM&amp;tbnid=Jjb-bqYa2aSm5M:&amp;ved=0CAUQjRw&amp;url=http://en.wikipedia.org/wiki/Goodwill_Industries&amp;ei=UH82UuvcEaao2wW4iYG4Ag&amp;psig=AFQjCNFGSW7e4v1CecyFtIPxo3fJmJt8AA&amp;ust=1379389633625699" TargetMode="External" Type="http://schemas.openxmlformats.org/officeDocument/2006/relationships/hyperlink"/><Relationship Id="rId20" Target="http://www.google.com/url?sa=i&amp;rct=j&amp;q=&amp;esrc=s&amp;frm=1&amp;source=images&amp;cd=&amp;cad=rja&amp;docid=T9zEDZ8fmaeMaM&amp;tbnid=Jjb-bqYa2aSm5M:&amp;ved=0CAUQjRw&amp;url=http://en.wikipedia.org/wiki/Goodwill_Industries&amp;ei=UH82UuvcEaao2wW4iYG4Ag&amp;psig=AFQjCNFGSW7e4v1CecyFtIPxo3fJmJt8AA&amp;ust=1379389633625699" TargetMode="External" Type="http://schemas.openxmlformats.org/officeDocument/2006/relationships/hyperlink"/><Relationship Id="rId18" Target="../media/image22.jpeg" Type="http://schemas.openxmlformats.org/officeDocument/2006/relationships/image"/><Relationship Id="rId17" Target="http://www.google.com/url?sa=i&amp;rct=j&amp;q=&amp;esrc=s&amp;frm=1&amp;source=images&amp;cd=&amp;cad=rja&amp;docid=UoLsR3xfL9_sRM&amp;tbnid=bliprzbLW4KrvM:&amp;ved=0CAUQjRw&amp;url=http://en.wikipedia.org/wiki/Kmart&amp;ei=BX82UtSACofS2wWCoYGYAg&amp;psig=AFQjCNEajFNsapmfZFm_QLqCZgs-vCHvfw&amp;ust=1379389566531672" TargetMode="External" Type="http://schemas.openxmlformats.org/officeDocument/2006/relationships/hyperlink"/><Relationship Id="rId16" Target="http://www.google.com/url?sa=i&amp;rct=j&amp;q=&amp;esrc=s&amp;frm=1&amp;source=images&amp;cd=&amp;cad=rja&amp;docid=UoLsR3xfL9_sRM&amp;tbnid=bliprzbLW4KrvM:&amp;ved=0CAUQjRw&amp;url=http://en.wikipedia.org/wiki/Kmart&amp;ei=BX82UtSACofS2wWCoYGYAg&amp;psig=AFQjCNEajFNsapmfZFm_QLqCZgs-vCHvfw&amp;ust=1379389566531672" TargetMode="External" Type="http://schemas.openxmlformats.org/officeDocument/2006/relationships/hyperlink"/><Relationship Id="rId15" Target="http://www.google.com/url?sa=i&amp;rct=j&amp;q=&amp;esrc=s&amp;frm=1&amp;source=images&amp;cd=&amp;cad=rja&amp;docid=UoLsR3xfL9_sRM&amp;tbnid=bliprzbLW4KrvM:&amp;ved=0CAUQjRw&amp;url=http://en.wikipedia.org/wiki/Kmart&amp;ei=BX82UtSACofS2wWCoYGYAg&amp;psig=AFQjCNEajFNsapmfZFm_QLqCZgs-vCHvfw&amp;ust=1379389566531672" TargetMode="External" Type="http://schemas.openxmlformats.org/officeDocument/2006/relationships/hyperlink"/><Relationship Id="rId14" Target="../media/image21.jpeg" Type="http://schemas.openxmlformats.org/officeDocument/2006/relationships/image"/><Relationship Id="rId13" Target="http://www.google.com/url?sa=i&amp;rct=j&amp;q=&amp;esrc=s&amp;frm=1&amp;source=images&amp;cd=&amp;cad=rja&amp;docid=_jp4oRAq9jphiM&amp;tbnid=NQ-VYNSWQRI06M:&amp;ved=0CAUQjRw&amp;url=http://www.lippincott.com/en/work/walmart&amp;ei=4H42Uv3DEaXu2QWYtoDIDQ&amp;psig=AFQjCNFNN8yvDYEs0RFRFg7Tmk-61KQ3gA&amp;ust=1379389529618676" TargetMode="External" Type="http://schemas.openxmlformats.org/officeDocument/2006/relationships/hyperlink"/><Relationship Id="rId12" Target="../media/image20.jpeg" Type="http://schemas.openxmlformats.org/officeDocument/2006/relationships/image"/><Relationship Id="rId11" Target="http://www.google.com/url?sa=i&amp;source=images&amp;cd=&amp;cad=rja&amp;docid=Jci8CuhvjJf8OM&amp;tbnid=r2FyJMQR_RTlQM:&amp;ved=0CAgQjRwwAA&amp;url=http://commons.wikimedia.org/wiki/File:Target_store-Springfield-2005-10-15.jpg&amp;ei=r342UszXGqOD2gXInICQDw&amp;psig=AFQjCNH8Hu3GFhTRH8Q7Wo_7w8Z7tsno6w&amp;ust=1379389487527717" TargetMode="External" Type="http://schemas.openxmlformats.org/officeDocument/2006/relationships/hyperlink"/><Relationship Id="rId10" Target="../media/image19.jpeg" Type="http://schemas.openxmlformats.org/officeDocument/2006/relationships/image"/><Relationship Id="rId9" Target="http://www.google.com/url?sa=i&amp;rct=j&amp;q=&amp;esrc=s&amp;frm=1&amp;source=images&amp;cd=&amp;cad=rja&amp;docid=nGHKspusCjTGSM&amp;tbnid=_Rimj4oYo5lzFM:&amp;ved=0CAUQjRw&amp;url=http://www.laminatorsinc.com/node/66&amp;ei=Xn42UqvrFITY2gWh54DwAw&amp;psig=AFQjCNGxDXIuLreybd7NJ84qft1iDYCmrw&amp;ust=1379389398305092" TargetMode="External" Type="http://schemas.openxmlformats.org/officeDocument/2006/relationships/hyperlink"/><Relationship Id="rId8" Target="../media/image18.png" Type="http://schemas.openxmlformats.org/officeDocument/2006/relationships/image"/><Relationship Id="rId7" Target="../media/image17.jpeg" Type="http://schemas.openxmlformats.org/officeDocument/2006/relationships/image"/><Relationship Id="rId6" Target="http://www.google.com/url?sa=i&amp;rct=j&amp;q=&amp;esrc=s&amp;frm=1&amp;source=images&amp;cd=&amp;cad=rja&amp;docid=G64YVG7OOq1WmM&amp;tbnid=ZxGJArn6hnDQmM:&amp;ved=0CAUQjRw&amp;url=http://rpe05a.wordpress.com/2009/03/23/behind-the-scenes-the-dillards-fragrance-department/dillards1/&amp;ei=tX02Uu7cFcLW2AWq2YC4Aw&amp;bvm=bv.52164340,d.b2I&amp;psig=AFQjCNGTqdfbYXTYtxI--5skmiCoxXBLZw&amp;ust=1379389227891492" TargetMode="External" Type="http://schemas.openxmlformats.org/officeDocument/2006/relationships/hyperlink"/><Relationship Id="rId5" Target="../media/image16.jpeg" Type="http://schemas.openxmlformats.org/officeDocument/2006/relationships/image"/><Relationship Id="rId4" Target="http://www.google.com/url?sa=i&amp;rct=j&amp;q=&amp;esrc=s&amp;frm=1&amp;source=images&amp;cd=&amp;cad=rja&amp;docid=6qYAidLCdURMqM&amp;tbnid=tQ05JIVncNd4mM:&amp;ved=0CAUQjRw&amp;url=http://blogs.ubc.ca/sarahli/2012/11/18/jc-penny-redefining-social-norms/&amp;ei=kn02UpLRCKey2gWRyoD4Dw&amp;bvm=bv.52164340,d.b2I&amp;psig=AFQjCNEBOEKy4eKwQgmVLe_aLSFiy1GzpQ&amp;ust=1379389195524536" TargetMode="External" Type="http://schemas.openxmlformats.org/officeDocument/2006/relationships/hyperlink"/><Relationship Id="rId3" Target="../media/image15.jpeg" Type="http://schemas.openxmlformats.org/officeDocument/2006/relationships/image"/><Relationship Id="rId23" Target="https://www.google.com/url?sa=i&amp;rct=j&amp;q=&amp;esrc=s&amp;frm=1&amp;source=images&amp;cd=&amp;cad=rja&amp;docid=gT9LDPFxMrkI-M&amp;tbnid=YvW6sonuxpeWPM:&amp;ved=0CAUQjRw&amp;url=https://www.networksolutions.com/blog/2011/01/social-media-in-action-goodwill-industries/&amp;ei=mH82Uo7aNoXY2QXiloGABA&amp;psig=AFQjCNFGSW7e4v1CecyFtIPxo3fJmJt8AA&amp;ust=1379389633625699" TargetMode="External" Type="http://schemas.openxmlformats.org/officeDocument/2006/relationships/hyperlink"/><Relationship Id="rId2" Target="http://www.google.com/url?sa=i&amp;rct=j&amp;q=&amp;esrc=s&amp;frm=1&amp;source=images&amp;cd=&amp;cad=rja&amp;docid=XlzqXPmeB6dLOM&amp;tbnid=B4JTzQUbfL4s6M:&amp;ved=0CAUQjRw&amp;url=http://www.internetretailer.com/2011/03/14/aeropostale-e-commerce-sales-climb-24-2010&amp;ei=8n02UoH8OYqd2gW3u4H4Bg&amp;psig=AFQjCNGx504uUNr4rTcMha3SuUo4PTY3AQ&amp;ust=1379389291031999" TargetMode="External" Type="http://schemas.openxmlformats.org/officeDocument/2006/relationships/hyperlink"/><Relationship Id="rId22" Target="http://www.google.com/url?sa=i&amp;rct=j&amp;q=&amp;esrc=s&amp;frm=1&amp;source=images&amp;cd=&amp;cad=rja&amp;docid=73taqlOEeICf1M&amp;tbnid=ZXAu4HDbGacj7M:&amp;ved=0CAUQjRw&amp;url=http://www.mostlytruestuff.com/2013/03/goodwill-hunting-tips-for-thirft-shop-shopping.html&amp;ei=dn82UouMDsOh2gWX4IHAAQ&amp;psig=AFQjCNFGSW7e4v1CecyFtIPxo3fJmJt8AA&amp;ust=1379389633625699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0" Target="../media/image35.jpeg" Type="http://schemas.openxmlformats.org/officeDocument/2006/relationships/image"/><Relationship Id="rId27" Target="http://www.google.com/url?sa=i&amp;rct=j&amp;q=&amp;esrc=s&amp;frm=1&amp;source=images&amp;cd=&amp;cad=rja&amp;docid=M6q9HpTEgGKbEM&amp;tbnid=gI0HYUPYLy_qGM:&amp;ved=0CAUQjRw&amp;url=http://sweets.seriouseats.com/2011/07/taste-test-chocolate-sandwich-cookies.html&amp;ei=GYM2Uo7OGpDa2wXw24DIBA&amp;psig=AFQjCNFoY3ZYEKmNEayXSIvMQC8qtBN1ZA&amp;ust=1379390613185393" TargetMode="External" Type="http://schemas.openxmlformats.org/officeDocument/2006/relationships/hyperlink"/><Relationship Id="rId26" Target="../media/image33.jpeg" Type="http://schemas.openxmlformats.org/officeDocument/2006/relationships/image"/><Relationship Id="rId25" Target="http://www.google.com/url?sa=i&amp;rct=j&amp;q=&amp;esrc=s&amp;frm=1&amp;source=images&amp;cd=&amp;cad=rja&amp;docid=LM0qEFDWVeoC4M&amp;tbnid=Dgr4tS6B7Qw0MM:&amp;ved=0CAUQjRw&amp;url=http://www.walmart.com/ip/Great-Value-Ripple-Cut-Potato-Chips-12-oz/10315701&amp;ei=_YI2Up36LorE2QXHz4CABQ&amp;psig=AFQjCNEs3fm34sIQ3P7eIzPxowTXNxY4yQ&amp;ust=1379390585066856" TargetMode="External" Type="http://schemas.openxmlformats.org/officeDocument/2006/relationships/hyperlink"/><Relationship Id="rId24" Target="http://www.google.com/url?sa=i&amp;rct=j&amp;q=&amp;esrc=s&amp;frm=1&amp;source=images&amp;cd=&amp;cad=rja&amp;docid=MHRQ-IykYvSP3M&amp;tbnid=wZhZGMMSRWYf9M:&amp;ved=0CAUQjRw&amp;url=http://ellagarnett.blogspot.com/2010/10/check-out-back-yard-burger.html&amp;ei=eII2UqmDHoe52AWK7oHwCA&amp;psig=AFQjCNHfbYoXEsdFS8MWlbdJYTNJSwFqhQ&amp;ust=1379390448713734" TargetMode="External" Type="http://schemas.openxmlformats.org/officeDocument/2006/relationships/hyperlink"/><Relationship Id="rId23" Target="http://www.google.com/url?sa=i&amp;rct=j&amp;q=&amp;esrc=s&amp;frm=1&amp;source=images&amp;cd=&amp;cad=rja&amp;docid=MHRQ-IykYvSP3M&amp;tbnid=wZhZGMMSRWYf9M:&amp;ved=0CAUQjRw&amp;url=http://ellagarnett.blogspot.com/2010/10/check-out-back-yard-burger.html&amp;ei=eII2UqmDHoe52AWK7oHwCA&amp;psig=AFQjCNHfbYoXEsdFS8MWlbdJYTNJSwFqhQ&amp;ust=1379390448713734" TargetMode="External" Type="http://schemas.openxmlformats.org/officeDocument/2006/relationships/hyperlink"/><Relationship Id="rId22" Target="http://www.google.com/url?sa=i&amp;rct=j&amp;q=&amp;esrc=s&amp;frm=1&amp;source=images&amp;cd=&amp;cad=rja&amp;docid=MHRQ-IykYvSP3M&amp;tbnid=wZhZGMMSRWYf9M:&amp;ved=0CAUQjRw&amp;url=http://ellagarnett.blogspot.com/2010/10/check-out-back-yard-burger.html&amp;ei=eII2UqmDHoe52AWK7oHwCA&amp;psig=AFQjCNHfbYoXEsdFS8MWlbdJYTNJSwFqhQ&amp;ust=1379390448713734" TargetMode="External" Type="http://schemas.openxmlformats.org/officeDocument/2006/relationships/hyperlink"/><Relationship Id="rId21" Target="../media/image32.jpeg" Type="http://schemas.openxmlformats.org/officeDocument/2006/relationships/image"/><Relationship Id="rId20" Target="http://www.google.com/url?sa=i&amp;rct=j&amp;q=&amp;esrc=s&amp;frm=1&amp;source=images&amp;cd=&amp;cad=rja&amp;docid=Dg_J7w7YjYFFuM&amp;tbnid=Vj8VeRKTKI94WM:&amp;ved=0CAUQjRw&amp;url=http://www.shopwell.com/great-value-cereal-fruit-spins/cold-cereal/p/7874207632&amp;ei=V4I2UsWoK4fa2QWV_4GoAg&amp;psig=AFQjCNEjSp51bhc_hwWblhTthDb_Kf1OUA&amp;ust=1379390393946817" TargetMode="External" Type="http://schemas.openxmlformats.org/officeDocument/2006/relationships/hyperlink"/><Relationship Id="rId19" Target="../media/image31.jpeg" Type="http://schemas.openxmlformats.org/officeDocument/2006/relationships/image"/><Relationship Id="rId18" Target="http://www.google.com/url?sa=i&amp;rct=j&amp;q=&amp;esrc=s&amp;frm=1&amp;source=images&amp;cd=&amp;cad=rja&amp;docid=U0PkeCS6pjQ0tM&amp;tbnid=tnrgTjQbJ8dE6M:&amp;ved=0CAUQjRw&amp;url=http://www.comicvine.com/forums/battles-7/oreos-vs-chips-ahoy-1489643/&amp;ei=HII2UriFMajK2gXzhYGgDQ&amp;psig=AFQjCNG2_qiStx3fSUfIjkKXBQY2Ect-bw&amp;ust=1379390360046536" TargetMode="External" Type="http://schemas.openxmlformats.org/officeDocument/2006/relationships/hyperlink"/><Relationship Id="rId17" Target="../media/image30.jpeg" Type="http://schemas.openxmlformats.org/officeDocument/2006/relationships/image"/><Relationship Id="rId16" Target="http://www.google.com/url?sa=i&amp;rct=j&amp;q=&amp;esrc=s&amp;frm=1&amp;source=images&amp;cd=&amp;cad=rja&amp;docid=o5_BNuVBeHH-mM&amp;tbnid=v6O7tk_xyAyC6M:&amp;ved=0CAUQjRw&amp;url=http://www.southernsavers.com/2013/01/what-is-a-good-price-on-laundry-detergent/&amp;ei=4IE2Uv--K6rV2QW1uIGADQ&amp;psig=AFQjCNFDfGI0bmlGgk1Psi4CvdDOEEwFow&amp;ust=1379390294789438" TargetMode="External" Type="http://schemas.openxmlformats.org/officeDocument/2006/relationships/hyperlink"/><Relationship Id="rId15" Target="http://www.google.com/url?sa=i&amp;rct=j&amp;q=&amp;esrc=s&amp;frm=1&amp;source=images&amp;cd=&amp;cad=rja&amp;docid=o5_BNuVBeHH-mM&amp;tbnid=v6O7tk_xyAyC6M:&amp;ved=0CAUQjRw&amp;url=http://www.southernsavers.com/2013/01/what-is-a-good-price-on-laundry-detergent/&amp;ei=4IE2Uv--K6rV2QW1uIGADQ&amp;psig=AFQjCNFDfGI0bmlGgk1Psi4CvdDOEEwFow&amp;ust=1379390294789438" TargetMode="External" Type="http://schemas.openxmlformats.org/officeDocument/2006/relationships/hyperlink"/><Relationship Id="rId14" Target="../media/image29.jpeg" Type="http://schemas.openxmlformats.org/officeDocument/2006/relationships/image"/><Relationship Id="rId13" Target="http://www.google.com/url?sa=i&amp;rct=j&amp;q=&amp;esrc=s&amp;frm=1&amp;source=images&amp;cd=&amp;cad=rja&amp;docid=bwjc1vLUNTl1MM&amp;tbnid=yysZXNbJi6OOHM:&amp;ved=0CAUQjRw&amp;url=http://edelalon.com/blog/2010/10/capn-crunch-chicken-recipe/&amp;ei=poE2Uq_BEorK2AWikIGwCQ&amp;psig=AFQjCNGfc1-0C0_eyes9VLahQ5Nf0LIlgg&amp;ust=1379390242038138" TargetMode="External" Type="http://schemas.openxmlformats.org/officeDocument/2006/relationships/hyperlink"/><Relationship Id="rId12" Target="http://www.google.com/url?sa=i&amp;rct=j&amp;q=&amp;esrc=s&amp;frm=1&amp;source=images&amp;cd=&amp;cad=rja&amp;docid=bwjc1vLUNTl1MM&amp;tbnid=yysZXNbJi6OOHM:&amp;ved=0CAUQjRw&amp;url=http://edelalon.com/blog/2010/10/capn-crunch-chicken-recipe/&amp;ei=poE2Uq_BEorK2AWikIGwCQ&amp;psig=AFQjCNGfc1-0C0_eyes9VLahQ5Nf0LIlgg&amp;ust=1379390242038138" TargetMode="External" Type="http://schemas.openxmlformats.org/officeDocument/2006/relationships/hyperlink"/><Relationship Id="rId11" Target="../media/image28.gif" Type="http://schemas.openxmlformats.org/officeDocument/2006/relationships/image"/><Relationship Id="rId10" Target="http://www.google.com/url?sa=i&amp;rct=j&amp;q=&amp;esrc=s&amp;frm=1&amp;source=images&amp;cd=&amp;cad=rja&amp;docid=jPJgNMZKKpwBEM&amp;tbnid=EeXs1Oc-YRh6FM:&amp;ved=0CAUQjRw&amp;url=http://maditsmadfunny.wikia.com/wiki/Cheetos&amp;ei=gYE2UqC1MYTT2QXTrIGIAQ&amp;psig=AFQjCNGrsDCR3M2eQuk0-8RBkaZtgNbM_A&amp;ust=1379390204595579" TargetMode="External" Type="http://schemas.openxmlformats.org/officeDocument/2006/relationships/hyperlink"/><Relationship Id="rId9" Target="../media/image27.jpeg" Type="http://schemas.openxmlformats.org/officeDocument/2006/relationships/image"/><Relationship Id="rId8" Target="http://www.google.com/url?sa=i&amp;rct=j&amp;q=&amp;esrc=s&amp;frm=1&amp;source=images&amp;cd=&amp;cad=rja&amp;docid=fNGsoBb_pt1hUM&amp;tbnid=X_mtifrMqlmj5M:&amp;ved=0CAUQjRw&amp;url=http://onehoosierteacher.blogspot.com/2011/11/electoral-college-huh.html&amp;ei=YoE2Ur7qOciU2wXgqYHIBg&amp;psig=AFQjCNGsGJooft4ClVSZbDRpvP4dFefzGQ&amp;ust=1379390164865792" TargetMode="External" Type="http://schemas.openxmlformats.org/officeDocument/2006/relationships/hyperlink"/><Relationship Id="rId7" Target="http://www.google.com/url?sa=i&amp;rct=j&amp;q=&amp;esrc=s&amp;frm=1&amp;source=images&amp;cd=&amp;cad=rja&amp;docid=73taqlOEeICf1M&amp;tbnid=ZXAu4HDbGacj7M:&amp;ved=0CAUQjRw&amp;url=http://www.mostlytruestuff.com/2013/03/goodwill-hunting-tips-for-thirft-shop-shopping.html&amp;ei=dn82UouMDsOh2gWX4IHAAQ&amp;psig=AFQjCNFGSW7e4v1CecyFtIPxo3fJmJt8AA&amp;ust=1379389633625699" TargetMode="External" Type="http://schemas.openxmlformats.org/officeDocument/2006/relationships/hyperlink"/><Relationship Id="rId6" Target="http://www.google.com/url?sa=i&amp;rct=j&amp;q=&amp;esrc=s&amp;frm=1&amp;source=images&amp;cd=&amp;cad=rja&amp;docid=73taqlOEeICf1M&amp;tbnid=ZXAu4HDbGacj7M:&amp;ved=0CAUQjRw&amp;url=http://www.mostlytruestuff.com/2013/03/goodwill-hunting-tips-for-thirft-shop-shopping.html&amp;ei=dn82UouMDsOh2gWX4IHAAQ&amp;psig=AFQjCNFGSW7e4v1CecyFtIPxo3fJmJt8AA&amp;ust=1379389633625699" TargetMode="External" Type="http://schemas.openxmlformats.org/officeDocument/2006/relationships/hyperlink"/><Relationship Id="rId5" Target="http://www.google.com/url?sa=i&amp;rct=j&amp;q=&amp;esrc=s&amp;frm=1&amp;source=images&amp;cd=&amp;cad=rja&amp;docid=UoLsR3xfL9_sRM&amp;tbnid=bliprzbLW4KrvM:&amp;ved=0CAUQjRw&amp;url=http://en.wikipedia.org/wiki/Kmart&amp;ei=BX82UtSACofS2wWCoYGYAg&amp;psig=AFQjCNEajFNsapmfZFm_QLqCZgs-vCHvfw&amp;ust=1379389566531672" TargetMode="External" Type="http://schemas.openxmlformats.org/officeDocument/2006/relationships/hyperlink"/><Relationship Id="rId4" Target="http://www.google.com/url?sa=i&amp;rct=j&amp;q=&amp;esrc=s&amp;frm=1&amp;source=images&amp;cd=&amp;cad=rja&amp;docid=UoLsR3xfL9_sRM&amp;tbnid=bliprzbLW4KrvM:&amp;ved=0CAUQjRw&amp;url=http://en.wikipedia.org/wiki/Kmart&amp;ei=BX82UtSACofS2wWCoYGYAg&amp;psig=AFQjCNEajFNsapmfZFm_QLqCZgs-vCHvfw&amp;ust=1379389566531672" TargetMode="External" Type="http://schemas.openxmlformats.org/officeDocument/2006/relationships/hyperlink"/><Relationship Id="rId3" Target="../media/image26.jpeg" Type="http://schemas.openxmlformats.org/officeDocument/2006/relationships/image"/><Relationship Id="rId29" Target="http://www.google.com/url?sa=i&amp;rct=j&amp;q=&amp;esrc=s&amp;frm=1&amp;source=images&amp;cd=&amp;cad=rja&amp;docid=L_BX-uMC1zFNOM&amp;tbnid=xoNxKcxMSVUzsM:&amp;ved=0CAUQjRw&amp;url=http://www.walmart.com/ip/Great-Value-Original-Clean-Laundry-Detergent-100-oz/19856954&amp;ei=XoM2Ur7VMemY2AXysYCICA&amp;psig=AFQjCNGGouJiZ3-AYfhfv-6PfINp-PWQBw&amp;ust=1379390643829140" TargetMode="External" Type="http://schemas.openxmlformats.org/officeDocument/2006/relationships/hyperlink"/><Relationship Id="rId2" Target="http://www.google.com/url?sa=i&amp;rct=j&amp;q=&amp;esrc=s&amp;frm=1&amp;source=images&amp;cd=&amp;cad=rja&amp;docid=D25R5MAueUfm4M&amp;tbnid=3zFqZNSiiUjpvM:&amp;ved=0CAUQjRw&amp;url=http://www.walmart.com/ip/Great-Value-Tranquil-Lavender-Laundry-Detergent-50-oz/12511990&amp;ei=OIM2UvvENKbs2gWq7oCgCg&amp;psig=AFQjCNGGouJiZ3-AYfhfv-6PfINp-PWQBw&amp;ust=1379390643829140" TargetMode="External" Type="http://schemas.openxmlformats.org/officeDocument/2006/relationships/hyperlink"/><Relationship Id="rId28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36.jpeg" Type="http://schemas.openxmlformats.org/officeDocument/2006/relationships/image"/><Relationship Id="rId2" Target="http://www.google.com/url?sa=i&amp;rct=j&amp;q=&amp;esrc=s&amp;frm=1&amp;source=images&amp;cd=&amp;cad=rja&amp;docid=5xEk_DPumaVopM&amp;tbnid=Y3FgmmgEO4hRZM:&amp;ved=0CAUQjRw&amp;url=http://www.containermodularhouse.com/china-modern_prefab_bungalow_homes_angle_steel_frame_for_villa_and_small_house_wlh_bgl010-498898.html&amp;ei=9nk2UtXgAumY2AXysYCICA&amp;bvm=bv.52164340,d.b2I&amp;psig=AFQjCNHFPZtuvVpRdu_SWtEa0g_6bshTdg&amp;ust=1379388263067641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8.jpeg" Type="http://schemas.openxmlformats.org/officeDocument/2006/relationships/image"/><Relationship Id="rId2" Target="http://www.google.com/url?sa=i&amp;rct=j&amp;q=&amp;esrc=s&amp;frm=1&amp;source=images&amp;cd=&amp;cad=rja&amp;docid=HJCL8HC2l_ZxIM&amp;tbnid=Uae0Ym_G-SdyJM:&amp;ved=0CAUQjRw&amp;url=http://www.rhaconst.com/id68.html&amp;ei=VHo2UsSZFsPV2AWaiYHIAQ&amp;bvm=bv.52164340,d.b2I&amp;psig=AFQjCNGzCO0fFSd5LF6likG-bpQ53-BTQA&amp;ust=1379388347364067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8" Target="../media/image37.wmf" Type="http://schemas.openxmlformats.org/officeDocument/2006/relationships/image"/><Relationship Id="rId7" Target="../media/image11.jpeg" Type="http://schemas.openxmlformats.org/officeDocument/2006/relationships/image"/><Relationship Id="rId6" Target="http://www.google.com/url?sa=i&amp;rct=j&amp;q=&amp;esrc=s&amp;frm=1&amp;source=images&amp;cd=&amp;cad=rja&amp;docid=vlcmsFjctDZ1DM&amp;tbnid=uyKWGKmDAzuGgM:&amp;ved=0CAUQjRw&amp;url=http://www.autoblog.com/dodge/charger%2Bsrt8/&amp;ei=Wng2Us7wCsbR2QXf2IHYAQ&amp;bvm=bv.52164340,d.b2I&amp;psig=AFQjCNF-iBM12Kg4BWHH8N6ZdW40BwUZtQ&amp;ust=1379387857413251" TargetMode="External" Type="http://schemas.openxmlformats.org/officeDocument/2006/relationships/hyperlink"/><Relationship Id="rId5" Target="../media/image10.jpeg" Type="http://schemas.openxmlformats.org/officeDocument/2006/relationships/image"/><Relationship Id="rId4" Target="http://www.google.com/url?sa=i&amp;rct=j&amp;q=&amp;esrc=s&amp;frm=1&amp;source=images&amp;cd=&amp;cad=rja&amp;docid=hW7BOgs_3VOTOM&amp;tbnid=EaQ_b9uPECbkYM:&amp;ved=0CAUQjRw&amp;url=http://www.cargurus.com/Cars/2001-Ford-Explorer-Overview-c161&amp;ei=93c2UqOXFMbR2QXf2IHYAQ&amp;bvm=bv.52164340,d.b2I&amp;psig=AFQjCNEotsuM6inJvIRjkD3TxEKT1D2oUg&amp;ust=1379387751367320" TargetMode="External" Type="http://schemas.openxmlformats.org/officeDocument/2006/relationships/hyperlink"/><Relationship Id="rId3" Target="../media/image9.jpeg" Type="http://schemas.openxmlformats.org/officeDocument/2006/relationships/image"/><Relationship Id="rId2" Target="http://www.google.com/url?sa=i&amp;rct=j&amp;q=&amp;esrc=s&amp;frm=1&amp;source=images&amp;cd=&amp;cad=rja&amp;docid=pOmbOaS5VprM8M&amp;tbnid=FLDjFKOYMfhkxM:&amp;ved=0CAUQjRw&amp;url=http://type-cars.blogspot.com/2012/09/toyota-corolla.html&amp;ei=xXc2UvnkL-qE2QXjzoCwAg&amp;bvm=bv.52164340,d.b2I&amp;psig=AFQjCNHa0dNXVMWsbix4EdRxNgeT7uiPmQ&amp;ust=1379387704450284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9" Target="../media/image41.jpeg" Type="http://schemas.openxmlformats.org/officeDocument/2006/relationships/image"/><Relationship Id="rId8" Target="http://www.google.com/url?sa=i&amp;rct=j&amp;q=&amp;esrc=s&amp;frm=1&amp;source=images&amp;cd=&amp;cad=rja&amp;docid=ommwlmQRHIFrbM&amp;tbnid=YAVoSkNmNPB-2M:&amp;ved=0CAUQjRw&amp;url=http://5minutefilm.wordpress.com/author/5minutefilm/page/3/&amp;ei=14U2UqHYHIac2QW31oHADw&amp;psig=AFQjCNEBm1EJRgOFTjcyk-TV4pK4fmkCZQ&amp;ust=1379391305608433" TargetMode="External" Type="http://schemas.openxmlformats.org/officeDocument/2006/relationships/hyperlink"/><Relationship Id="rId7" Target="../media/image40.jpeg" Type="http://schemas.openxmlformats.org/officeDocument/2006/relationships/image"/><Relationship Id="rId6" Target="http://www.google.com/url?sa=i&amp;rct=j&amp;q=&amp;esrc=s&amp;frm=1&amp;source=images&amp;cd=&amp;cad=rja&amp;docid=NYbZGhzdfFSNFM&amp;tbnid=3mx761w-d-qPUM:&amp;ved=0CAUQjRw&amp;url=http://redalertpolitics.com/2013/01/31/librarian-of-congress-criminalizes-unlocked-cell-phones/&amp;ei=qoU2UqjmGePs2wWVsYDoCg&amp;psig=AFQjCNG8-9NnMTsl23J_603lRCKuWHRaDQ&amp;ust=1379391269323658" TargetMode="External" Type="http://schemas.openxmlformats.org/officeDocument/2006/relationships/hyperlink"/><Relationship Id="rId5" Target="../media/image39.jpeg" Type="http://schemas.openxmlformats.org/officeDocument/2006/relationships/image"/><Relationship Id="rId4" Target="http://www.google.com/url?sa=i&amp;rct=j&amp;q=&amp;esrc=s&amp;frm=1&amp;source=images&amp;cd=&amp;cad=rja&amp;docid=Uu5aBH95Zk8Q3M&amp;tbnid=PJCk_85ae9ks7M:&amp;ved=0CAUQjRw&amp;url=http://www.watchonlinetv-truthreview.com/&amp;ei=iYU2UrKXL-XV2QW48YHIAQ&amp;psig=AFQjCNFmaHPg0PW4G4VdP4KqvA4C1LesCw&amp;ust=1379391233259446" TargetMode="External" Type="http://schemas.openxmlformats.org/officeDocument/2006/relationships/hyperlink"/><Relationship Id="rId3" Target="../media/image38.jpeg" Type="http://schemas.openxmlformats.org/officeDocument/2006/relationships/image"/><Relationship Id="rId2" Target="http://www.google.com/url?sa=i&amp;rct=j&amp;q=&amp;esrc=s&amp;frm=1&amp;source=images&amp;cd=&amp;cad=rja&amp;docid=1hANj7o296mXAM&amp;tbnid=neWHa7VJvqYQYM:&amp;ved=0CAUQjRw&amp;url=http://www.townoflakelure.com/high-speed-internet-101-by-chris-braund.php&amp;ei=Y4U2UvqVEamO2QXUiIG4Bw&amp;psig=AFQjCNFd5FFk9aN1JWA-U33QUACvpryWTQ&amp;ust=1379391192377862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wm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wm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6" Target="../media/image8.jpeg" Type="http://schemas.openxmlformats.org/officeDocument/2006/relationships/image"/><Relationship Id="rId5" Target="http://www.google.com/url?sa=i&amp;rct=j&amp;q=&amp;esrc=s&amp;frm=1&amp;source=images&amp;cd=&amp;cad=rja&amp;docid=HJCL8HC2l_ZxIM&amp;tbnid=Uae0Ym_G-SdyJM:&amp;ved=0CAUQjRw&amp;url=http://www.rhaconst.com/id68.html&amp;ei=VHo2UsSZFsPV2AWaiYHIAQ&amp;bvm=bv.52164340,d.b2I&amp;psig=AFQjCNGzCO0fFSd5LF6likG-bpQ53-BTQA&amp;ust=1379388347364067" TargetMode="External" Type="http://schemas.openxmlformats.org/officeDocument/2006/relationships/hyperlink"/><Relationship Id="rId4" Target="../media/image7.jpeg" Type="http://schemas.openxmlformats.org/officeDocument/2006/relationships/image"/><Relationship Id="rId3" Target="http://www.google.com/url?sa=i&amp;rct=j&amp;q=&amp;esrc=s&amp;frm=1&amp;source=images&amp;cd=&amp;cad=rja&amp;docid=5xEk_DPumaVopM&amp;tbnid=Y3FgmmgEO4hRZM:&amp;ved=0CAUQjRw&amp;url=http://www.containermodularhouse.com/china-modern_prefab_bungalow_homes_angle_steel_frame_for_villa_and_small_house_wlh_bgl010-498898.html&amp;ei=9nk2UtXgAumY2AXysYCICA&amp;bvm=bv.52164340,d.b2I&amp;psig=AFQjCNHFPZtuvVpRdu_SWtEa0g_6bshTdg&amp;ust=1379388263067641" TargetMode="External" Type="http://schemas.openxmlformats.org/officeDocument/2006/relationships/hyperlink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7" Target="../media/image11.jpeg" Type="http://schemas.openxmlformats.org/officeDocument/2006/relationships/image"/><Relationship Id="rId6" Target="http://www.google.com/url?sa=i&amp;rct=j&amp;q=&amp;esrc=s&amp;frm=1&amp;source=images&amp;cd=&amp;cad=rja&amp;docid=vlcmsFjctDZ1DM&amp;tbnid=uyKWGKmDAzuGgM:&amp;ved=0CAUQjRw&amp;url=http://www.autoblog.com/dodge/charger%2Bsrt8/&amp;ei=Wng2Us7wCsbR2QXf2IHYAQ&amp;bvm=bv.52164340,d.b2I&amp;psig=AFQjCNF-iBM12Kg4BWHH8N6ZdW40BwUZtQ&amp;ust=1379387857413251" TargetMode="External" Type="http://schemas.openxmlformats.org/officeDocument/2006/relationships/hyperlink"/><Relationship Id="rId5" Target="../media/image10.jpeg" Type="http://schemas.openxmlformats.org/officeDocument/2006/relationships/image"/><Relationship Id="rId4" Target="http://www.google.com/url?sa=i&amp;rct=j&amp;q=&amp;esrc=s&amp;frm=1&amp;source=images&amp;cd=&amp;cad=rja&amp;docid=hW7BOgs_3VOTOM&amp;tbnid=EaQ_b9uPECbkYM:&amp;ved=0CAUQjRw&amp;url=http://www.cargurus.com/Cars/2001-Ford-Explorer-Overview-c161&amp;ei=93c2UqOXFMbR2QXf2IHYAQ&amp;bvm=bv.52164340,d.b2I&amp;psig=AFQjCNEotsuM6inJvIRjkD3TxEKT1D2oUg&amp;ust=1379387751367320" TargetMode="External" Type="http://schemas.openxmlformats.org/officeDocument/2006/relationships/hyperlink"/><Relationship Id="rId3" Target="../media/image9.jpeg" Type="http://schemas.openxmlformats.org/officeDocument/2006/relationships/image"/><Relationship Id="rId2" Target="http://www.google.com/url?sa=i&amp;rct=j&amp;q=&amp;esrc=s&amp;frm=1&amp;source=images&amp;cd=&amp;cad=rja&amp;docid=pOmbOaS5VprM8M&amp;tbnid=FLDjFKOYMfhkxM:&amp;ved=0CAUQjRw&amp;url=http://type-cars.blogspot.com/2012/09/toyota-corolla.html&amp;ei=xXc2UvnkL-qE2QXjzoCwAg&amp;bvm=bv.52164340,d.b2I&amp;psig=AFQjCNHa0dNXVMWsbix4EdRxNgeT7uiPmQ&amp;ust=1379387704450284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8" Target="../media/image12.jpeg" Type="http://schemas.openxmlformats.org/officeDocument/2006/relationships/image"/><Relationship Id="rId7" Target="../media/image11.jpeg" Type="http://schemas.openxmlformats.org/officeDocument/2006/relationships/image"/><Relationship Id="rId6" Target="http://www.google.com/url?sa=i&amp;rct=j&amp;q=&amp;esrc=s&amp;frm=1&amp;source=images&amp;cd=&amp;cad=rja&amp;docid=vlcmsFjctDZ1DM&amp;tbnid=uyKWGKmDAzuGgM:&amp;ved=0CAUQjRw&amp;url=http://www.autoblog.com/dodge/charger%2Bsrt8/&amp;ei=Wng2Us7wCsbR2QXf2IHYAQ&amp;bvm=bv.52164340,d.b2I&amp;psig=AFQjCNF-iBM12Kg4BWHH8N6ZdW40BwUZtQ&amp;ust=1379387857413251" TargetMode="External" Type="http://schemas.openxmlformats.org/officeDocument/2006/relationships/hyperlink"/><Relationship Id="rId5" Target="../media/image10.jpeg" Type="http://schemas.openxmlformats.org/officeDocument/2006/relationships/image"/><Relationship Id="rId4" Target="http://www.google.com/url?sa=i&amp;rct=j&amp;q=&amp;esrc=s&amp;frm=1&amp;source=images&amp;cd=&amp;cad=rja&amp;docid=hW7BOgs_3VOTOM&amp;tbnid=EaQ_b9uPECbkYM:&amp;ved=0CAUQjRw&amp;url=http://www.cargurus.com/Cars/2001-Ford-Explorer-Overview-c161&amp;ei=93c2UqOXFMbR2QXf2IHYAQ&amp;bvm=bv.52164340,d.b2I&amp;psig=AFQjCNEotsuM6inJvIRjkD3TxEKT1D2oUg&amp;ust=1379387751367320" TargetMode="External" Type="http://schemas.openxmlformats.org/officeDocument/2006/relationships/hyperlink"/><Relationship Id="rId3" Target="../media/image9.jpeg" Type="http://schemas.openxmlformats.org/officeDocument/2006/relationships/image"/><Relationship Id="rId2" Target="http://www.google.com/url?sa=i&amp;rct=j&amp;q=&amp;esrc=s&amp;frm=1&amp;source=images&amp;cd=&amp;cad=rja&amp;docid=pOmbOaS5VprM8M&amp;tbnid=FLDjFKOYMfhkxM:&amp;ved=0CAUQjRw&amp;url=http://type-cars.blogspot.com/2012/09/toyota-corolla.html&amp;ei=xXc2UvnkL-qE2QXjzoCwAg&amp;bvm=bv.52164340,d.b2I&amp;psig=AFQjCNHa0dNXVMWsbix4EdRxNgeT7uiPmQ&amp;ust=1379387704450284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1" Target="http://www.google.com/url?sa=i&amp;rct=j&amp;q=&amp;esrc=s&amp;frm=1&amp;source=images&amp;cd=&amp;cad=rja&amp;docid=5xEk_DPumaVopM&amp;tbnid=Y3FgmmgEO4hRZM:&amp;ved=0CAUQjRw&amp;url=http://www.containermodularhouse.com/china-modern_prefab_bungalow_homes_angle_steel_frame_for_villa_and_small_house_wlh_bgl010-498898.html&amp;ei=9nk2UtXgAumY2AXysYCICA&amp;bvm=bv.52164340,d.b2I&amp;psig=AFQjCNHFPZtuvVpRdu_SWtEa0g_6bshTdg&amp;ust=1379388263067641" TargetMode="External" Type="http://schemas.openxmlformats.org/officeDocument/2006/relationships/hyperlink"/><Relationship Id="rId10" Target="http://www.google.com/url?sa=i&amp;rct=j&amp;q=&amp;esrc=s&amp;frm=1&amp;source=images&amp;cd=&amp;cad=rja&amp;docid=5xEk_DPumaVopM&amp;tbnid=Y3FgmmgEO4hRZM:&amp;ved=0CAUQjRw&amp;url=http://www.containermodularhouse.com/china-modern_prefab_bungalow_homes_angle_steel_frame_for_villa_and_small_house_wlh_bgl010-498898.html&amp;ei=9nk2UtXgAumY2AXysYCICA&amp;bvm=bv.52164340,d.b2I&amp;psig=AFQjCNHFPZtuvVpRdu_SWtEa0g_6bshTdg&amp;ust=1379388263067641" TargetMode="External" Type="http://schemas.openxmlformats.org/officeDocument/2006/relationships/hyperlink"/><Relationship Id="rId9" Target="../media/image13.jpeg" Type="http://schemas.openxmlformats.org/officeDocument/2006/relationships/image"/><Relationship Id="rId8" Target="http://www.google.com/url?sa=i&amp;rct=j&amp;q=&amp;esrc=s&amp;frm=1&amp;source=images&amp;cd=&amp;cad=rja&amp;docid=5xEk_DPumaVopM&amp;tbnid=Y3FgmmgEO4hRZM:&amp;ved=0CAUQjRw&amp;url=http://www.containermodularhouse.com/china-modern_prefab_bungalow_homes_angle_steel_frame_for_villa_and_small_house_wlh_bgl010-498898.html&amp;ei=9nk2UtXgAumY2AXysYCICA&amp;bvm=bv.52164340,d.b2I&amp;psig=AFQjCNHFPZtuvVpRdu_SWtEa0g_6bshTdg&amp;ust=1379388263067641" TargetMode="External" Type="http://schemas.openxmlformats.org/officeDocument/2006/relationships/hyperlink"/><Relationship Id="rId7" Target="../media/image11.jpeg" Type="http://schemas.openxmlformats.org/officeDocument/2006/relationships/image"/><Relationship Id="rId6" Target="http://www.google.com/url?sa=i&amp;rct=j&amp;q=&amp;esrc=s&amp;frm=1&amp;source=images&amp;cd=&amp;cad=rja&amp;docid=vlcmsFjctDZ1DM&amp;tbnid=uyKWGKmDAzuGgM:&amp;ved=0CAUQjRw&amp;url=http://www.autoblog.com/dodge/charger%2Bsrt8/&amp;ei=Wng2Us7wCsbR2QXf2IHYAQ&amp;bvm=bv.52164340,d.b2I&amp;psig=AFQjCNF-iBM12Kg4BWHH8N6ZdW40BwUZtQ&amp;ust=1379387857413251" TargetMode="External" Type="http://schemas.openxmlformats.org/officeDocument/2006/relationships/hyperlink"/><Relationship Id="rId5" Target="../media/image10.jpeg" Type="http://schemas.openxmlformats.org/officeDocument/2006/relationships/image"/><Relationship Id="rId4" Target="http://www.google.com/url?sa=i&amp;rct=j&amp;q=&amp;esrc=s&amp;frm=1&amp;source=images&amp;cd=&amp;cad=rja&amp;docid=hW7BOgs_3VOTOM&amp;tbnid=EaQ_b9uPECbkYM:&amp;ved=0CAUQjRw&amp;url=http://www.cargurus.com/Cars/2001-Ford-Explorer-Overview-c161&amp;ei=93c2UqOXFMbR2QXf2IHYAQ&amp;bvm=bv.52164340,d.b2I&amp;psig=AFQjCNEotsuM6inJvIRjkD3TxEKT1D2oUg&amp;ust=1379387751367320" TargetMode="External" Type="http://schemas.openxmlformats.org/officeDocument/2006/relationships/hyperlink"/><Relationship Id="rId3" Target="../media/image9.jpeg" Type="http://schemas.openxmlformats.org/officeDocument/2006/relationships/image"/><Relationship Id="rId2" Target="http://www.google.com/url?sa=i&amp;rct=j&amp;q=&amp;esrc=s&amp;frm=1&amp;source=images&amp;cd=&amp;cad=rja&amp;docid=pOmbOaS5VprM8M&amp;tbnid=FLDjFKOYMfhkxM:&amp;ved=0CAUQjRw&amp;url=http://type-cars.blogspot.com/2012/09/toyota-corolla.html&amp;ei=xXc2UvnkL-qE2QXjzoCwAg&amp;bvm=bv.52164340,d.b2I&amp;psig=AFQjCNHa0dNXVMWsbix4EdRxNgeT7uiPmQ&amp;ust=1379387704450284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1" Target="../media/image11.jpeg" Type="http://schemas.openxmlformats.org/officeDocument/2006/relationships/image"/><Relationship Id="rId10" Target="http://www.google.com/url?sa=i&amp;rct=j&amp;q=&amp;esrc=s&amp;frm=1&amp;source=images&amp;cd=&amp;cad=rja&amp;docid=vlcmsFjctDZ1DM&amp;tbnid=uyKWGKmDAzuGgM:&amp;ved=0CAUQjRw&amp;url=http://www.autoblog.com/dodge/charger%2Bsrt8/&amp;ei=Wng2Us7wCsbR2QXf2IHYAQ&amp;bvm=bv.52164340,d.b2I&amp;psig=AFQjCNF-iBM12Kg4BWHH8N6ZdW40BwUZtQ&amp;ust=1379387857413251" TargetMode="External" Type="http://schemas.openxmlformats.org/officeDocument/2006/relationships/hyperlink"/><Relationship Id="rId9" Target="../media/image10.jpeg" Type="http://schemas.openxmlformats.org/officeDocument/2006/relationships/image"/><Relationship Id="rId8" Target="http://www.google.com/url?sa=i&amp;rct=j&amp;q=&amp;esrc=s&amp;frm=1&amp;source=images&amp;cd=&amp;cad=rja&amp;docid=hW7BOgs_3VOTOM&amp;tbnid=EaQ_b9uPECbkYM:&amp;ved=0CAUQjRw&amp;url=http://www.cargurus.com/Cars/2001-Ford-Explorer-Overview-c161&amp;ei=93c2UqOXFMbR2QXf2IHYAQ&amp;bvm=bv.52164340,d.b2I&amp;psig=AFQjCNEotsuM6inJvIRjkD3TxEKT1D2oUg&amp;ust=1379387751367320" TargetMode="External" Type="http://schemas.openxmlformats.org/officeDocument/2006/relationships/hyperlink"/><Relationship Id="rId7" Target="../media/image9.jpeg" Type="http://schemas.openxmlformats.org/officeDocument/2006/relationships/image"/><Relationship Id="rId6" Target="http://www.google.com/url?sa=i&amp;rct=j&amp;q=&amp;esrc=s&amp;frm=1&amp;source=images&amp;cd=&amp;cad=rja&amp;docid=pOmbOaS5VprM8M&amp;tbnid=FLDjFKOYMfhkxM:&amp;ved=0CAUQjRw&amp;url=http://type-cars.blogspot.com/2012/09/toyota-corolla.html&amp;ei=xXc2UvnkL-qE2QXjzoCwAg&amp;bvm=bv.52164340,d.b2I&amp;psig=AFQjCNHa0dNXVMWsbix4EdRxNgeT7uiPmQ&amp;ust=1379387704450284" TargetMode="External" Type="http://schemas.openxmlformats.org/officeDocument/2006/relationships/hyperlink"/><Relationship Id="rId5" Target="http://www.google.com/url?sa=i&amp;rct=j&amp;q=&amp;esrc=s&amp;frm=1&amp;source=images&amp;cd=&amp;cad=rja&amp;docid=HJCL8HC2l_ZxIM&amp;tbnid=Uae0Ym_G-SdyJM:&amp;ved=0CAUQjRw&amp;url=http://www.rhaconst.com/id68.html&amp;ei=VHo2UsSZFsPV2AWaiYHIAQ&amp;bvm=bv.52164340,d.b2I&amp;psig=AFQjCNGzCO0fFSd5LF6likG-bpQ53-BTQA&amp;ust=1379388347364067" TargetMode="External" Type="http://schemas.openxmlformats.org/officeDocument/2006/relationships/hyperlink"/><Relationship Id="rId4" Target="http://www.google.com/url?sa=i&amp;rct=j&amp;q=&amp;esrc=s&amp;frm=1&amp;source=images&amp;cd=&amp;cad=rja&amp;docid=HJCL8HC2l_ZxIM&amp;tbnid=Uae0Ym_G-SdyJM:&amp;ved=0CAUQjRw&amp;url=http://www.rhaconst.com/id68.html&amp;ei=VHo2UsSZFsPV2AWaiYHIAQ&amp;bvm=bv.52164340,d.b2I&amp;psig=AFQjCNGzCO0fFSd5LF6likG-bpQ53-BTQA&amp;ust=1379388347364067" TargetMode="External" Type="http://schemas.openxmlformats.org/officeDocument/2006/relationships/hyperlink"/><Relationship Id="rId3" Target="../media/image8.jpeg" Type="http://schemas.openxmlformats.org/officeDocument/2006/relationships/image"/><Relationship Id="rId2" Target="http://www.google.com/url?sa=i&amp;rct=j&amp;q=&amp;esrc=s&amp;frm=1&amp;source=images&amp;cd=&amp;cad=rja&amp;docid=HJCL8HC2l_ZxIM&amp;tbnid=Uae0Ym_G-SdyJM:&amp;ved=0CAUQjRw&amp;url=http://www.rhaconst.com/id68.html&amp;ei=VHo2UsSZFsPV2AWaiYHIAQ&amp;bvm=bv.52164340,d.b2I&amp;psig=AFQjCNGzCO0fFSd5LF6likG-bpQ53-BTQA&amp;ust=1379388347364067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7200"/>
              <a:t>Balancing a Budget</a:t>
            </a:r>
            <a:endParaRPr dirty="0" lang="en-US" sz="7200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447800" y="2209800"/>
            <a:ext cx="7406640" cy="1752600"/>
          </a:xfrm>
        </p:spPr>
        <p:txBody>
          <a:bodyPr numCol="1">
            <a:normAutofit/>
          </a:bodyPr>
          <a:lstStyle/>
          <a:p>
            <a:r>
              <a:rPr dirty="0" lang="en-US" smtClean="0" u="sng"/>
              <a:t>Learning Targets</a:t>
            </a:r>
            <a:r>
              <a:rPr dirty="0" lang="en-US" smtClean="0"/>
              <a:t>:</a:t>
            </a:r>
          </a:p>
          <a:p>
            <a:pPr>
              <a:buFont charset="0" pitchFamily="34" typeface="Arial"/>
              <a:buChar char="•"/>
            </a:pPr>
            <a:r>
              <a:rPr dirty="0" lang="en-US" smtClean="0"/>
              <a:t> I can make good money choices.</a:t>
            </a:r>
          </a:p>
          <a:p>
            <a:pPr>
              <a:buFont charset="0" pitchFamily="34" typeface="Arial"/>
              <a:buChar char="•"/>
            </a:pPr>
            <a:r>
              <a:rPr dirty="0" lang="en-US" smtClean="0"/>
              <a:t> I can balance a checking account.</a:t>
            </a:r>
          </a:p>
          <a:p>
            <a:endParaRPr dirty="0" lang="en-US"/>
          </a:p>
        </p:txBody>
      </p:sp>
      <p:pic>
        <p:nvPicPr>
          <p:cNvPr descr="C:\Users\Orberson\AppData\Local\Microsoft\Windows\Temporary Internet Files\Content.IE5\0AU91CBF\MC900431631[1].png" id="102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4648200"/>
            <a:ext cx="20193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Daycare</a:t>
            </a:r>
            <a:endParaRPr dirty="0"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/>
              <a:t>Daycare is very expensive, usually around $100 each week, per child.  This daycare has a special discount for </a:t>
            </a:r>
            <a:r>
              <a:rPr dirty="0" lang="en-US" smtClean="0" sz="3600"/>
              <a:t>employees of </a:t>
            </a:r>
            <a:r>
              <a:rPr lang="en-US" smtClean="0" sz="3600"/>
              <a:t>the grocery store.</a:t>
            </a:r>
            <a:endParaRPr dirty="0" lang="en-US" smtClean="0" sz="3600"/>
          </a:p>
          <a:p>
            <a:r>
              <a:rPr dirty="0" lang="en-US" smtClean="0" sz="3600"/>
              <a:t>1 child = $150</a:t>
            </a:r>
          </a:p>
          <a:p>
            <a:r>
              <a:rPr dirty="0" lang="en-US" smtClean="0" sz="3600"/>
              <a:t>2 children = $170</a:t>
            </a:r>
            <a:endParaRPr dirty="0" lang="en-US" sz="3600"/>
          </a:p>
        </p:txBody>
      </p:sp>
      <p:pic>
        <p:nvPicPr>
          <p:cNvPr descr="C:\Users\Orberson\AppData\Local\Microsoft\Windows\Temporary Internet Files\Content.IE5\UR5TEGAZ\MC900089254[1].wmf" id="20482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1200" y="3962400"/>
            <a:ext cx="306115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600200"/>
            <a:ext cx="2514600" cy="4343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pic>
        <p:nvPicPr>
          <p:cNvPr descr="http://www.internetretailer.com/static/uploads/thumbs/aeropostale_logo__jpg_280x280_crop_q95.jpg" id="21512" name="Picture 8">
            <a:hlinkClick r:id="rId2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2667000"/>
            <a:ext cx="17526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Clothing</a:t>
            </a:r>
            <a:r>
              <a:rPr dirty="0" lang="en-US" smtClean="0" sz="3200"/>
              <a:t>…</a:t>
            </a:r>
            <a:r>
              <a:rPr dirty="0" lang="en-US" smtClean="0" sz="3600"/>
              <a:t>for the family</a:t>
            </a:r>
            <a:endParaRPr dirty="0" lang="en-US" sz="3600"/>
          </a:p>
        </p:txBody>
      </p:sp>
      <p:sp>
        <p:nvSpPr>
          <p:cNvPr id="7" name="Rounded Rectangle 6"/>
          <p:cNvSpPr/>
          <p:nvPr/>
        </p:nvSpPr>
        <p:spPr>
          <a:xfrm>
            <a:off x="3276600" y="1676400"/>
            <a:ext cx="2514600" cy="4343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1676400"/>
            <a:ext cx="2514600" cy="4343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pic>
        <p:nvPicPr>
          <p:cNvPr descr="http://blogs.ubc.ca/sarahli/files/2012/11/JCPenny.jpg" id="21506" name="Picture 2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400" y="1905000"/>
            <a:ext cx="2002971" cy="1752600"/>
          </a:xfrm>
          <a:prstGeom prst="rect">
            <a:avLst/>
          </a:prstGeom>
          <a:noFill/>
        </p:spPr>
      </p:pic>
      <p:pic>
        <p:nvPicPr>
          <p:cNvPr descr="http://rpe05a.files.wordpress.com/2009/03/dillards1.jpg" id="21510" name="Picture 6">
            <a:hlinkClick r:id="rId6"/>
          </p:cNvPr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>
          <a:xfrm>
            <a:off x="533400" y="3505200"/>
            <a:ext cx="1981199" cy="1484899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rrowheads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7199" y="2514600"/>
            <a:ext cx="2286001" cy="9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http://www.laminatorsinc.com/sites/www.laminatorsinc.com/files/gallery/goodys1.jpg" id="21515" name="Picture 11">
            <a:hlinkClick r:id="rId9"/>
          </p:cNvPr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>
          <a:xfrm>
            <a:off x="457200" y="4191000"/>
            <a:ext cx="2135037" cy="1600200"/>
          </a:xfrm>
          <a:prstGeom prst="rect">
            <a:avLst/>
          </a:prstGeom>
          <a:noFill/>
        </p:spPr>
      </p:pic>
      <p:pic>
        <p:nvPicPr>
          <p:cNvPr descr="http://upload.wikimedia.org/wikipedia/commons/0/01/Target_store-Springfield-2005-10-15.jpg" id="21519" name="Picture 15">
            <a:hlinkClick r:id="rId11"/>
          </p:cNvPr>
          <p:cNvPicPr>
            <a:picLocks noChangeArrowheads="1" noChangeAspect="1"/>
          </p:cNvPicPr>
          <p:nvPr/>
        </p:nvPicPr>
        <p:blipFill>
          <a:blip cstate="print" r:embed="rId12"/>
          <a:srcRect/>
          <a:stretch>
            <a:fillRect/>
          </a:stretch>
        </p:blipFill>
        <p:spPr>
          <a:xfrm>
            <a:off x="3429000" y="1905000"/>
            <a:ext cx="2236671" cy="1676400"/>
          </a:xfrm>
          <a:prstGeom prst="rect">
            <a:avLst/>
          </a:prstGeom>
          <a:noFill/>
        </p:spPr>
      </p:pic>
      <p:pic>
        <p:nvPicPr>
          <p:cNvPr descr="http://www.lippincott.com/cache/made/cc190b03fd288467/walmart_casestudy_design_logo-1_959_487_90_c1.jpg" id="21523" name="Picture 19">
            <a:hlinkClick r:id="rId13"/>
          </p:cNvPr>
          <p:cNvPicPr>
            <a:picLocks noChangeArrowheads="1" noChangeAspect="1"/>
          </p:cNvPicPr>
          <p:nvPr/>
        </p:nvPicPr>
        <p:blipFill>
          <a:blip cstate="print" r:embed="rId14"/>
          <a:srcRect/>
          <a:stretch>
            <a:fillRect/>
          </a:stretch>
        </p:blipFill>
        <p:spPr>
          <a:xfrm>
            <a:off x="3505200" y="3124200"/>
            <a:ext cx="2133600" cy="1219200"/>
          </a:xfrm>
          <a:prstGeom prst="rect">
            <a:avLst/>
          </a:prstGeom>
          <a:noFill/>
        </p:spPr>
      </p:pic>
      <p:sp>
        <p:nvSpPr>
          <p:cNvPr descr="data:image/jpeg;base64,/9j/4AAQSkZJRgABAQAAAQABAAD/2wCEAAkGBhISEBQQEhQUFBUUFBUUFRQVFRYVFBUUFBQVFBQUFBQXHCYeGBkjGhQUHy8gIycpLCwsFR4xNTAqNSYrLCkBCQoKDgwOGg8PGikkHyQqLCwvLCwqLCksKSkpLCkpKiwsLCwpLCwsKSksLCksKSwpLCkpKSwsLCwsKSwsKSksLP/AABEIAMIBAwMBIgACEQEDEQH/xAAbAAABBQEBAAAAAAAAAAAAAAABAAIEBQYDB//EAEsQAAEDAQQECgYHBgQFBQAAAAEAAhEDBBIhMQUTQVEGFCIyYXGRkqHRUlNigbHBFhdCY3Lh8AcVIzOi0iSCssI0Q3Pi8URUg5PD/8QAGwEBAQADAQEBAAAAAAAAAAAAAAECAwQFBgf/xAAuEQACAQIEAwgCAgMAAAAAAAAAAQIDEQQSIVExQZEFExQiMlJhcTOxQsEVgaH/2gAMAwEAAhEDEQA/APU0QU1FbDAdKMpqKAcCnApkoyoU6SkmSiCgHwlCEooBJQikgBCEIoIAJIoSgEjKCCAdKMpqUoB8pJspSoUcghKUoAoJISqQCBRQKAaUCiUCqBqCKBQgJRQSQDkUwORDkA9KEAUQUAUkklAKUpSRhCiDk8OXOEQgOoRXMvAzMJjrYwZvb3goDskop0nS9NvbPwTTpej6fg7yQExBQTpuj6R7p8k39+0va7qFJ6Sg/vul7XdR/fVLee6UBNSUL980fS/pPknDStL0x4+SAlpKLU0nTDS68DAJgESYEwBvTrJbW1GNeMLzWuukiRIBg9IQEiUpQQlUg6UEJSlAJApSggEmlFBAAoIlAqgCSCSEAiotbSVJmDntB3TJ7AolThCwc0T1kAKXBbSiCs7V0885XW9WJ8VEqW1zuc8n3/JLg1VS2MbznNHWR8FHfpykNpd1A/OFmQ4dCcCpcF3U4Q+iztPyCjv05VOV0dQn4qsDuh3dKrtP2otoOulzTLcRLSOUNqsVmkkSUsqbNGbbVP2z7oHwXN7nnNzj1krzgaWretqd93mnDTFf1tTvu813eBluji8bHY9BNNNurIaP4V1WOAqHWN2zF4DeHbfetey0NcA5pkESD0HELlq0ZUn5jppVo1VoODEi1Ye06ar614FWoBfdADjAEmAFP4NaVqvqkVHveLhgOJImW4rbLCyjDPdGuOKjKWWxqISYzNKpXa1pe4gACSTsCyukOF1RxIpchu8gFx6ccB+sVppUZVX5TbUrRprzGtuIFqwB03aJnXVO8fgpdk4V12HlEVBudn7nDHtldLwU0tGjQsZBvVM2ThgmhR9H6VZXZebgRzmnNp+Y6Vw0vbzSove3nBuG3HqXFJOOjO6n57ZeZPSIXnn05tW9ncCI4d2n7vufmtPeo9P/ABlb46noesIyJHUYXRmkKgye7tn4rH8G+FNWvVLKtwAMJECMZA39KsdO8JGWdmEOqHmt2fid0fFZKaaucssLUjU7u2ppm6ZqjaD1gfKF2ZwgdtYD1Ej4yvPmcIrcXhmpZeLNYBjzDkZve5Qfp9W9XT/q807xG1YCrLhZ/wC0erU9P0zmHD3AjwUqnpGm7J7feY+K8g+ntX1dPtd5q50Dp2raCS5jGMG0F0k7gCfFVVEzCrg6lOOaXD7PTZQlZKnWLeaSOowpVLTNVu0O6x8wtlziNFKBVVS0+PtNI6Rj4FTKWkKbsnDqOB8UBISQSVBj2p0poRCxMRyBCcECoUMJwQCcgEXneqThRUOpz+035q5IVFwp/lD8Y+BW2j+SP2a6345fRlZXGnScHTeMY4YLquDbSZgtMTE7F7VVwTWZ8zx6Sm75VyJTQSYGa21gwosYcbrQOxYljyDIMFbLRdrFSkHZHEEdI/U+9cmOUrLY68E43e5krTz3fid8SrHg3/O/yn4hVto57vxO+JU/QB/jf5T8Quit+B/Rz0vzL7LDhVbebSGXOd07Gj4+Czkq04Qg6wO6I7P/ACqoFTCpKkrFxLbqu4HF2d3DeTHyKc0jep+lY1bXA4T8jmqpjpxC1UHKom3LXbQ2VlGDSUdN9dTR6DrUaZkvF4i7zjtOWHTCmcIT/Bf1HafNZaziXtHtD4rRaYqTRd1FcWMp5Hxvfc9HAVM7WlrNGEQSKC8g/QCdovSJouLwATdIAOUkjPsT7FY6lqrXQRedLiTkABnhsyCGiNDVLQ8sZAgSXHIDZktFo6aNgtIIF+k+pTvDMXrjTBzjH4LZFX48Dz8RUjTbcLZ3ZfV+B04U6VNKmykzB9Sm288Z3AIDQesu/RWKW30tWoGyNrOhznWdtJjcDDjBJG4gjPo6VldH2E1HdCynds04ScKVFuStZ6vdi0fYDUd0fFbbRtlDQOS3sXDR2jg0DDZ5q5pUVshGx4+KxUq8r8uSOjG9fh5J13pPh5JwakthxDbvSfDyQu9J8PJOQVIIVD6Tu38kU2EkALp3+ATmt3+XikEQhAhjfa7x80QxvT3j5oJwUARTb7XePmjq2+13j5pJwagGGm32u8fNUPCsAUhnzxmTuK0L4AkkDrMKm0tq6jbvO2jDCd+PvUVeFKSlJ8CujOrFxijGSiDsVi7g/J/mEdTQujOD1MZuqO/zAf6QF0y7aw+zZpj2NiN0iqGcLU6HollKN8k7vcolHRVJuTe0k/EqWDsXDiO2I1dFF2O3D9jypO7krmbrHlO/EfiVO0Ef4uzmnPrC7P0HSJJ5eOOD3BPsuimU3BzS+cc3kjHoK31O2aUqbgou9jTT7GqxqKTkrXJWlrKHtzB6sSsy9pBg5had1ZozIHWQoFudZ389zZ3gw7tC58L2pOm7ODa+DoxXZcJq6nZ/JS9CC7PstGcK1Xqutd43V1o06DTJbVqn2xh3cB4L1X2nC14wlf6seWuzJ3tKcbfdztoezFx1kckZHf0joVlpZ/8ACd1Hb+Sj/vg7KT/AKBpLSb6jCzVFoO0mYggrx6lfE1Z5pRSX9dT2qNDDUopRk7/30M8VM0Tot1oqik0gEyZMwABJJhddEaEq2lxbTAw5znYNG4TvK3WitGsoUaVQtDXMpkPMCSXlhMnbBCQhmPexeMjRWWPq/WxR6IpOoWcxg421lJxG5jhI6s+1TNPXKFG0NecbQ97qYAnYzPdipNqtVOxtfrm3r9epVptABxF0tJ3Y7VgbZbH1HXnuJxMSSQJJMCchJWyTUFY46FKWIn3nK9778OH1Y5MIkTl0ZrXaEq0iyWzhmMJHWsen0LQ5hlpI6jBXPeSXlZ3YrDqsteXI9Ip25g2O/pXdulWbndjfNZKxUqtRoc2s4jxB3FSRo2v6x3gskqz5o8CSoRdnFmm/ezNzuxvmpFJ4c28He4hZanoqrtqO8FobGwtaBuW6mqifmaOeo6TXkTJOr9rwQLDvB6IRCRW85xuO7xSRRQDZO53Z+acD0O7E4OO8o3zvKGI2eh3YiD0O7E6+d5RvneVCgD+h3YoFu0i4Out5MZ7/AMlOfUO8rP6SrOa4uLS7qzXNiVNw8h04V01Pz8B7nk4kyd5TVAdb3nmMPW7DwSFlrPIl0Dc3DxXmxwdSWr0PTljKUeGpNfVDcyB1lR3aTpjbPUCUWaAbm4T14qfQ0OwbF1RwEV6mc0sfJ+lFWdJE82m49eCaa9c5Na3rkrQs0e0bE/iYnJb44WkuRoliqr5mcbZK7s3x1ABFugXHnOcfeVpG2Ru4I8VbOQW5QjHgjS6kpcWUTODLNy7N0CwfZHYrsUBuHYkaI3BZWMLlWzRDRsXZujG7lN1I3BP1I3BAQRYBGSrNJ2Iat2Gw/BX5pDcFWaSoAtdAxg/BDKLszG6D0lUZVZTDiGOrUy5u8hwGJz3di1HCLTDGi1UHmHOYzViDjLcQN2IWGqBzXTdeCDOAGBmd66W/SVSs/WVA4uIAm6BgMBgFpi5JWPoKrw9SpGbkuH/bpr9DNIaRq1OU9xe5rYbexwGxRqVUOE9o2gqXYrMXugNd0yIEdqlWvQBHKZgfA9BUUG0WpjoU6iUNY25FYgQnPEZtcDuiU3WDc7sWGVnb4ug/5Il6N0k+g++3EfaacnDd+a3+jdIU6zA9nvEGWncYXmt7od2Kz0HVrMqB1EGciDADhuMlZwzI87GRw9ZZoyWb9nogA6ew+S6Bw6ew+SVnrOLQSLpIxEgwd0jNdrxXSeAziKg6ew+SRqjp7D5LtfQvlUxOOtHT2HySXXWFJAAJyy4/aBZtz+67yTvrAs25/dd/apdFyS2NOElmfrAs25/dd5IfWDZtz+67yUuhklsaYqPWoAqj+sGze33Xf2prv2gWbLl9x39qXRckti6ZYxguooCQqAcP7L7fcd/aj9YFl9vuO8kui5JbGj1Se1izn1gWX2+47yR+sCy+33HeSXJlexpA1AtWd+sGy+33HeSa79oNln7eXoO8kuXJLY0gCULNj9oNl+87jvJD6wLL7fcd5KXGV7GnLUIWa+sKy+33HeSX0/sv3ncd5K3LklsaMjFOhZn6f2bdU7jvJO+sCzfedx3kpcZXsaOFwqUpVF9YFly5fcd5Jo4fWbdU7jvJUmVkytohpOS4/uVu5cPp3Ztz+47yTfp3Ztz+4/8AtU0LZk6lotoyC6mxCFV/Tuzbn9x3kgOHVm3VO47yTQZZbEurohp2LidCN3Bcjw4s+5/cd5Jp4cWf0ancd5JoMsjv+5G7lKs+imtMwq48ObP6NTuO8kfp5Z/Rqd13kroXLLY0tIQuqy30/s/o1O6fJL6wKHoVO6fJW6JklsagoFZf6wKHoVe6gf2g0fV1e6l0Tu5bGpSWV+sCl6ur3Ukui93LYyfG2+rPaEeON9We0Llt/XQk3auY+pynXjjfVntCXHW+rPaPNcTze1F2xBlZ24431Z7R5pcbHqz4ea5DNFu39blLlyj+Nj0D4eaXGh6s/wBPmuewJxzCFysfxserPaPNLjg9WeuQmDM/rels7UuMp143934hI2z7vxCYTiEgcUGQeLZ7HiEuOfd+I3rmDgidiXHdo6cb+78QkLWPV+ITNv66EBkly5DoLZ934hLjn3Z7QmE5I7f10KjIOFsHqz2hDjXsHtCZsR3frcoTIHjPsHtCabR7B7QjtKbsQZBa/wBjxCQrn0PEeSJ2JDMoMvyA1/Z8fyS159H+r8kNiJOKpMoOMH0f6vyR4yfQHb+SbsPvSOxBle47jR9Adv5JccPoDt/JNHOKbsQWe5044fQb2/khx4+rb2/kmnMJsZpcxs9zrxx3oN7fySTG5JK3FnuRdcd47W+SQrHeO1vko4oIigt2VHzXiavufU7632h2t8kTX9odo8lH1CdxdMqHiavufU7Ct7Q7W+SOu9odo8lwFBHi6ZUPEVfc+rO+u9od4eSOu9od4eS4izo8XTKh4ip7n1Z113tDtCQr+14rnxdHi6mVDxFT3PqzprvaHahr/aHaUzi6PF0yod/U9z6sdr/a8Sjr/b8SmcXS4srlQ7+p7n1YX2mIl8TtkiU3jDfWf1FSLZo9uppOIzL/AAMKLTsTNw95PyUyod/U9z6kplmeQCC4jYeUjxWp7WH4leaLtbyLgdQaGNGLrNTdDZDZc40idoxJk9JXfj4Ava+gLxz4o0gwAMBqcPBarsz72XufUzb6LmiXFwHTeUZ1ob6fiVqLTamVGlhr0iHQCBZg09MOFMEdqpbToyztaS2q15whurqNnEbTgso/JHVn7n1IPGG+n4uSNcen/qU2hoyi4Nl4bJxFx5gQDewz6lZ2TgtQqC9rboAF5zqTgxuG15cBMYwMVW0id5N831KFjwTdD5JMDF2a78VfMXh3vzVlRsFkpVA5todeY6WubQdmDgRL1YfSF1//AIutdA5wpQZw5N2/ltmfco/gqqS5t9TNVKDh9od8eaaxkiQ8e90eBK09o06XANFrtDjeabpYWiQ4EGdaYIiRhmAlQ0mxjLlG1WoZlrAw02kkyZIrGJJJmCmo7yW76mZ1DvSHeB/3Lk3FxYHYiJ3Y5YzC2jNMAmON24u3BpOO2P8AESexVtz/ABxeatZpuNca1RpbWaBAvQHk4A4Y5Kq5HOW76lDxV3pf1N/uUe1ciLxz3GfgVsbZwhAvBlttziJunFrSdmdaQPcs7pK31K93XPfVjm6x7nxOcXiYyVSfMjm931KrjbfSPYUeNs9I9ilU7DTOJAHuJPuAXWnZaUmWuu7IDb0wNhw3rKxjnluQm1gRIJ7ElJr2WHENa4DCAWwcuhJSwzS3O+oR1CmCmjq1sNBD1CIoqYGIimgIeoR1CmimjqkLchigjqFNFJO1SgIOoR1CmiknCkgIHF0dQp2qR1SC5B4ulqFP1SQooUZb6A4vQnfV+KjWWxsc4DkjpcSAOkqz0pT/AMPZ/wAdX4qve5sENmBt2u6T5KMqJFotNMDVUgbmBc44OqOg4ncNzdnWuD2C4zAZv/2KPR5363KW8fw2/if8KaKKRb3G2ZvLaOlKlQa5wBLRM4nIZZwCewKRZ7I5r2FwIBe0dpVseDtLa+ph7B/tVsQqmVaNPJgqOG145GGUU9uEc4+5cbXVLyLxmGtgbBIBhoyaMTgFcHg5RnnVdmz/ALVBtehXl003NuAAC/eDjdAaZAbvBUsbISV9SrFJpPZs60tSJOG7Ie6VaUtEVm4g052GHHH3tQfoqoTLntxAib3TvGGYWNmZuUNiJxFgc0lzQb7RDeVPKAzGHiuo1IwawkzznGIxzDW7esldxokYE1BIcDAaTMGc/IKqfUAqOE/awHUUy7mEmuRYut9W7cDrjcoYAwH8V0C8euVFsNn/AI5bHOpOjpxHknsqvbIa4NxOQbeznnRPijo5zja2XnFxcx4kkn7LjmVkka2zhatGAQS+m3DK9J7GB3imtoUQTLnujK6GtBwG1xJGM/Z8lPfxM87Z01F3p2OzXQ8AXTIDi8gSDB5zgUszJNFMKjA7BgiIh0vxnOBdHuOCcKrmlxBc2bvNGqnnjJuyQrUhgqS4gC7DTfugQYgEEZgBR7fSpXLzQ0yecKmBukAguE+mFXFoilcqamJJh3vJPikjDN7e1/zCSwuynGwaUJbysTPUuFm0g803Eh7jeMODoDWxujFQ7Lkesq0MCi0BpMAA5ZlZSk0tEc9aVuBU1tI1mjF58FJslrq1GiKhF0G8d8nD4KXT0G+tADeS27rHXgxjGTPKqOENOeck7AVb2LQNgo4OfaLQ77sNo08DOBeC89d0dS2q2jEJNx14lI81pMOPVfg+O1DRlorCpL3OLSHQDP2XXT47lp62l7DTBc2xB2zl2io6fcAAo7uEVmIhuj7O3pDqodnJ5QcCMdyPUzQab5XYBCnwta0ANsNkw9Jj3H3lzpKTuG0f+jsP/wBJ/uWNgPDUbi5UeGYaLosdigb6Tjnjm55KdU4ZtcC11isRBzik5p7Wvke5LA6XErq0dlsFHSVhvWZrbPaKPJuscQwkYhrpza4ZOOIM5wZwFp0lada5jWm8CW6stF5rm88GdxBUegL24iGLO2fhBVaIcwvMmTBH4YgQdqttHWi012sNOldJeGONRjtWSZkNcCIiMTslQtiZpj+RQ/HU+SqHiARIkx8VacKGuZTpMyc2pUBBjdKy9vc6QZxLR0bM1HcqZd2Gq2Lt1wfIEgtxO4Et5P6zVgzRIddpvaQYquALhGdITLRlBWQstoqNrDGYdMTgYE4rXaJ0y+o5toqANpt1rHvEhgJ1NwEnbMjsWMUzJvYstJ03TSP2G1aeUTOQJMYY7NqpdNsYLS6Q+S6SQ8AZbrh+Knaa4R0XCnSpva5xr0pjYA8HyWR4YWxzbbWaDAvN8WNWcldEjoW9mtQ1jYJiYgnOHZyM/BWumrSGOY2HSTViCBzar88PmsXpWtcrUg3DBrjBzJP5LR8M2u1tC6Dz7QDH/Vn5qNFKS2W4F143ojAOdeMkkhWPCSuGWhxugy0YxP2WwYMjBZQNqO2O94MblruFdgqGpIGdOMJOLDddl+ipbQX1I2jdIXqtNoObgMoyEAEBSbSKQc8XQ50uglzr0ydxAVJohj9dTJa/CoySWu9ISckdJVQ20VWgZOdHQJMeCWuZPQubRQDjMOx3OwJ/XwU7QmjXaynVBF1j3NLTJPKEZxGZWd0jaIIxiWtPaApWgdKvFWiwPNw1mgt2GSBj2KpamD4HO3VGaxwuwA5wut6DH5qZUtI4g0gf85zczhIvT0+/emM0I60Wm0NYQNXUM4E85zoy6lycz/A1WXmg07VBJmObdOQJz6Fcli5rj6dQGyuPoE7NhF75FMsdpD7I6ocw97SeiKbwPBy56Dl4qUbzH32OLQL+YGJ5TRs+GSOiqAbYqwDg6TfBE+qqjJwB+ys9jBEXXA7fFJSDwxaMDRp91JXItzG7K2zDk9c9q29g4Nkt/iNdeay+KAcGVC3Y55dhRaY2y47GjNbuhwbslJ1+lRp03ht1r2tBc3pbekA9MKrp8DqLTUc2raJqfzCagJfvk3Z2nFY8rGLSbuYirpEPABIDRixjBFNk7WjaTtcZcdpTrHWDXXmnHEYgEdOC29m4E2BgjVOPW+r8iplPg7YW5Wdvvvn4uVuWx5HpbAgDeolKrjmF7U3RdjwPFqMztpsOw7XBS6LKI5tCk3qp0x8kuU8SFYbCPcuYs1Rw5LHnqa4/AL3ltrAyaB1QPgEamkHRs7x8kuDw+loK1Oys9c9VKp/apVPgjbjlZq/vYR8V7ILVUPo+9zv7US+p7P8AUVLlMv8As34OWizGrUrjVh4a0UyQXEgzfMHDaBtxPvjftE4CutNRtos7WlzuTVaSGyQORUE7Y5J6gthrjtI9wPzcsdwj0Baqz3u15uk4NvOa0NGQugZ7ydqwnK3K5tpQU35pJHkr2BriHCCCQR0jA+IXonBThHRZZqVJ9anSAc8Qbpdi8mSCY+1msXay+bpdIpy0Sea0Oyg5CTl0qvt7wXNiMBBjLMrOHEwZp+GGlG1KbSH3zrXS4YSSzZ0Zx1LNWavemJMDIu6R0das7dq20aLHA+kboaZIaG4yelQbNUZrBdBwzkAT2IYz0TaFTab0lt2IxmTJPkVYWLQbnUdYKjOaXlpvXsMYgYIaV0nLQYgDCJBJx6lZ2HQ9Q0WuFdzQWc0USTdIEtB2jle9ZpWMItyRnrNUmuxxzD2HokObAVxwu0WHWx7nVqLS4MMEvkchsS0MMdqqaL6d9sipILcRUaBII2av5q/4WcGrRWtRq0w0tLGCTUptxAg4EjctZt4FAdHNc4F1qokjprHLIfyslt9NWfWvaTV1Qa60OyfyoDXxyeo5+kFlKfAu1bdUMI/m0z4XlrLdRLi2HMwNa9L2jnWdo5MnHHOEBjmWWnj/AIsHrZXjsIWptlsYHNNWs4B1JrhDDPKcXOeIGToyOPQFmvo7Uk8uz5/+4peatdMaPc9tEB9KW0WMM1GwSB9k/aGOYWLV1ZlvbUqBZKArioyvhrGua3VPnnggSSuHCZh43VjDEf6QfmpTdAPkG/Swx5zjl1NKkcIrS0Wl/wDDY6bpl2sk8kbA8fBZDiZ+0l77oMYBrR2YLtoh92rTxyq0j2mV3NtHqqXY8/F6TbfBkU6IyPM3ZZlQtjtwoLm22uGkjlFxgxhdvFd7FUYLJaKdQOIv0yS0gGcXSLwI+yq/S1pc+0ax0TUpNLjgMXUrpw61Z8Fma9lpok3TUYwXomC0mDCvMg3QdtoU69JzBVBvAcp7COVhiAwTnvVhQqU2Pr2drH4VQw3ntcIBdkAwQCHRiTmlZuApY4O1xMfd/wDcrSto0NfVtIcf4jGSyMA5hZLp/wDjVRiZZ2kbAf8AkHIbejrSUKrbHhxHJwJHMZs/yorPP8DIe+13neVEDsT1/JJJYGAQUQkkoAOzHWfgU5JJChQOzr+RSSQFNwytlSnZr1N72Gc2uLTlvCi/s80jVqtfrKlSpGV97nR1SUklsXpNn8TU1FxtH8t3UfgkktZrPCtJH+PXGzWvw2c9ygVPNJJI8TNltps8mj+A/JQLD/MHUUkk5mM/QyRpL+X7x81Ip6VrgACrVAAAAD3AAAAAATgikumlxZoh6SAzn/5vmvX2NwCSS5+Z1DXlcLLnU/6n/wCdNFJCE0jBRGOILowx/wBrUklQcq9d3pHtKwPCP/iHdQ+CSSkuBkishPDBuCKS1g0OjqhFJsE4dKNS1PGTnd4oJLYuBSG+2VJ57+8VM0jUOqoYnGmZxz5W1BJDF8SqNIbh2IJJLWU//9k=" id="21525" name="AutoShape 21">
            <a:hlinkClick r:id="rId15"/>
          </p:cNvPr>
          <p:cNvSpPr>
            <a:spLocks noChangeArrowheads="1" noChangeAspect="1"/>
          </p:cNvSpPr>
          <p:nvPr/>
        </p:nvSpPr>
        <p:spPr>
          <a:xfrm>
            <a:off x="155575" y="-1690688"/>
            <a:ext cx="4714875" cy="35337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hISEBQQEhQUFBUUFBUUFRQVFRYVFBUUFBQVFBQUFBQXHCYeGBkjGhQUHy8gIycpLCwsFR4xNTAqNSYrLCkBCQoKDgwOGg8PGikkHyQqLCwvLCwqLCksKSkpLCkpKiwsLCwpLCwsKSksLCksKSwpLCkpKSwsLCwsKSwsKSksLP/AABEIAMIBAwMBIgACEQEDEQH/xAAbAAABBQEBAAAAAAAAAAAAAAABAAIEBQYDB//EAEsQAAEDAQQECgYHBgQFBQAAAAEAAhEDBBIhMQUTQVEGFCIyYXGRkqHRUlNigbHBFhdCY3Lh8AcVIzOi0iSCssI0Q3Pi8URUg5PD/8QAGwEBAQADAQEBAAAAAAAAAAAAAAECAwQFBgf/xAAuEQACAQIEAwgCAgMAAAAAAAAAAQIDEQQSIVExQZEFExQiMlJhcTOxQsEVgaH/2gAMAwEAAhEDEQA/APU0QU1FbDAdKMpqKAcCnApkoyoU6SkmSiCgHwlCEooBJQikgBCEIoIAJIoSgEjKCCAdKMpqUoB8pJspSoUcghKUoAoJISqQCBRQKAaUCiUCqBqCKBQgJRQSQDkUwORDkA9KEAUQUAUkklAKUpSRhCiDk8OXOEQgOoRXMvAzMJjrYwZvb3goDskop0nS9NvbPwTTpej6fg7yQExBQTpuj6R7p8k39+0va7qFJ6Sg/vul7XdR/fVLee6UBNSUL980fS/pPknDStL0x4+SAlpKLU0nTDS68DAJgESYEwBvTrJbW1GNeMLzWuukiRIBg9IQEiUpQQlUg6UEJSlAJApSggEmlFBAAoIlAqgCSCSEAiotbSVJmDntB3TJ7AolThCwc0T1kAKXBbSiCs7V0885XW9WJ8VEqW1zuc8n3/JLg1VS2MbznNHWR8FHfpykNpd1A/OFmQ4dCcCpcF3U4Q+iztPyCjv05VOV0dQn4qsDuh3dKrtP2otoOulzTLcRLSOUNqsVmkkSUsqbNGbbVP2z7oHwXN7nnNzj1krzgaWretqd93mnDTFf1tTvu813eBluji8bHY9BNNNurIaP4V1WOAqHWN2zF4DeHbfetey0NcA5pkESD0HELlq0ZUn5jppVo1VoODEi1Ye06ar614FWoBfdADjAEmAFP4NaVqvqkVHveLhgOJImW4rbLCyjDPdGuOKjKWWxqISYzNKpXa1pe4gACSTsCyukOF1RxIpchu8gFx6ccB+sVppUZVX5TbUrRprzGtuIFqwB03aJnXVO8fgpdk4V12HlEVBudn7nDHtldLwU0tGjQsZBvVM2ThgmhR9H6VZXZebgRzmnNp+Y6Vw0vbzSove3nBuG3HqXFJOOjO6n57ZeZPSIXnn05tW9ncCI4d2n7vufmtPeo9P/ABlb46noesIyJHUYXRmkKgye7tn4rH8G+FNWvVLKtwAMJECMZA39KsdO8JGWdmEOqHmt2fid0fFZKaaucssLUjU7u2ppm6ZqjaD1gfKF2ZwgdtYD1Ej4yvPmcIrcXhmpZeLNYBjzDkZve5Qfp9W9XT/q807xG1YCrLhZ/wC0erU9P0zmHD3AjwUqnpGm7J7feY+K8g+ntX1dPtd5q50Dp2raCS5jGMG0F0k7gCfFVVEzCrg6lOOaXD7PTZQlZKnWLeaSOowpVLTNVu0O6x8wtlziNFKBVVS0+PtNI6Rj4FTKWkKbsnDqOB8UBISQSVBj2p0poRCxMRyBCcECoUMJwQCcgEXneqThRUOpz+035q5IVFwp/lD8Y+BW2j+SP2a6345fRlZXGnScHTeMY4YLquDbSZgtMTE7F7VVwTWZ8zx6Sm75VyJTQSYGa21gwosYcbrQOxYljyDIMFbLRdrFSkHZHEEdI/U+9cmOUrLY68E43e5krTz3fid8SrHg3/O/yn4hVto57vxO+JU/QB/jf5T8Quit+B/Rz0vzL7LDhVbebSGXOd07Gj4+Czkq04Qg6wO6I7P/ACqoFTCpKkrFxLbqu4HF2d3DeTHyKc0jep+lY1bXA4T8jmqpjpxC1UHKom3LXbQ2VlGDSUdN9dTR6DrUaZkvF4i7zjtOWHTCmcIT/Bf1HafNZaziXtHtD4rRaYqTRd1FcWMp5Hxvfc9HAVM7WlrNGEQSKC8g/QCdovSJouLwATdIAOUkjPsT7FY6lqrXQRedLiTkABnhsyCGiNDVLQ8sZAgSXHIDZktFo6aNgtIIF+k+pTvDMXrjTBzjH4LZFX48Dz8RUjTbcLZ3ZfV+B04U6VNKmykzB9Sm288Z3AIDQesu/RWKW30tWoGyNrOhznWdtJjcDDjBJG4gjPo6VldH2E1HdCynds04ScKVFuStZ6vdi0fYDUd0fFbbRtlDQOS3sXDR2jg0DDZ5q5pUVshGx4+KxUq8r8uSOjG9fh5J13pPh5JwakthxDbvSfDyQu9J8PJOQVIIVD6Tu38kU2EkALp3+ATmt3+XikEQhAhjfa7x80QxvT3j5oJwUARTb7XePmjq2+13j5pJwagGGm32u8fNUPCsAUhnzxmTuK0L4AkkDrMKm0tq6jbvO2jDCd+PvUVeFKSlJ8CujOrFxijGSiDsVi7g/J/mEdTQujOD1MZuqO/zAf6QF0y7aw+zZpj2NiN0iqGcLU6HollKN8k7vcolHRVJuTe0k/EqWDsXDiO2I1dFF2O3D9jypO7krmbrHlO/EfiVO0Ef4uzmnPrC7P0HSJJ5eOOD3BPsuimU3BzS+cc3kjHoK31O2aUqbgou9jTT7GqxqKTkrXJWlrKHtzB6sSsy9pBg5had1ZozIHWQoFudZ389zZ3gw7tC58L2pOm7ODa+DoxXZcJq6nZ/JS9CC7PstGcK1Xqutd43V1o06DTJbVqn2xh3cB4L1X2nC14wlf6seWuzJ3tKcbfdztoezFx1kckZHf0joVlpZ/8ACd1Hb+Sj/vg7KT/AKBpLSb6jCzVFoO0mYggrx6lfE1Z5pRSX9dT2qNDDUopRk7/30M8VM0Tot1oqik0gEyZMwABJJhddEaEq2lxbTAw5znYNG4TvK3WitGsoUaVQtDXMpkPMCSXlhMnbBCQhmPexeMjRWWPq/WxR6IpOoWcxg421lJxG5jhI6s+1TNPXKFG0NecbQ97qYAnYzPdipNqtVOxtfrm3r9epVptABxF0tJ3Y7VgbZbH1HXnuJxMSSQJJMCchJWyTUFY46FKWIn3nK9778OH1Y5MIkTl0ZrXaEq0iyWzhmMJHWsen0LQ5hlpI6jBXPeSXlZ3YrDqsteXI9Ip25g2O/pXdulWbndjfNZKxUqtRoc2s4jxB3FSRo2v6x3gskqz5o8CSoRdnFmm/ezNzuxvmpFJ4c28He4hZanoqrtqO8FobGwtaBuW6mqifmaOeo6TXkTJOr9rwQLDvB6IRCRW85xuO7xSRRQDZO53Z+acD0O7E4OO8o3zvKGI2eh3YiD0O7E6+d5RvneVCgD+h3YoFu0i4Out5MZ7/AMlOfUO8rP6SrOa4uLS7qzXNiVNw8h04V01Pz8B7nk4kyd5TVAdb3nmMPW7DwSFlrPIl0Dc3DxXmxwdSWr0PTljKUeGpNfVDcyB1lR3aTpjbPUCUWaAbm4T14qfQ0OwbF1RwEV6mc0sfJ+lFWdJE82m49eCaa9c5Na3rkrQs0e0bE/iYnJb44WkuRoliqr5mcbZK7s3x1ABFugXHnOcfeVpG2Ru4I8VbOQW5QjHgjS6kpcWUTODLNy7N0CwfZHYrsUBuHYkaI3BZWMLlWzRDRsXZujG7lN1I3BP1I3BAQRYBGSrNJ2Iat2Gw/BX5pDcFWaSoAtdAxg/BDKLszG6D0lUZVZTDiGOrUy5u8hwGJz3di1HCLTDGi1UHmHOYzViDjLcQN2IWGqBzXTdeCDOAGBmd66W/SVSs/WVA4uIAm6BgMBgFpi5JWPoKrw9SpGbkuH/bpr9DNIaRq1OU9xe5rYbexwGxRqVUOE9o2gqXYrMXugNd0yIEdqlWvQBHKZgfA9BUUG0WpjoU6iUNY25FYgQnPEZtcDuiU3WDc7sWGVnb4ug/5Il6N0k+g++3EfaacnDd+a3+jdIU6zA9nvEGWncYXmt7od2Kz0HVrMqB1EGciDADhuMlZwzI87GRw9ZZoyWb9nogA6ew+S6Bw6ew+SVnrOLQSLpIxEgwd0jNdrxXSeAziKg6ew+SRqjp7D5LtfQvlUxOOtHT2HySXXWFJAAJyy4/aBZtz+67yTvrAs25/dd/apdFyS2NOElmfrAs25/dd5IfWDZtz+67yUuhklsaYqPWoAqj+sGze33Xf2prv2gWbLl9x39qXRckti6ZYxguooCQqAcP7L7fcd/aj9YFl9vuO8kui5JbGj1Se1izn1gWX2+47yR+sCy+33HeSXJlexpA1AtWd+sGy+33HeSa79oNln7eXoO8kuXJLY0gCULNj9oNl+87jvJD6wLL7fcd5KXGV7GnLUIWa+sKy+33HeSX0/sv3ncd5K3LklsaMjFOhZn6f2bdU7jvJO+sCzfedx3kpcZXsaOFwqUpVF9YFly5fcd5Jo4fWbdU7jvJUmVkytohpOS4/uVu5cPp3Ztz+47yTfp3Ztz+4/8AtU0LZk6lotoyC6mxCFV/Tuzbn9x3kgOHVm3VO47yTQZZbEurohp2LidCN3Bcjw4s+5/cd5Jp4cWf0ancd5JoMsjv+5G7lKs+imtMwq48ObP6NTuO8kfp5Z/Rqd13kroXLLY0tIQuqy30/s/o1O6fJL6wKHoVO6fJW6JklsagoFZf6wKHoVe6gf2g0fV1e6l0Tu5bGpSWV+sCl6ur3Ukui93LYyfG2+rPaEeON9We0Llt/XQk3auY+pynXjjfVntCXHW+rPaPNcTze1F2xBlZ24431Z7R5pcbHqz4ea5DNFu39blLlyj+Nj0D4eaXGh6s/wBPmuewJxzCFysfxserPaPNLjg9WeuQmDM/rels7UuMp143934hI2z7vxCYTiEgcUGQeLZ7HiEuOfd+I3rmDgidiXHdo6cb+78QkLWPV+ITNv66EBkly5DoLZ934hLjn3Z7QmE5I7f10KjIOFsHqz2hDjXsHtCZsR3frcoTIHjPsHtCabR7B7QjtKbsQZBa/wBjxCQrn0PEeSJ2JDMoMvyA1/Z8fyS159H+r8kNiJOKpMoOMH0f6vyR4yfQHb+SbsPvSOxBle47jR9Adv5JccPoDt/JNHOKbsQWe5044fQb2/khx4+rb2/kmnMJsZpcxs9zrxx3oN7fySTG5JK3FnuRdcd47W+SQrHeO1vko4oIigt2VHzXiavufU7632h2t8kTX9odo8lH1CdxdMqHiavufU7Ct7Q7W+SOu9odo8lwFBHi6ZUPEVfc+rO+u9od4eSOu9od4eS4izo8XTKh4ip7n1Z113tDtCQr+14rnxdHi6mVDxFT3PqzprvaHahr/aHaUzi6PF0yod/U9z6sdr/a8Sjr/b8SmcXS4srlQ7+p7n1YX2mIl8TtkiU3jDfWf1FSLZo9uppOIzL/AAMKLTsTNw95PyUyod/U9z6kplmeQCC4jYeUjxWp7WH4leaLtbyLgdQaGNGLrNTdDZDZc40idoxJk9JXfj4Ava+gLxz4o0gwAMBqcPBarsz72XufUzb6LmiXFwHTeUZ1ob6fiVqLTamVGlhr0iHQCBZg09MOFMEdqpbToyztaS2q15whurqNnEbTgso/JHVn7n1IPGG+n4uSNcen/qU2hoyi4Nl4bJxFx5gQDewz6lZ2TgtQqC9rboAF5zqTgxuG15cBMYwMVW0id5N831KFjwTdD5JMDF2a78VfMXh3vzVlRsFkpVA5todeY6WubQdmDgRL1YfSF1//AIutdA5wpQZw5N2/ltmfco/gqqS5t9TNVKDh9od8eaaxkiQ8e90eBK09o06XANFrtDjeabpYWiQ4EGdaYIiRhmAlQ0mxjLlG1WoZlrAw02kkyZIrGJJJmCmo7yW76mZ1DvSHeB/3Lk3FxYHYiJ3Y5YzC2jNMAmON24u3BpOO2P8AESexVtz/ABxeatZpuNca1RpbWaBAvQHk4A4Y5Kq5HOW76lDxV3pf1N/uUe1ciLxz3GfgVsbZwhAvBlttziJunFrSdmdaQPcs7pK31K93XPfVjm6x7nxOcXiYyVSfMjm931KrjbfSPYUeNs9I9ilU7DTOJAHuJPuAXWnZaUmWuu7IDb0wNhw3rKxjnluQm1gRIJ7ElJr2WHENa4DCAWwcuhJSwzS3O+oR1CmCmjq1sNBD1CIoqYGIimgIeoR1CmimjqkLchigjqFNFJO1SgIOoR1CmiknCkgIHF0dQp2qR1SC5B4ulqFP1SQooUZb6A4vQnfV+KjWWxsc4DkjpcSAOkqz0pT/AMPZ/wAdX4qve5sENmBt2u6T5KMqJFotNMDVUgbmBc44OqOg4ncNzdnWuD2C4zAZv/2KPR5363KW8fw2/if8KaKKRb3G2ZvLaOlKlQa5wBLRM4nIZZwCewKRZ7I5r2FwIBe0dpVseDtLa+ph7B/tVsQqmVaNPJgqOG145GGUU9uEc4+5cbXVLyLxmGtgbBIBhoyaMTgFcHg5RnnVdmz/ALVBtehXl003NuAAC/eDjdAaZAbvBUsbISV9SrFJpPZs60tSJOG7Ie6VaUtEVm4g052GHHH3tQfoqoTLntxAib3TvGGYWNmZuUNiJxFgc0lzQb7RDeVPKAzGHiuo1IwawkzznGIxzDW7esldxokYE1BIcDAaTMGc/IKqfUAqOE/awHUUy7mEmuRYut9W7cDrjcoYAwH8V0C8euVFsNn/AI5bHOpOjpxHknsqvbIa4NxOQbeznnRPijo5zja2XnFxcx4kkn7LjmVkka2zhatGAQS+m3DK9J7GB3imtoUQTLnujK6GtBwG1xJGM/Z8lPfxM87Z01F3p2OzXQ8AXTIDi8gSDB5zgUszJNFMKjA7BgiIh0vxnOBdHuOCcKrmlxBc2bvNGqnnjJuyQrUhgqS4gC7DTfugQYgEEZgBR7fSpXLzQ0yecKmBukAguE+mFXFoilcqamJJh3vJPikjDN7e1/zCSwuynGwaUJbysTPUuFm0g803Eh7jeMODoDWxujFQ7Lkesq0MCi0BpMAA5ZlZSk0tEc9aVuBU1tI1mjF58FJslrq1GiKhF0G8d8nD4KXT0G+tADeS27rHXgxjGTPKqOENOeck7AVb2LQNgo4OfaLQ77sNo08DOBeC89d0dS2q2jEJNx14lI81pMOPVfg+O1DRlorCpL3OLSHQDP2XXT47lp62l7DTBc2xB2zl2io6fcAAo7uEVmIhuj7O3pDqodnJ5QcCMdyPUzQab5XYBCnwta0ANsNkw9Jj3H3lzpKTuG0f+jsP/wBJ/uWNgPDUbi5UeGYaLosdigb6Tjnjm55KdU4ZtcC11isRBzik5p7Wvke5LA6XErq0dlsFHSVhvWZrbPaKPJuscQwkYhrpza4ZOOIM5wZwFp0lada5jWm8CW6stF5rm88GdxBUegL24iGLO2fhBVaIcwvMmTBH4YgQdqttHWi012sNOldJeGONRjtWSZkNcCIiMTslQtiZpj+RQ/HU+SqHiARIkx8VacKGuZTpMyc2pUBBjdKy9vc6QZxLR0bM1HcqZd2Gq2Lt1wfIEgtxO4Et5P6zVgzRIddpvaQYquALhGdITLRlBWQstoqNrDGYdMTgYE4rXaJ0y+o5toqANpt1rHvEhgJ1NwEnbMjsWMUzJvYstJ03TSP2G1aeUTOQJMYY7NqpdNsYLS6Q+S6SQ8AZbrh+Knaa4R0XCnSpva5xr0pjYA8HyWR4YWxzbbWaDAvN8WNWcldEjoW9mtQ1jYJiYgnOHZyM/BWumrSGOY2HSTViCBzar88PmsXpWtcrUg3DBrjBzJP5LR8M2u1tC6Dz7QDH/Vn5qNFKS2W4F143ojAOdeMkkhWPCSuGWhxugy0YxP2WwYMjBZQNqO2O94MblruFdgqGpIGdOMJOLDddl+ipbQX1I2jdIXqtNoObgMoyEAEBSbSKQc8XQ50uglzr0ydxAVJohj9dTJa/CoySWu9ISckdJVQ20VWgZOdHQJMeCWuZPQubRQDjMOx3OwJ/XwU7QmjXaynVBF1j3NLTJPKEZxGZWd0jaIIxiWtPaApWgdKvFWiwPNw1mgt2GSBj2KpamD4HO3VGaxwuwA5wut6DH5qZUtI4g0gf85zczhIvT0+/emM0I60Wm0NYQNXUM4E85zoy6lycz/A1WXmg07VBJmObdOQJz6Fcli5rj6dQGyuPoE7NhF75FMsdpD7I6ocw97SeiKbwPBy56Dl4qUbzH32OLQL+YGJ5TRs+GSOiqAbYqwDg6TfBE+qqjJwB+ys9jBEXXA7fFJSDwxaMDRp91JXItzG7K2zDk9c9q29g4Nkt/iNdeay+KAcGVC3Y55dhRaY2y47GjNbuhwbslJ1+lRp03ht1r2tBc3pbekA9MKrp8DqLTUc2raJqfzCagJfvk3Z2nFY8rGLSbuYirpEPABIDRixjBFNk7WjaTtcZcdpTrHWDXXmnHEYgEdOC29m4E2BgjVOPW+r8iplPg7YW5Wdvvvn4uVuWx5HpbAgDeolKrjmF7U3RdjwPFqMztpsOw7XBS6LKI5tCk3qp0x8kuU8SFYbCPcuYs1Rw5LHnqa4/AL3ltrAyaB1QPgEamkHRs7x8kuDw+loK1Oys9c9VKp/apVPgjbjlZq/vYR8V7ILVUPo+9zv7US+p7P8AUVLlMv8As34OWizGrUrjVh4a0UyQXEgzfMHDaBtxPvjftE4CutNRtos7WlzuTVaSGyQORUE7Y5J6gthrjtI9wPzcsdwj0Baqz3u15uk4NvOa0NGQugZ7ydqwnK3K5tpQU35pJHkr2BriHCCCQR0jA+IXonBThHRZZqVJ9anSAc8Qbpdi8mSCY+1msXay+bpdIpy0Sea0Oyg5CTl0qvt7wXNiMBBjLMrOHEwZp+GGlG1KbSH3zrXS4YSSzZ0Zx1LNWavemJMDIu6R0das7dq20aLHA+kboaZIaG4yelQbNUZrBdBwzkAT2IYz0TaFTab0lt2IxmTJPkVYWLQbnUdYKjOaXlpvXsMYgYIaV0nLQYgDCJBJx6lZ2HQ9Q0WuFdzQWc0USTdIEtB2jle9ZpWMItyRnrNUmuxxzD2HokObAVxwu0WHWx7nVqLS4MMEvkchsS0MMdqqaL6d9sipILcRUaBII2av5q/4WcGrRWtRq0w0tLGCTUptxAg4EjctZt4FAdHNc4F1qokjprHLIfyslt9NWfWvaTV1Qa60OyfyoDXxyeo5+kFlKfAu1bdUMI/m0z4XlrLdRLi2HMwNa9L2jnWdo5MnHHOEBjmWWnj/AIsHrZXjsIWptlsYHNNWs4B1JrhDDPKcXOeIGToyOPQFmvo7Uk8uz5/+4peatdMaPc9tEB9KW0WMM1GwSB9k/aGOYWLV1ZlvbUqBZKArioyvhrGua3VPnnggSSuHCZh43VjDEf6QfmpTdAPkG/Swx5zjl1NKkcIrS0Wl/wDDY6bpl2sk8kbA8fBZDiZ+0l77oMYBrR2YLtoh92rTxyq0j2mV3NtHqqXY8/F6TbfBkU6IyPM3ZZlQtjtwoLm22uGkjlFxgxhdvFd7FUYLJaKdQOIv0yS0gGcXSLwI+yq/S1pc+0ax0TUpNLjgMXUrpw61Z8Fma9lpok3TUYwXomC0mDCvMg3QdtoU69JzBVBvAcp7COVhiAwTnvVhQqU2Pr2drH4VQw3ntcIBdkAwQCHRiTmlZuApY4O1xMfd/wDcrSto0NfVtIcf4jGSyMA5hZLp/wDjVRiZZ2kbAf8AkHIbejrSUKrbHhxHJwJHMZs/yorPP8DIe+13neVEDsT1/JJJYGAQUQkkoAOzHWfgU5JJChQOzr+RSSQFNwytlSnZr1N72Gc2uLTlvCi/s80jVqtfrKlSpGV97nR1SUklsXpNn8TU1FxtH8t3UfgkktZrPCtJH+PXGzWvw2c9ygVPNJJI8TNltps8mj+A/JQLD/MHUUkk5mM/QyRpL+X7x81Ip6VrgACrVAAAAD3AAAAAATgikumlxZoh6SAzn/5vmvX2NwCSS5+Z1DXlcLLnU/6n/wCdNFJCE0jBRGOILowx/wBrUklQcq9d3pHtKwPCP/iHdQ+CSSkuBkishPDBuCKS1g0OjqhFJsE4dKNS1PGTnd4oJLYuBSG+2VJ57+8VM0jUOqoYnGmZxz5W1BJDF8SqNIbh2IJJLWU//9k=" id="21527" name="AutoShape 23">
            <a:hlinkClick r:id="rId16"/>
          </p:cNvPr>
          <p:cNvSpPr>
            <a:spLocks noChangeArrowheads="1" noChangeAspect="1"/>
          </p:cNvSpPr>
          <p:nvPr/>
        </p:nvSpPr>
        <p:spPr>
          <a:xfrm>
            <a:off x="155575" y="-1690688"/>
            <a:ext cx="4714875" cy="35337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://upload.wikimedia.org/wikipedia/commons/0/0a/Big_Kmart,_Ontario,_Oregon_2006.jpeg" id="21529" name="Picture 25">
            <a:hlinkClick r:id="rId17"/>
          </p:cNvPr>
          <p:cNvPicPr>
            <a:picLocks noChangeArrowheads="1" noChangeAspect="1"/>
          </p:cNvPicPr>
          <p:nvPr/>
        </p:nvPicPr>
        <p:blipFill>
          <a:blip cstate="print" r:embed="rId18"/>
          <a:srcRect/>
          <a:stretch>
            <a:fillRect/>
          </a:stretch>
        </p:blipFill>
        <p:spPr>
          <a:xfrm>
            <a:off x="3581400" y="4343400"/>
            <a:ext cx="1971675" cy="1477761"/>
          </a:xfrm>
          <a:prstGeom prst="rect">
            <a:avLst/>
          </a:prstGeom>
          <a:noFill/>
        </p:spPr>
      </p:pic>
      <p:sp>
        <p:nvSpPr>
          <p:cNvPr descr="data:image/jpeg;base64,/9j/4AAQSkZJRgABAQAAAQABAAD/2wCEAAkGBxIHBhUIBwgQFRUUGRcYGRYWGBsZGRkaGx0iGSAaGxcaHCksGCYlJxcaITItMTA3Li4yHCI/PD8sQygtLjcBCgoKDg0OGxAQGjclHyUtNzc3NzMsNyw0MjMsNzQsNCwsNCsxOCwsKyw4Ny43NDQsNDIwMTA0KzcrLi4zLjcyN//AABEIAMUA/wMBIgACEQEDEQH/xAAcAAEAAwEBAQEBAAAAAAAAAAAABQcIBgQDAQL/xABPEAABAgQCAgcUCAUDBQEAAAAAAQIDBAURBhIHIQgTMTdBVrEUFhgiNTZRYXFyc3SCkZOUs9HS4zI0VISSssHDQkRSU4ElYqEjJDiD0xX/xAAZAQEAAwEBAAAAAAAAAAAAAAAAAwUGBAL/xAAhEQEAAQQDAAIDAAAAAAAAAAAAAgEEEjMDUXEyQRFhgf/aAAwDAQACEQMRAD8AvEAAAAAAAAAAAAAAAAAAAAAAAAAAAAAAAAAAAAAAAAAAAAAAAAAAAAAAM66cK9N07HboFPq81CZtUNcsOK9jbqi68rXIgGigY157ahxhnvTxfiHPbUOMM96eL8QGygY157ahxhnvTxfiHPbUOMM96eL8QGygY157ahxhnvTxfiHPbUOMM96eL8QGygY257ahxhnvTxfiHPbUeMM96eL8QGyQY257ajxhnvTxfiHPbUeMM96eL8QGyQY257ajxhnvTxfiHPbUOMM96eL8QGyQUDoBrk1U8YxYNSqszFaks9yNiRXvRF2yGl7OVdetU/ypfwAAAAAAAAAAAAAAAAAAAAAAMyaft8J3goXIppszJp+3wneChcigXVokhoujmTVWJ9BeD/e467am/wBtvmOT0R73En3i/ncdeB/G1N/tt8w2pv8Abb5jja/pTpdCnFk5moK+I1bObCar8q7iork1XThS90JbC2M5HFbFWiz6Pc36TFRWvROzlciXTWmtLoBObU3+23zFH7JhqN5gytRPrP7ReZR2ya/kPvP7QFYYaT/s3d9+iEvbtEThr6m7vv0QlzQWmmKhutsn5btC3aP0HSgflu0eCup/pjtX9PKhIEfXepbvJ5UIbjVLyqXg2x9o6rY49e8bxWJ7WEaOM47HHr3jeKxPawjRxnGgAAAAAAAAAAAAAAAAAAAAAAzJp+3wneChcimmzMmn7fCd4KFyKBdmiPe4k+8X87j56Xq1EoeAo8zIvVsR+WGjk1K3OtlVFTcW2ay8C2Ppoj3uJPvF/O4k8bYebirDEajxH5ViImV39L2rmaq9q6JftKoGOCRw9WIuH61Cqsi9UfCcjt2104Wr2nJdF7p/eIMPTWHJ5ZSsST4bkWyKqdK7tsduOTuHS6NdHsxiqrQ40xKvZKNcjokRyKiPai3yM/qV25dNSXuvAihqiG/bIaPbwoi+cpDZNfyH3n9ovHcKO2TX8h95/aArHDX1N3ffohLkRhr6m7vv0QlzQWmmKhut0gAHS5wj671Md5PKhIEfXepbvJ5UIbjVLyqbg2x9o6rY49e8bxWJ7WEaOM47HHr3jeKxPawjRxnGgAAAAAAAAAAAAAAAAAAAAAAzJp+3wneChcimmzMmn7fCd4KFyKBdmiPe4k+8X87jrzkNEe9xJ94v53HXgfipmSyofp4JmtS0rVGUuZn4TY0VFcyG5yI5yJq1Jydmy23FPeAKO2TX8h95/aLxKO2TX8h95/aArHDX1N3ffohLkRhr6m7vv0QlzQ2mmKhut0gAHQ5wj671Ld5PKhIEfXepbvJ5UIbjVLyqbg2x9o6rY49e8bxWJ7WEaOM47HHr3jeKxPawjRxnGgAAAAAAAAAAAAAAAAAAAAAAzJp+3wneChcimmzMmn7fCd4KFyKB0eCdMcph3CsCkTNOmnPhNVqubkyr0yrqu7tn84g09xI0FYWH6SkNV3IkV2dU7kNEsi91VTtHiwhoXbiPDcGsOryw9uarsm05rWVUtm2xL7nYOupWgeRloiPqU/MRrfwpaG1e7a6+ZUApWl0yex7iFUgbZHjRFu+I9VytT+p7v4WpwJ2rIm4hrDDVLdRqHCp0zPxI74bbOixFu5y7v+ETcRNdkRNa7p9aNRpehyaSdIkocJicDEtdeyq7rl7a6z3ACgNkpPpFrUpT2rrhQ3vX/wBjkRPZchfE7NskJN85ORUYyG1XOcu4jUS6qY/xjXn4rxTGqrmr/wBV1mNXdaxOlY3d3bIl+3fsgevDrMtPzL/E5V5E/QlD4ykHmaWbBT+FLf54T7Gk4YYcdI/pnuaec6yAASogj671Ld5PKhIEfXepbvJ5UIbjVLyqbg2x9o6rY49e8bxWJ7WEaOM47HHr3jeKxPawjRxnGgAAAAAAAAAAAAAAAAAAAAAAzJp+3wneChcimmzMmn7fCd4KFyKBdmiPe4k+8X87jrzPWD9M7cOYag0d1CdEWC1W59uRt7qq7m1rbd7JMdEEzi0706f/ACAu0+E7Nw5CVdNTsdkNjEu571RGonbVSh6lp+mIsLLTKHAhr2Yj3RP+ERhXGI8Vz2K5hHVifiRNd2w01Mav+2G3VfXa+72wOz0t6Tuen/SKIrmyrVRXOVLLGVFuiqi7jUXWiLrVbKtrIicZQKf03NcZvep+optEW6RZ1PI9/uJ5NSWQtLOzr+c5/wAVt3d0/GEAAFqqwAACPrvUt3k8qEgR9d6lu8nlQhuNUvKpuDbH2jqtjj17xvFYntYRo4zjsceveN4rE9rCNHGcaAAAAAAAAAAAAAAAAAAAAAADMmn7fCd4KFyKabMyaft8J3goXIoHJyNFZMyjYz4j0VU4Le49HO/D/uv/AOPceukdTWdz9T2F7xWvFWFK1j9KTkueWk60pL7RcOgwmrdyvXur7kPdLyzJZLQISJ3N3z8J9gTw4eOHxohnzTn8qgAJUQAAAAAEfXepbvJ5UJAj671Md5PKhDcapeVTcG2PtHVbHHr3jeKxPawjRxnHY49e8bxWJ7WEaOM40AAAAAAAAAAAAAAAAAAAAAAGZNP2+E7wULkU02Zk0/b4TvBQuRQK9ZNRGNysjvRE4Ecp+82RftMT8S+8uLDeiGRqGEoFcqlbjQttY17lVYbWNV3BdydxN0i9Imi+XwtDlXSVQjv5ojthLny6kXhSyIes5dvOMelY82RftMT8S+8c2RftMT8S+8vSc0KUyRiw4U7iSNDdFdlho90Jqvd/S1FTpl1pudlDn6lool5TSHLYbZUY6w48J8RzlRudFajtSarfwpwdkZy7MI9Kr5si/aYn4l945si/aYn4l95eiaE6YtR//OTEcbbkbnWFmhZ8u5myWvbtkBhjRRL1jFVQpEeox2tk3Qmsc1G3dtiOXprpwZU3BnLswj04PD9CqOI4cSJRIMaKkK2dUeiZb3VPpOS/0V3CG5si/aYn4l95qDR7hSTwvJTcOhVhZjMqNidMx21uho7pVyJqXplui9gpuQ0fwZrRW/Fzp2KkVmZUZZuTpYmTsX3O2M5dmEenB82RPtMT8S+8lsPUifxLMulqHDixXMbmciPRtkva93OTslh1bRJLSNep1PZUo6tnVio9VRt25IaPTLq4dzWTGj/CjsOaTp2jUmqxGthwIa5nMY5zs2R1lulksqruDOXZhHpVkphqpzslHnZaWjOZKq9sZ22ImRYaZnJZXXWydi58ZrDtQZhxK7My0XmV1rRFeiot1yp0ua+6nYLjwQ1WYDrrYkTMqRp5FdZEuu1a1sm5c8Ne/wDHKD3IXtRnLsxj0gNjj17xvFYntYRo4zjsceveN4rE9rCNHHl6AAAAAAAAAAAAAAAAAAAAAAzJp+3wneChcimmzMmn7fCd4KFyKBadIp8jV9EslJYljtbCcyDZc+Rc97NRF4V12t21I7TikOmUumonSw4MzD7K5WMb51siELgbE2HKHQ5eZm4UPmyGxFe7aIjnpETdVHK21+2inDaUcfOxvU2LAguhwIN0hsd9JVda7321XWyJbg/yoFyVvFeHa7OQJuqVSE98s/PCW0ZMrroutEamZLtatl7HdOeq+OqdH0sydXhVViwIUCKx8TK+zXOR9k+jfhTzlCgDTbMV4dZiV2I2VSFzS5mRYloutLIn0ctr2REva9kOfwXjqnSGOKtPzdVY2HMPgLCcrX2ejEejrdLqtdN3slCADS1JxVh3D8GYdRqnCYswrnvskVczrLZEu1bIl1siatanN6PMT0lNGSYexNUmtzLER8O0RFsr8ydMxvcXUpRoA1BN43oE3Py87HrLFfK5tqW0VMuduRbojdersnNUbHNOgaV52rRqqxIEWDCayJlfZzmoxFT6N+BfMUIALnwvjKRlMKViUmak1r5mLOOhNVr7vbEh5WKnS6rr2dzhPFV8VycfQhCoMKfasy3a0WFlddLRFcuvLbc17pUoAtXY49e8bxWJ7WEaOM47HHr3jeKxPawjRwAAAAAAAAAAAAAAAAAAAAAAKyx9ol58cQrVlrW1XYxuTas/0eHNtibt+wWaAKP6HxOMy+r/ADR0PicZl9X+aXgAKP6HxOMy+r/NHQ+JxmX1f5peAAo/ofE4zL6v80dD4nGZfV/ml4ACj+h8TjMvq/zR0PicZl9X+aXgAKP6HxOMy+r/ADR0PicZl9X+aXgAKP6HxOMy+r/NPjOaBoclLLMTOKVRrbXXme661siIiRbqqqqIiJrVVQvY8lUk1npNYLIuV12ua610RzVRyXThTVZe0vBugVlohwTL0GtRKpT6+kxmguh5Uho1LOe12ZHtiOR1sllRNy6XtqLYOawphZKA7MkVVs3K1Lq5UuyGxyrEVEV90l4apdOl1omqyJ0oAAAAAAAAAAAAAAAAAAAAAAAAAAAAAAAAAAAAAAAAAAAAAAAAAAAAAAAAAAAAAAAAAAAAAAAAAAAAAAAAAAAAAAAAAAAAAAAAH//Z" id="21531" name="AutoShape 27">
            <a:hlinkClick r:id="rId19"/>
          </p:cNvPr>
          <p:cNvSpPr>
            <a:spLocks noChangeArrowheads="1" noChangeAspect="1"/>
          </p:cNvSpPr>
          <p:nvPr/>
        </p:nvSpPr>
        <p:spPr>
          <a:xfrm>
            <a:off x="155575" y="-1744663"/>
            <a:ext cx="4714875" cy="36480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xIHBhUIBwgQFRUUGRcYGRYWGBsZGRkaGx0iGSAaGxcaHCksGCYlJxcaITItMTA3Li4yHCI/PD8sQygtLjcBCgoKDg0OGxAQGjclHyUtNzc3NzMsNyw0MjMsNzQsNCwsNCsxOCwsKyw4Ny43NDQsNDIwMTA0KzcrLi4zLjcyN//AABEIAMUA/wMBIgACEQEDEQH/xAAcAAEAAwEBAQEBAAAAAAAAAAAABQcIBgQDAQL/xABPEAABAgQCAgcUCAUDBQEAAAAAAQIDBAURBhIHIQgTMTdBVrEUFhgiNTZRYXFyc3SCkZOUs9HS4zI0VISSssHDQkRSU4ElYqEjJDiD0xX/xAAZAQEAAwEBAAAAAAAAAAAAAAAAAwUGBAL/xAAhEQEAAQQDAAIDAAAAAAAAAAAAAgEEEjMDUXEyQRFhgf/aAAwDAQACEQMRAD8AvEAAAAAAAAAAAAAAAAAAAAAAAAAAAAAAAAAAAAAAAAAAAAAAAAAAAAAAM66cK9N07HboFPq81CZtUNcsOK9jbqi68rXIgGigY157ahxhnvTxfiHPbUOMM96eL8QGygY157ahxhnvTxfiHPbUOMM96eL8QGygY157ahxhnvTxfiHPbUOMM96eL8QGygY257ahxhnvTxfiHPbUeMM96eL8QGyQY257ajxhnvTxfiHPbUeMM96eL8QGyQY257ajxhnvTxfiHPbUOMM96eL8QGyQUDoBrk1U8YxYNSqszFaks9yNiRXvRF2yGl7OVdetU/ypfwAAAAAAAAAAAAAAAAAAAAAAMyaft8J3goXIppszJp+3wneChcigXVokhoujmTVWJ9BeD/e467am/wBtvmOT0R73En3i/ncdeB/G1N/tt8w2pv8Abb5jja/pTpdCnFk5moK+I1bObCar8q7iork1XThS90JbC2M5HFbFWiz6Pc36TFRWvROzlciXTWmtLoBObU3+23zFH7JhqN5gytRPrP7ReZR2ya/kPvP7QFYYaT/s3d9+iEvbtEThr6m7vv0QlzQWmmKhutsn5btC3aP0HSgflu0eCup/pjtX9PKhIEfXepbvJ5UIbjVLyqXg2x9o6rY49e8bxWJ7WEaOM47HHr3jeKxPawjRxnGgAAAAAAAAAAAAAAAAAAAAAAzJp+3wneChcimmzMmn7fCd4KFyKBdmiPe4k+8X87j56Xq1EoeAo8zIvVsR+WGjk1K3OtlVFTcW2ay8C2Ppoj3uJPvF/O4k8bYebirDEajxH5ViImV39L2rmaq9q6JftKoGOCRw9WIuH61Cqsi9UfCcjt2104Wr2nJdF7p/eIMPTWHJ5ZSsST4bkWyKqdK7tsduOTuHS6NdHsxiqrQ40xKvZKNcjokRyKiPai3yM/qV25dNSXuvAihqiG/bIaPbwoi+cpDZNfyH3n9ovHcKO2TX8h95/aArHDX1N3ffohLkRhr6m7vv0QlzQWmmKhut0gAHS5wj671Md5PKhIEfXepbvJ5UIbjVLyqbg2x9o6rY49e8bxWJ7WEaOM47HHr3jeKxPawjRxnGgAAAAAAAAAAAAAAAAAAAAAAzJp+3wneChcimmzMmn7fCd4KFyKBdmiPe4k+8X87jrzkNEe9xJ94v53HXgfipmSyofp4JmtS0rVGUuZn4TY0VFcyG5yI5yJq1Jydmy23FPeAKO2TX8h95/aLxKO2TX8h95/aArHDX1N3ffohLkRhr6m7vv0QlzQ2mmKhut0gAHQ5wj671Ld5PKhIEfXepbvJ5UIbjVLyqbg2x9o6rY49e8bxWJ7WEaOM47HHr3jeKxPawjRxnGgAAAAAAAAAAAAAAAAAAAAAAzJp+3wneChcimmzMmn7fCd4KFyKB0eCdMcph3CsCkTNOmnPhNVqubkyr0yrqu7tn84g09xI0FYWH6SkNV3IkV2dU7kNEsi91VTtHiwhoXbiPDcGsOryw9uarsm05rWVUtm2xL7nYOupWgeRloiPqU/MRrfwpaG1e7a6+ZUApWl0yex7iFUgbZHjRFu+I9VytT+p7v4WpwJ2rIm4hrDDVLdRqHCp0zPxI74bbOixFu5y7v+ETcRNdkRNa7p9aNRpehyaSdIkocJicDEtdeyq7rl7a6z3ACgNkpPpFrUpT2rrhQ3vX/wBjkRPZchfE7NskJN85ORUYyG1XOcu4jUS6qY/xjXn4rxTGqrmr/wBV1mNXdaxOlY3d3bIl+3fsgevDrMtPzL/E5V5E/QlD4ykHmaWbBT+FLf54T7Gk4YYcdI/pnuaec6yAASogj671Ld5PKhIEfXepbvJ5UIbjVLyqbg2x9o6rY49e8bxWJ7WEaOM47HHr3jeKxPawjRxnGgAAAAAAAAAAAAAAAAAAAAAAzJp+3wneChcimmzMmn7fCd4KFyKBdmiPe4k+8X87jrzPWD9M7cOYag0d1CdEWC1W59uRt7qq7m1rbd7JMdEEzi0706f/ACAu0+E7Nw5CVdNTsdkNjEu571RGonbVSh6lp+mIsLLTKHAhr2Yj3RP+ERhXGI8Vz2K5hHVifiRNd2w01Mav+2G3VfXa+72wOz0t6Tuen/SKIrmyrVRXOVLLGVFuiqi7jUXWiLrVbKtrIicZQKf03NcZvep+optEW6RZ1PI9/uJ5NSWQtLOzr+c5/wAVt3d0/GEAAFqqwAACPrvUt3k8qEgR9d6lu8nlQhuNUvKpuDbH2jqtjj17xvFYntYRo4zjsceveN4rE9rCNHGcaAAAAAAAAAAAAAAAAAAAAAADMmn7fCd4KFyKabMyaft8J3goXIoHJyNFZMyjYz4j0VU4Le49HO/D/uv/AOPceukdTWdz9T2F7xWvFWFK1j9KTkueWk60pL7RcOgwmrdyvXur7kPdLyzJZLQISJ3N3z8J9gTw4eOHxohnzTn8qgAJUQAAAAAEfXepbvJ5UJAj671Md5PKhDcapeVTcG2PtHVbHHr3jeKxPawjRxnHY49e8bxWJ7WEaOM40AAAAAAAAAAAAAAAAAAAAAAGZNP2+E7wULkU02Zk0/b4TvBQuRQK9ZNRGNysjvRE4Ecp+82RftMT8S+8uLDeiGRqGEoFcqlbjQttY17lVYbWNV3BdydxN0i9Imi+XwtDlXSVQjv5ojthLny6kXhSyIes5dvOMelY82RftMT8S+8c2RftMT8S+8vSc0KUyRiw4U7iSNDdFdlho90Jqvd/S1FTpl1pudlDn6lool5TSHLYbZUY6w48J8RzlRudFajtSarfwpwdkZy7MI9Kr5si/aYn4l945si/aYn4l95eiaE6YtR//OTEcbbkbnWFmhZ8u5myWvbtkBhjRRL1jFVQpEeox2tk3Qmsc1G3dtiOXprpwZU3BnLswj04PD9CqOI4cSJRIMaKkK2dUeiZb3VPpOS/0V3CG5si/aYn4l95qDR7hSTwvJTcOhVhZjMqNidMx21uho7pVyJqXplui9gpuQ0fwZrRW/Fzp2KkVmZUZZuTpYmTsX3O2M5dmEenB82RPtMT8S+8lsPUifxLMulqHDixXMbmciPRtkva93OTslh1bRJLSNep1PZUo6tnVio9VRt25IaPTLq4dzWTGj/CjsOaTp2jUmqxGthwIa5nMY5zs2R1lulksqruDOXZhHpVkphqpzslHnZaWjOZKq9sZ22ImRYaZnJZXXWydi58ZrDtQZhxK7My0XmV1rRFeiot1yp0ua+6nYLjwQ1WYDrrYkTMqRp5FdZEuu1a1sm5c8Ne/wDHKD3IXtRnLsxj0gNjj17xvFYntYRo4zjsceveN4rE9rCNHHl6AAAAAAAAAAAAAAAAAAAAAAzJp+3wneChcimmzMmn7fCd4KFyKBadIp8jV9EslJYljtbCcyDZc+Rc97NRF4V12t21I7TikOmUumonSw4MzD7K5WMb51siELgbE2HKHQ5eZm4UPmyGxFe7aIjnpETdVHK21+2inDaUcfOxvU2LAguhwIN0hsd9JVda7321XWyJbg/yoFyVvFeHa7OQJuqVSE98s/PCW0ZMrroutEamZLtatl7HdOeq+OqdH0sydXhVViwIUCKx8TK+zXOR9k+jfhTzlCgDTbMV4dZiV2I2VSFzS5mRYloutLIn0ctr2REva9kOfwXjqnSGOKtPzdVY2HMPgLCcrX2ejEejrdLqtdN3slCADS1JxVh3D8GYdRqnCYswrnvskVczrLZEu1bIl1siatanN6PMT0lNGSYexNUmtzLER8O0RFsr8ydMxvcXUpRoA1BN43oE3Py87HrLFfK5tqW0VMuduRbojdersnNUbHNOgaV52rRqqxIEWDCayJlfZzmoxFT6N+BfMUIALnwvjKRlMKViUmak1r5mLOOhNVr7vbEh5WKnS6rr2dzhPFV8VycfQhCoMKfasy3a0WFlddLRFcuvLbc17pUoAtXY49e8bxWJ7WEaOM47HHr3jeKxPawjRwAAAAAAAAAAAAAAAAAAAAAAKyx9ol58cQrVlrW1XYxuTas/0eHNtibt+wWaAKP6HxOMy+r/ADR0PicZl9X+aXgAKP6HxOMy+r/NHQ+JxmX1f5peAAo/ofE4zL6v80dD4nGZfV/ml4ACj+h8TjMvq/zR0PicZl9X+aXgAKP6HxOMy+r/ADR0PicZl9X+aXgAKP6HxOMy+r/NPjOaBoclLLMTOKVRrbXXme661siIiRbqqqqIiJrVVQvY8lUk1npNYLIuV12ua610RzVRyXThTVZe0vBugVlohwTL0GtRKpT6+kxmguh5Uho1LOe12ZHtiOR1sllRNy6XtqLYOawphZKA7MkVVs3K1Lq5UuyGxyrEVEV90l4apdOl1omqyJ0oAAAAAAAAAAAAAAAAAAAAAAAAAAAAAAAAAAAAAAAAAAAAAAAAAAAAAAAAAAAAAAAAAAAAAAAAAAAAAAAAAAAAAAAAAAAAAAAAH//Z" id="21533" name="AutoShape 29">
            <a:hlinkClick r:id="rId20"/>
          </p:cNvPr>
          <p:cNvSpPr>
            <a:spLocks noChangeArrowheads="1" noChangeAspect="1"/>
          </p:cNvSpPr>
          <p:nvPr/>
        </p:nvSpPr>
        <p:spPr>
          <a:xfrm>
            <a:off x="155575" y="-1744663"/>
            <a:ext cx="4714875" cy="36480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xIHBhQIBxQRFhUXFBcUGBYYFyIbHBYeHh4cGhYeFiQfJSggIhomHB4ZIzEhJTArOi4uFx80OD8sOSgtLisBCgoKDg0OGxAQGzclICY0MDQtNCw3NDQ0LCwsLTItLCwsLCwsLCwvLCwsLSw0LCwsLCwsLCwsLCwsLDcsLCwsLP/AABEIAQkAvgMBIgACEQEDEQH/xAAcAAEAAwEBAQEBAAAAAAAAAAAABQcIBgQDAQL/xABQEAABAgQBBQoJBwgKAwEAAAABAAIDBAURBgcSITGTExYXNkFRVGF0syJTcXOxstLT4hQ1N1JygZEIFTJCg5SiwTM4Q2JjgoSSocQjNNEk/8QAGQEBAAMBAQAAAAAAAAAAAAAAAAIDBAUB/8QAKxEAAgECBQQBBAIDAAAAAAAAAAECAxEEExQxURIhMjMiI0JxgWLRQVJh/9oADAMBAAIRAxEAPwCqURTeEcMRsWVJ0hTXQmubDMUmISBYFrTawJvdw/5XbbSV2c5K/ZEIisjgVqPjJLaP92nArUfGSW0f7tV59PknlT4K3RWRwK1HxkltH+7TgVqPjJLaP92mfT5GVPgrdFZHArUfGSW0f7tOBWo+Mkto/wB2mfT5GVPgrdFZHArUfGSW0f7tOBWo+Mkto/3aZ9PkZU+Ct0Vk8CtR8bJbR/u1XMeEYEd0F9rtcWm3ODY2UozjLZkXFx3P4RS+FcOxcUVb8204w2vzHPu8kNs219QJvpHIux4Faj4yS2j/AHaSqQi7NnqhJ90it0VkcCtR8ZJbR/u04Faj4yS2j/dqOfT5PcqfBW6KyOBWo+Mkto/3acCtR8ZJbR/u0z6fIyp8FborI4Faj4yS2j/dpwK1HxkltH+7TPp8jKnwVuisjgVqPjJLaP8AdpwK1HxkltH+7TPp8jKnwVui9NSknU2oxZCOWl0KI+E4t1EtJabXsbXC8ytIBWVkC45ReyP7yEq1VlZAuOUXsj+8hKqv62Tp+SL9REXINwREQBERAEREAWQqt86xvPRPWK16shVb51jeeiesVtwe7M+I2R22Q3j4OzxfSxaHWeMhvHwdni+li0Oq8X7CdHwCIizFoREQBERAEREBlDGXHCd7XMd45Q6mMZccJ3tcx3jlDrtR2Rz5bhWVkC45ReyP7yEq1VlZAuOUXsj+8hKFf1slT8kX6iIuQbguQxLlIp+HoxlpiI6JFGgw4Qzi08zjcNB6ibqByz4zfRJRtFpbi2NFbnPeDphw728Hmc4gi/IGnUbFUKtdDDda6pFFSr0uyL3l8tsk+Lmx4E20fWsw28oD7/hdd5QMRSuIpX5RR4rIgFs4DQ5t9We02cPvCyYvfQ6xGoNTZUaY8te0/c4crXjlaeUfzAKunhItfEhGu79zXCKLwxW2YioMKqy2gRG3Ldea4aHtPkcCPuUoue1Z2ZqCyFVvnWN56J6xWvVkKrfOsbz0T1itmD3ZnxGyO2yG8fB2eL6WLQ6zxkN4+Ds8X0sWh1Xi/YTo+AREWYtCIiAIiIAiIgMoYy44Tva5jvHKHUxjLjhO9rmO8coddqOyOfLcKysgXHKL2R/eQlWqsrIFxyi9kf3kJQr+tkqfki/URFyDcZoyux3Rsoc0In6u5sb1Dc2H0kn71x6s/LvQXSleZXIY/wDHGaGOPNEaLC/2mAW+w5VguvRacFYw1FaTCImpWlZfGQCO6JhaPBfqbMnN6rsYSPx0/erPXIZKqA7D2DocGaGbEiEx4g5Wl1s0HrDA0HrBXXrj1mnNtHQgrRQWQqt86xvPRPWK16shVb51jeeiesVpwe7KcRsjtshvHwdni+li0Os8ZDePg7PF9LFodV4v2E6PgERFmLQiIgCIiAIiIDKGMuOE72uY7xyh1MYy44Tva5jvHKHXajsjny3CsrIFxyi9kf3kJVqrKyBccovZH95CUK/rZKn5Iv1ERcg3Hjq9Lg1mnPp9SYHw3izmn8QRygg2II1EKkcS5G5uSjGJh9zZiHyNc4MiDqN7Md5bjyK+kVtOtKnsQlBS3MyQMmlWjRRD+SPb1uiQwB5fC9CsvAeSZlHmm1LEDmxYrSHMht/o2HkJJF3OHJoAHXoItBFOeJnJW2PI0op3CIizlgWQqt86xvPRPWK16shVb51jeeiesVtwe7M+I2R22Q3j4OzxfSxaHWeMhvHwdni+li0Oq8X7CdHwCIizFoREQBERAEREBlDGXHCd7XMd45Q6mMZccJ3tcx3jlDrtR2Rz5bhWVkC45ReyP7yEq1VlZAuOUXsj+8hKFf1slT8kX6iIuQbgiL+XPDP0iBptp5zqQH9IiIAiIgCyFVvnWN56J6xWvVkKrfOsbz0T1ituD3ZnxGyO2yG8fB2eL6WLQ6zxkN4+Ds8X0sWh1Xi/YTo+AREWYtCIiAIiIAiIgMoYy44Tva5jvHKHUxjLjhO9rmO8coddqOyOfLcKysgXHKL2R/eQlWqnsG4pi4RqjqhIshvc6EYRD72sXNdfQRpu0fio1YuUGkewdpJs1Siojhtnejyv8ftKKqWVuqTrMyE+DBH+FD0/i8u/4ssCwtRmrOgXxiDEEth2S+V1eK1g5Brc88zGjST5FnvH+PY2LpwNYHQpdjrw4d9JPI+IR+vzAaG8l9JPLzs5EqEyZmee+I863PcXH8TydS+AFzYeTy8y10sPGHd92UTquXZFlYLytzFIzZOv50xB0AP/ALVg8p/THl09Z1K+YEUR4DYzQ4BzQ4BwIIuL6QdIPUVUeSzJoZeKyu4kZZws6DAcNLTyPij63M3k1nToFwLHiHDq+JopdVvkERFnLD8JsLlY/nYojzsSM3U57nD7yStU4wqX5owtMz/KyC8t+0RZg+9xA+9ZPaLCwW/BrdmbEPZFiZCYefjku5paKf4oY/mtCKk/yfJLOqM3PkaGw4cIH7RLnD+Fv4hXYqMU71Cyj4BERZy0IiIAiIgCIiAyhjLjhO9rmO8codTGMuOE72uY7xyh12o7I58twvwuDRdy/VZGQVofjGKHgH/8j9fnISTl0xchFXditN0bzj8V6pKTiz7s2QhxYp5obC8/wgrXm4M+q38Avpq1LG8b/E0adcmcKFkqqVVcHTENsuz60U6bdTRd1+o5qtzBuTeTwu4TIBjRx/avH6Pm26m+XSetdmioqYic+xZGnGIREVBYEReSq1GHSadEqE+7Nhw2lzj1Dm5ydQHKSEBWeXuvCBS4VCgnwort1idTGHwQfK/T+zKo9SuKK5ExHXotVmtBe7wW/UYNDGjyDXzkk8qYVobsR4gg0qDfw3eER+qwaYjvube3XYcq69KCpw7/ALMU31y7F75F6R+bMEMjxBZ0d7o58hs2H9xY1p/zLu184EFsvAbAggBrWhrQOQAWAH3L6LlTl1SbNiVlYIiKJ6EREAREQBERAZQxlxwne1zHeOUOpjGXHCd7XMd45Q67Udkc+W4VlZAuOUXsj+8hKtVZWQLjlF7I/vIShX9bJU/JF+oiLkG4IiIAiKFxLiqUwxLbrVooaSLthjS9/wBlo0/fqHKQvUm3ZC9iXjxmy8F0aO5rWtBc5xNgANJJJ1BZ4ypY9OKZv5BTSRKw3XHIYzh+u7+6P1R9502A8mPMoUxi1/ydoMKWBuIQOl9tRinlPLm6h1kXXGroUMP0/KW5lq1b9kfhNhcrQGRnCBolJNXn22jx2iwI0w4etoPMXaHH/KNYK4/JJk/NWmG16sttAaQ6Ewj+mcNTj/hg/wC49Wu+FDFVvsX7JUadvkwiIsJoCIiAIiIAiIgCIiAyhjLjhO9rmO8codTGMuOE72uY7xyh12o7I58twuwyW4lgYVxC+fqm6ZjoDoYzG3Ny+G4co0WaVx6JKKkrMRdnc0Hwy03mmtmPaThlpvNNbMe0s+Is+kplufI0E7LNTQLhs0f2Y9pRc9lxl2MP5vlY7j/iOawfw55VIovVhaaPM+R31cyuVGptMOUMOXafFi7/APc6/wCLQFwkeM6ZjGPMuc97tJc4lzj5SdJX7LQHzUbcZVr3uOprGlzj5ANK7jDuSeoVciJONEtDPLF0vt1MGm/U4tVn06S4I/OZwjWlzg1gJJIAA0kk6gOtW1k9yTumHNqeK2lrNDmyx1u5jG5h/c1nltpBsHCOT+SwtaNLM3SNbTGiaXDnzBqaPJp5yV1ayVcVftAvhRt3Z/LGiGwMYAABYAagOSy/pEWMvCIiAIiIAiIgCIiAIiIDKGMuOE72uY7xyh1MYy44Tva5jvHKHXajsjny3C7TJPh2XxNiOJJVhrnMbLuiABxb4QfDaDdpB1OOhcWrKyBccovZH95CUazag2j2n5IsPgkpPiYm3ie0nBJSfExNvE9pd0i5edU/2Zt6VwcKMklJB/oYm3ie0vdJ5NqVJm8OUhu8450T13ELrER1Zv8Ayz3pXB5pKQhU+FuUhDhw28zGho/ABelEVZ6EREAREQBERAEREAREQBERAEREBlDGXHCd7XMd45Q6mMZccJ3tcx3jlDrtR2Rz5bhWVkC45ReyP7yEq1UvhfEkfC9QdPUrMz3QzDOe3OFiWuPKNN2heVIuUGkewdpJs1gizvww1Tnltl8ScMNU55bZfEufpKhqzoGiEWd+GGqc8tsviThhqnPLbL4k0lQZ0DRCLO/DDVOeW2XxJww1Tnltl8SaSoM6BohFnfhhqnPLbL4k4Yapzy2y+JNJUGdA0Qizvww1Tnltl8ScMNU55bZfEmkqDOgaIRZ34Yapzy2y+JOGGqc8tsviTSVBnQNEIs78MNU55bZfEnDDVOeW2XxJpKgzoGiEWd+GGqc8tsviThhqnPLbL4k0lQZ0DRCLO/DDVOeW2XxJww1Tnltl8SaSoM6BohFnfhhqnPLbL4k4Yapzy2y+JNJUGdA5jGXHCd7XMd45Q6+9QnHVCfiT0zbPiRHRHWFhdxLnW6rlfBdJKyMb3CIpvCuFZnFcy+XpAh3Y0OdnuzRYmwtoOn/4jaSuwk27IhEVgcD1U5pban2V+HI9VLapban2VXnU+SeVPg4BFJYfoUfENVFMpoaYhDj4TrABusk/8aOddbwP1T6svtfhUpVIxdmzxQk9kcAi7/gfqn1Zfa/CuYqmGpml4gbQpprd2c6G1oDgQS+wZY81zyoqkJbMOEluiHRd/wAD9U+rLbX4U4H6p9WX2vwqOdT5PcqfBwCKcxXhSZwnEhsrAYN0DnNLHZwObbOvq5x+Kn4GSSpx4DYzWy9nAOF4unSL6dGtSdSCV7nnRLaxy2GqQa/XoNJhuDDFcW5xFw2zS4m2i+gLq8cZM34Sowqb5hkUbo2GWiGWEXB03zjzautT2BsmVQo2LZepT4gCHDc5zrRLnSxzRYW5yF1GXXiOO0Q/Q5Z5V/qRUX2LVTtBtruZ8Rddh/JxP4hpLKpThB3N5cG50SxOa4sOix5QV4aFg2brtWjUyQazdIBIiZz7AEOLCAdN9IP4LRmR799irolwc+i6CuYNm6HV4NLnms3SOWiHmvuCXODACdFvCI18691fycT+H6U+p1BsHc2ZudmxLkZzg0aLDlITMj277jolwe/A+TR+LqMakyYbCG6Ohhphl5NgDe+cOfV1KH3ou3+b091bnbpue65uj9DdL5t76uS+td7kjnKlBwu5lGlpaLC3d9nRIxhm9m5wsGuuOvQoOlRI0XLkyJVGMZFMwc9jHZzW/wDhIbY8vg2N+vk1KhVJ9Uu+ydi7ojZdjy45yavwhR21J8w2KDEbDzRDLCLhxvfOPNq6168J5J34joEKrCaZDETOIZuRdazi3Sc4c19S7nLxxKZ2mH6r1M5Jvo9lPsv7x6qdeeUpX73JKnHrsZtqEqZGoRZN5BMOI+GSNRLXFpI6tC+CkcS8ZZvtUfvHKOW5bGaSs2Fa/wCT588TfmYfrFVQrX/J8+eZvzMP1iqsR62To+Z3WP8AKJDwdNw5MwXRoj255AcGBrL5t72NySHWH903IXVUapMrFJhVKUvmRYbYjbixAcL2PWozE+DpLFLmPrMIucy4a5r3MNjrBLSLjqKmZSWZJSrJWUaGsY0Ma0amgCwA6rLkm0z9kW+kIeajfyVy48xPvSw+amIe6Oz2w2svmgl31jY2AAJ1cluVU1kW+kIeajfyV+1SmwatIukqlDbEhu1tcLg20j7wdII1WWnFeZVR8TnsnWMN+VIfNRIW5PhxNzc0HOadAcC02HIdXJZVrj36a5fzsn6zVc9Go8ChyIkqTDbDhgk5reUnWSTpJ6zzKmMe/TXLedk/WavMN5P8M9q7Fz12pto1GjVOMC5sKE+IWjWc0E2HlXHZN8orsYT8WRmoAhOYzdGlry4Ft80g3AsQS3y3Oq2nvIsNsaEYUYBzXAggi4IOggjlFlGULDUph7PNGgQ4WfbOLb3NtQubmwubAaBdZywqn8ov/wBiS83MemErjp3zdD8230BU5+UX/wCxJebmPTCVyU75vh+bZ6AtFT1Q/ZCPkyusLZWPz9i5tGdL5kOI57Ybw+7vBDnAxG2Frhp1HQba9a9OXXiOO0Q/Q5dXIYVkqdVnVaSl4TIz73eBp0/pZo1NJ5bWvyrlMuvEcdoh+hyhR9iPaniyQyN/RxK+WP38Vcxkn+kKr+df30RdPkb+jiV8sfv4q6CmYdlaTUI0/T4TWRIxzojgT4RuTqJsNJJ0W1qc5pSmuf7PEr2K3yq/STSPPQe/YuqywfR3Nfsu9hqeqeHZWq1GDUKhCa+LBOdDcSRmm4cNANjYgHTdQOWD6O5r9l3sNeRmm4Lj+zyStGRG5CuJB7RE9DVxh/rB/wCo/wCuuzyFcSD2iJ6GrjT/AFg/9R/11dH2VPwyP2xOvy8cSmdph+q9TOSb6PZT7L+8eobLxxKZ2mH6r1M5Jvo9lPsv7x6qfoX5JL2fozviXjLN9qj945RykcTcZZvtUfvHKOXTjsY5eTC7TJdXpmhVKNEpEpEmi+G0Oay92AHQTZrtGmy4tWPkSrUtRatMvq0aHCDoTA0vdmgkONwCdF9KrreD7XJU/I7KRm65imuwYkWE6nysN7XvBPhRLHS03s51xotYAXJNyAFYlTnmUynRJ+bIDIbHPceoC656cykUqUhGI6bhOtyMu8nyZoKp/KLlGiYsb8gkmuhSwIOabZ8UjSDEtcAA6Q0X0i5J0WwxpSqNdrI0ymoLc4iBNPl5j5TLOfDfpIcxxa4X12IseWy9u+Gd6XOfvET2lGoulZGTqa2JLfDO9LnP3iJ7S8UaaiR5n5THfEc+4Oe5xLrjUbk3uNH4L5IlkHJskt8M70uc/eIntJvhnelzn7xE9pRqJ0odUuT0Tk9Gn3B0/FixSBYGI9zyBzDOJsF6WV+chsDIc1NgAWAEd4AHIAM7Uo5Esh1Pkkt8M70uc/eIntL4TlUmJ6GIc9HjxGg3AiRXPAOq4DiRe19PWvIiWQ6nye2VrEzJwRAk5iZhtF7NZFe1ovpNgCBrX13wzvS5z94ie0o1Esh1Pkkt8M70uc/eIntL5TVYmZyCYE5MTMRptdr4r3NNtIuCSNa8SJZDqfJ65OqTEjDMORjx4bSbkQ4rmAnVchpAvq09S+XyuJ8r+V7pE3S+dumec+/PnXzr9d18USyPLs9c5VJiehiHPR48RoNwIkVzwDquA4kX16etf1K1iZk4IgycxMw2i9msjPa0X0mwBA1rxIlke9T3P1zi9xc8kkm5J1nnuvxEXpEItSbwqX0KV2YTeFS+hSuzCx6yPBp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B1mm0enThk4UjJuc0gPc8shQ4ZIzmtc950xC3TmNDjaxNgQT6aJQaTVIpl30+XhxA3PDS1jmxGXsHwnsJa9l9HOLi4FxeWqVr2PMj/p3aIi5pqCIiAIiIAiIgCIiAIiIAiIgCIiAIiIAiIgCIiArSuyT5isQ6VDLYcVtSdN5783w4TobgHsDyA/MJEMtFyM0G1iCflhqlvmpSFSJXNbEl/lO7RmOBaHRIrS1oLSWh0Ro3Qw2nwLNva4Xuy6cQon22esF0GTziVK+Zb6Fob+mpEPusf/Z" id="21535" name="AutoShape 31">
            <a:hlinkClick r:id="rId21"/>
          </p:cNvPr>
          <p:cNvSpPr>
            <a:spLocks noChangeArrowheads="1" noChangeAspect="1"/>
          </p:cNvSpPr>
          <p:nvPr/>
        </p:nvSpPr>
        <p:spPr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xIHBhQIBxQRFhUXFBcUGBYYFyIbHBYeHh4cGhYeFiQfJSggIhomHB4ZIzEhJTArOi4uFx80OD8sOSgtLisBCgoKDg0OGxAQGzclICY0MDQtNCw3NDQ0LCwsLTItLCwsLCwsLCwvLCwsLSw0LCwsLCwsLCwsLCwsLDcsLCwsLP/AABEIAQkAvgMBIgACEQEDEQH/xAAcAAEAAwEBAQEBAAAAAAAAAAAABQcIBgQDAQL/xABQEAABAgQBBQoJBwgKAwEAAAABAAIDBAURBgcSITGTExYXNkFRVGF0syJTcXOxstLT4hQ1N1JygZEIFTJCg5SiwTM4Q2JjgoSSocQjNNEk/8QAGQEBAAMBAQAAAAAAAAAAAAAAAAIDBAUB/8QAKxEAAgECBQQBBAIDAAAAAAAAAAECAxEEExQxURIhMjMiI0JxgWLRQVJh/9oADAMBAAIRAxEAPwCqURTeEcMRsWVJ0hTXQmubDMUmISBYFrTawJvdw/5XbbSV2c5K/ZEIisjgVqPjJLaP92nArUfGSW0f7tV59PknlT4K3RWRwK1HxkltH+7TgVqPjJLaP92mfT5GVPgrdFZHArUfGSW0f7tOBWo+Mkto/wB2mfT5GVPgrdFZHArUfGSW0f7tOBWo+Mkto/3aZ9PkZU+Ct0Vk8CtR8bJbR/u1XMeEYEd0F9rtcWm3ODY2UozjLZkXFx3P4RS+FcOxcUVb8204w2vzHPu8kNs219QJvpHIux4Faj4yS2j/AHaSqQi7NnqhJ90it0VkcCtR8ZJbR/u04Faj4yS2j/dqOfT5PcqfBW6KyOBWo+Mkto/3acCtR8ZJbR/u0z6fIyp8FborI4Faj4yS2j/dpwK1HxkltH+7TPp8jKnwVuisjgVqPjJLaP8AdpwK1HxkltH+7TPp8jKnwVui9NSknU2oxZCOWl0KI+E4t1EtJabXsbXC8ytIBWVkC45ReyP7yEq1VlZAuOUXsj+8hKqv62Tp+SL9REXINwREQBERAEREAWQqt86xvPRPWK16shVb51jeeiesVtwe7M+I2R22Q3j4OzxfSxaHWeMhvHwdni+li0Oq8X7CdHwCIizFoREQBERAEREBlDGXHCd7XMd45Q6mMZccJ3tcx3jlDrtR2Rz5bhWVkC45ReyP7yEq1VlZAuOUXsj+8hKFf1slT8kX6iIuQbguQxLlIp+HoxlpiI6JFGgw4Qzi08zjcNB6ibqByz4zfRJRtFpbi2NFbnPeDphw728Hmc4gi/IGnUbFUKtdDDda6pFFSr0uyL3l8tsk+Lmx4E20fWsw28oD7/hdd5QMRSuIpX5RR4rIgFs4DQ5t9We02cPvCyYvfQ6xGoNTZUaY8te0/c4crXjlaeUfzAKunhItfEhGu79zXCKLwxW2YioMKqy2gRG3Ldea4aHtPkcCPuUoue1Z2ZqCyFVvnWN56J6xWvVkKrfOsbz0T1itmD3ZnxGyO2yG8fB2eL6WLQ6zxkN4+Ds8X0sWh1Xi/YTo+AREWYtCIiAIiIAiIgMoYy44Tva5jvHKHUxjLjhO9rmO8coddqOyOfLcKysgXHKL2R/eQlWqsrIFxyi9kf3kJQr+tkqfki/URFyDcZoyux3Rsoc0In6u5sb1Dc2H0kn71x6s/LvQXSleZXIY/wDHGaGOPNEaLC/2mAW+w5VguvRacFYw1FaTCImpWlZfGQCO6JhaPBfqbMnN6rsYSPx0/erPXIZKqA7D2DocGaGbEiEx4g5Wl1s0HrDA0HrBXXrj1mnNtHQgrRQWQqt86xvPRPWK16shVb51jeeiesVpwe7KcRsjtshvHwdni+li0Os8ZDePg7PF9LFodV4v2E6PgERFmLQiIgCIiAIiIDKGMuOE72uY7xyh1MYy44Tva5jvHKHXajsjny3CsrIFxyi9kf3kJVqrKyBccovZH95CUK/rZKn5Iv1ERcg3Hjq9Lg1mnPp9SYHw3izmn8QRygg2II1EKkcS5G5uSjGJh9zZiHyNc4MiDqN7Md5bjyK+kVtOtKnsQlBS3MyQMmlWjRRD+SPb1uiQwB5fC9CsvAeSZlHmm1LEDmxYrSHMht/o2HkJJF3OHJoAHXoItBFOeJnJW2PI0op3CIizlgWQqt86xvPRPWK16shVb51jeeiesVtwe7M+I2R22Q3j4OzxfSxaHWeMhvHwdni+li0Oq8X7CdHwCIizFoREQBERAEREBlDGXHCd7XMd45Q6mMZccJ3tcx3jlDrtR2Rz5bhWVkC45ReyP7yEq1VlZAuOUXsj+8hKFf1slT8kX6iIuQbgiL+XPDP0iBptp5zqQH9IiIAiIgCyFVvnWN56J6xWvVkKrfOsbz0T1ituD3ZnxGyO2yG8fB2eL6WLQ6zxkN4+Ds8X0sWh1Xi/YTo+AREWYtCIiAIiIAiIgMoYy44Tva5jvHKHUxjLjhO9rmO8coddqOyOfLcKysgXHKL2R/eQlWqnsG4pi4RqjqhIshvc6EYRD72sXNdfQRpu0fio1YuUGkewdpJs1Siojhtnejyv8ftKKqWVuqTrMyE+DBH+FD0/i8u/4ssCwtRmrOgXxiDEEth2S+V1eK1g5Brc88zGjST5FnvH+PY2LpwNYHQpdjrw4d9JPI+IR+vzAaG8l9JPLzs5EqEyZmee+I863PcXH8TydS+AFzYeTy8y10sPGHd92UTquXZFlYLytzFIzZOv50xB0AP/ALVg8p/THl09Z1K+YEUR4DYzQ4BzQ4BwIIuL6QdIPUVUeSzJoZeKyu4kZZws6DAcNLTyPij63M3k1nToFwLHiHDq+JopdVvkERFnLD8JsLlY/nYojzsSM3U57nD7yStU4wqX5owtMz/KyC8t+0RZg+9xA+9ZPaLCwW/BrdmbEPZFiZCYefjku5paKf4oY/mtCKk/yfJLOqM3PkaGw4cIH7RLnD+Fv4hXYqMU71Cyj4BERZy0IiIAiIgCIiAyhjLjhO9rmO8codTGMuOE72uY7xyh12o7I58twvwuDRdy/VZGQVofjGKHgH/8j9fnISTl0xchFXditN0bzj8V6pKTiz7s2QhxYp5obC8/wgrXm4M+q38Avpq1LG8b/E0adcmcKFkqqVVcHTENsuz60U6bdTRd1+o5qtzBuTeTwu4TIBjRx/avH6Pm26m+XSetdmioqYic+xZGnGIREVBYEReSq1GHSadEqE+7Nhw2lzj1Dm5ydQHKSEBWeXuvCBS4VCgnwort1idTGHwQfK/T+zKo9SuKK5ExHXotVmtBe7wW/UYNDGjyDXzkk8qYVobsR4gg0qDfw3eER+qwaYjvube3XYcq69KCpw7/ALMU31y7F75F6R+bMEMjxBZ0d7o58hs2H9xY1p/zLu184EFsvAbAggBrWhrQOQAWAH3L6LlTl1SbNiVlYIiKJ6EREAREQBERAZQxlxwne1zHeOUOpjGXHCd7XMd45Q67Udkc+W4VlZAuOUXsj+8hKtVZWQLjlF7I/vIShX9bJU/JF+oiLkG4IiIAiKFxLiqUwxLbrVooaSLthjS9/wBlo0/fqHKQvUm3ZC9iXjxmy8F0aO5rWtBc5xNgANJJJ1BZ4ypY9OKZv5BTSRKw3XHIYzh+u7+6P1R9502A8mPMoUxi1/ydoMKWBuIQOl9tRinlPLm6h1kXXGroUMP0/KW5lq1b9kfhNhcrQGRnCBolJNXn22jx2iwI0w4etoPMXaHH/KNYK4/JJk/NWmG16sttAaQ6Ewj+mcNTj/hg/wC49Wu+FDFVvsX7JUadvkwiIsJoCIiAIiIAiIgCIiAyhjLjhO9rmO8codTGMuOE72uY7xyh12o7I58twuwyW4lgYVxC+fqm6ZjoDoYzG3Ny+G4co0WaVx6JKKkrMRdnc0Hwy03mmtmPaThlpvNNbMe0s+Is+kplufI0E7LNTQLhs0f2Y9pRc9lxl2MP5vlY7j/iOawfw55VIovVhaaPM+R31cyuVGptMOUMOXafFi7/APc6/wCLQFwkeM6ZjGPMuc97tJc4lzj5SdJX7LQHzUbcZVr3uOprGlzj5ANK7jDuSeoVciJONEtDPLF0vt1MGm/U4tVn06S4I/OZwjWlzg1gJJIAA0kk6gOtW1k9yTumHNqeK2lrNDmyx1u5jG5h/c1nltpBsHCOT+SwtaNLM3SNbTGiaXDnzBqaPJp5yV1ayVcVftAvhRt3Z/LGiGwMYAABYAagOSy/pEWMvCIiAIiIAiIgCIiAIiIDKGMuOE72uY7xyh1MYy44Tva5jvHKHXajsjny3C7TJPh2XxNiOJJVhrnMbLuiABxb4QfDaDdpB1OOhcWrKyBccovZH95CUazag2j2n5IsPgkpPiYm3ie0nBJSfExNvE9pd0i5edU/2Zt6VwcKMklJB/oYm3ie0vdJ5NqVJm8OUhu8450T13ELrER1Zv8Ayz3pXB5pKQhU+FuUhDhw28zGho/ABelEVZ6EREAREQBERAEREAREQBERAEREBlDGXHCd7XMd45Q6mMZccJ3tcx3jlDrtR2Rz5bhWVkC45ReyP7yEq1UvhfEkfC9QdPUrMz3QzDOe3OFiWuPKNN2heVIuUGkewdpJs1gizvww1Tnltl8ScMNU55bZfEufpKhqzoGiEWd+GGqc8tsviThhqnPLbL4k0lQZ0DRCLO/DDVOeW2XxJww1Tnltl8SaSoM6BohFnfhhqnPLbL4k4Yapzy2y+JNJUGdA0Qizvww1Tnltl8ScMNU55bZfEmkqDOgaIRZ34Yapzy2y+JOGGqc8tsviTSVBnQNEIs78MNU55bZfEnDDVOeW2XxJpKgzoGiEWd+GGqc8tsviThhqnPLbL4k0lQZ0DRCLO/DDVOeW2XxJww1Tnltl8SaSoM6BohFnfhhqnPLbL4k4Yapzy2y+JNJUGdA5jGXHCd7XMd45Q6+9QnHVCfiT0zbPiRHRHWFhdxLnW6rlfBdJKyMb3CIpvCuFZnFcy+XpAh3Y0OdnuzRYmwtoOn/4jaSuwk27IhEVgcD1U5pban2V+HI9VLapban2VXnU+SeVPg4BFJYfoUfENVFMpoaYhDj4TrABusk/8aOddbwP1T6svtfhUpVIxdmzxQk9kcAi7/gfqn1Zfa/CuYqmGpml4gbQpprd2c6G1oDgQS+wZY81zyoqkJbMOEluiHRd/wAD9U+rLbX4U4H6p9WX2vwqOdT5PcqfBwCKcxXhSZwnEhsrAYN0DnNLHZwObbOvq5x+Kn4GSSpx4DYzWy9nAOF4unSL6dGtSdSCV7nnRLaxy2GqQa/XoNJhuDDFcW5xFw2zS4m2i+gLq8cZM34Sowqb5hkUbo2GWiGWEXB03zjzautT2BsmVQo2LZepT4gCHDc5zrRLnSxzRYW5yF1GXXiOO0Q/Q5Z5V/qRUX2LVTtBtruZ8Rddh/JxP4hpLKpThB3N5cG50SxOa4sOix5QV4aFg2brtWjUyQazdIBIiZz7AEOLCAdN9IP4LRmR799irolwc+i6CuYNm6HV4NLnms3SOWiHmvuCXODACdFvCI18691fycT+H6U+p1BsHc2ZudmxLkZzg0aLDlITMj277jolwe/A+TR+LqMakyYbCG6Ohhphl5NgDe+cOfV1KH3ou3+b091bnbpue65uj9DdL5t76uS+td7kjnKlBwu5lGlpaLC3d9nRIxhm9m5wsGuuOvQoOlRI0XLkyJVGMZFMwc9jHZzW/wDhIbY8vg2N+vk1KhVJ9Uu+ydi7ojZdjy45yavwhR21J8w2KDEbDzRDLCLhxvfOPNq6168J5J34joEKrCaZDETOIZuRdazi3Sc4c19S7nLxxKZ2mH6r1M5Jvo9lPsv7x6qdeeUpX73JKnHrsZtqEqZGoRZN5BMOI+GSNRLXFpI6tC+CkcS8ZZvtUfvHKOW5bGaSs2Fa/wCT588TfmYfrFVQrX/J8+eZvzMP1iqsR62To+Z3WP8AKJDwdNw5MwXRoj255AcGBrL5t72NySHWH903IXVUapMrFJhVKUvmRYbYjbixAcL2PWozE+DpLFLmPrMIucy4a5r3MNjrBLSLjqKmZSWZJSrJWUaGsY0Ma0amgCwA6rLkm0z9kW+kIeajfyVy48xPvSw+amIe6Oz2w2svmgl31jY2AAJ1cluVU1kW+kIeajfyV+1SmwatIukqlDbEhu1tcLg20j7wdII1WWnFeZVR8TnsnWMN+VIfNRIW5PhxNzc0HOadAcC02HIdXJZVrj36a5fzsn6zVc9Go8ChyIkqTDbDhgk5reUnWSTpJ6zzKmMe/TXLedk/WavMN5P8M9q7Fz12pto1GjVOMC5sKE+IWjWc0E2HlXHZN8orsYT8WRmoAhOYzdGlry4Ft80g3AsQS3y3Oq2nvIsNsaEYUYBzXAggi4IOggjlFlGULDUph7PNGgQ4WfbOLb3NtQubmwubAaBdZywqn8ov/wBiS83MemErjp3zdD8230BU5+UX/wCxJebmPTCVyU75vh+bZ6AtFT1Q/ZCPkyusLZWPz9i5tGdL5kOI57Ybw+7vBDnAxG2Frhp1HQba9a9OXXiOO0Q/Q5dXIYVkqdVnVaSl4TIz73eBp0/pZo1NJ5bWvyrlMuvEcdoh+hyhR9iPaniyQyN/RxK+WP38Vcxkn+kKr+df30RdPkb+jiV8sfv4q6CmYdlaTUI0/T4TWRIxzojgT4RuTqJsNJJ0W1qc5pSmuf7PEr2K3yq/STSPPQe/YuqywfR3Nfsu9hqeqeHZWq1GDUKhCa+LBOdDcSRmm4cNANjYgHTdQOWD6O5r9l3sNeRmm4Lj+zyStGRG5CuJB7RE9DVxh/rB/wCo/wCuuzyFcSD2iJ6GrjT/AFg/9R/11dH2VPwyP2xOvy8cSmdph+q9TOSb6PZT7L+8eobLxxKZ2mH6r1M5Jvo9lPsv7x6qfoX5JL2fozviXjLN9qj945RykcTcZZvtUfvHKOXTjsY5eTC7TJdXpmhVKNEpEpEmi+G0Oay92AHQTZrtGmy4tWPkSrUtRatMvq0aHCDoTA0vdmgkONwCdF9KrreD7XJU/I7KRm65imuwYkWE6nysN7XvBPhRLHS03s51xotYAXJNyAFYlTnmUynRJ+bIDIbHPceoC656cykUqUhGI6bhOtyMu8nyZoKp/KLlGiYsb8gkmuhSwIOabZ8UjSDEtcAA6Q0X0i5J0WwxpSqNdrI0ymoLc4iBNPl5j5TLOfDfpIcxxa4X12IseWy9u+Gd6XOfvET2lGoulZGTqa2JLfDO9LnP3iJ7S8UaaiR5n5THfEc+4Oe5xLrjUbk3uNH4L5IlkHJskt8M70uc/eIntJvhnelzn7xE9pRqJ0odUuT0Tk9Gn3B0/FixSBYGI9zyBzDOJsF6WV+chsDIc1NgAWAEd4AHIAM7Uo5Esh1Pkkt8M70uc/eIntL4TlUmJ6GIc9HjxGg3AiRXPAOq4DiRe19PWvIiWQ6nye2VrEzJwRAk5iZhtF7NZFe1ovpNgCBrX13wzvS5z94ie0o1Esh1Pkkt8M70uc/eIntL5TVYmZyCYE5MTMRptdr4r3NNtIuCSNa8SJZDqfJ65OqTEjDMORjx4bSbkQ4rmAnVchpAvq09S+XyuJ8r+V7pE3S+dumec+/PnXzr9d18USyPLs9c5VJiehiHPR48RoNwIkVzwDquA4kX16etf1K1iZk4IgycxMw2i9msjPa0X0mwBA1rxIlke9T3P1zi9xc8kkm5J1nnuvxEXpEItSbwqX0KV2YTeFS+hSuzCx6yPBp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B1mm0enThk4UjJuc0gPc8shQ4ZIzmtc950xC3TmNDjaxNgQT6aJQaTVIpl30+XhxA3PDS1jmxGXsHwnsJa9l9HOLi4FxeWqVr2PMj/p3aIi5pqCIiAIiIAiIgCIiAIiIAiIgCIiAIiIAiIgCIiArSuyT5isQ6VDLYcVtSdN5783w4TobgHsDyA/MJEMtFyM0G1iCflhqlvmpSFSJXNbEl/lO7RmOBaHRIrS1oLSWh0Ro3Qw2nwLNva4Xuy6cQon22esF0GTziVK+Zb6Fob+mpEPusf/Z" id="21537" name="AutoShape 33">
            <a:hlinkClick r:id="rId22"/>
          </p:cNvPr>
          <p:cNvSpPr>
            <a:spLocks noChangeArrowheads="1" noChangeAspect="1"/>
          </p:cNvSpPr>
          <p:nvPr/>
        </p:nvSpPr>
        <p:spPr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s://encrypted-tbn2.gstatic.com/images?q=tbn:ANd9GcSq7YiRX4DOvO0yZGD-UekpZy3ne0wkr7HakiM-sEmLzgnin0nI" id="21539" name="Picture 35">
            <a:hlinkClick r:id="rId23"/>
          </p:cNvPr>
          <p:cNvPicPr>
            <a:picLocks noChangeArrowheads="1"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6362444" y="4267200"/>
            <a:ext cx="2328042" cy="1548564"/>
          </a:xfrm>
          <a:prstGeom prst="rect">
            <a:avLst/>
          </a:prstGeom>
          <a:noFill/>
        </p:spPr>
      </p:pic>
      <p:pic>
        <p:nvPicPr>
          <p:cNvPr descr="C:\Users\Orberson\AppData\Local\Microsoft\Windows\Temporary Internet Files\Content.IE5\UR5TEGAZ\MC900057297[1].wmf" id="21540" name="Picture 36"/>
          <p:cNvPicPr>
            <a:picLocks noChangeArrowheads="1"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7540676" y="1905000"/>
            <a:ext cx="1127383" cy="1143000"/>
          </a:xfrm>
          <a:prstGeom prst="rect">
            <a:avLst/>
          </a:prstGeom>
          <a:noFill/>
        </p:spPr>
      </p:pic>
      <p:pic>
        <p:nvPicPr>
          <p:cNvPr descr="C:\Users\Orberson\AppData\Local\Microsoft\Windows\Temporary Internet Files\Content.IE5\LZ7T5UQD\MC900439885[1].wmf" id="21542" name="Picture 38"/>
          <p:cNvPicPr>
            <a:picLocks noChangeArrowheads="1"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6553200" y="2971800"/>
            <a:ext cx="1388125" cy="12001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066800" y="6088559"/>
            <a:ext cx="10668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400"/>
              <a:t>$70</a:t>
            </a:r>
            <a:endParaRPr dirty="0" lang="en-US" sz="4400"/>
          </a:p>
        </p:txBody>
      </p:sp>
      <p:sp>
        <p:nvSpPr>
          <p:cNvPr id="31" name="TextBox 30"/>
          <p:cNvSpPr txBox="1"/>
          <p:nvPr/>
        </p:nvSpPr>
        <p:spPr>
          <a:xfrm>
            <a:off x="3886200" y="6088559"/>
            <a:ext cx="10668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400"/>
              <a:t>$25</a:t>
            </a:r>
            <a:endParaRPr dirty="0" lang="en-US" sz="4400"/>
          </a:p>
        </p:txBody>
      </p:sp>
      <p:sp>
        <p:nvSpPr>
          <p:cNvPr id="32" name="TextBox 31"/>
          <p:cNvSpPr txBox="1"/>
          <p:nvPr/>
        </p:nvSpPr>
        <p:spPr>
          <a:xfrm>
            <a:off x="7010400" y="6088559"/>
            <a:ext cx="10668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400"/>
              <a:t>$10</a:t>
            </a:r>
            <a:endParaRPr dirty="0" lang="en-US" sz="44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walmartimages.com/i/p/00/07/87/42/07/0007874207230_500X500.jpg" id="24606" name="Picture 30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6705600" y="3657600"/>
            <a:ext cx="1076325" cy="10763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1371600"/>
            <a:ext cx="2514600" cy="45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Food</a:t>
            </a:r>
            <a:r>
              <a:rPr dirty="0" lang="en-US" smtClean="0" sz="3200"/>
              <a:t>…</a:t>
            </a:r>
            <a:r>
              <a:rPr dirty="0" lang="en-US" smtClean="0" sz="3600"/>
              <a:t>for the family</a:t>
            </a:r>
            <a:endParaRPr dirty="0" lang="en-US" sz="3600"/>
          </a:p>
        </p:txBody>
      </p:sp>
      <p:sp>
        <p:nvSpPr>
          <p:cNvPr id="7" name="Rounded Rectangle 6"/>
          <p:cNvSpPr/>
          <p:nvPr/>
        </p:nvSpPr>
        <p:spPr>
          <a:xfrm>
            <a:off x="3276600" y="1447800"/>
            <a:ext cx="2514600" cy="45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1447800"/>
            <a:ext cx="2514600" cy="45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descr="data:image/jpeg;base64,/9j/4AAQSkZJRgABAQAAAQABAAD/2wCEAAkGBhISEBQQEhQUFBUUFBUUFRQVFRYVFBUUFBQVFBQUFBQXHCYeGBkjGhQUHy8gIycpLCwsFR4xNTAqNSYrLCkBCQoKDgwOGg8PGikkHyQqLCwvLCwqLCksKSkpLCkpKiwsLCwpLCwsKSksLCksKSwpLCkpKSwsLCwsKSwsKSksLP/AABEIAMIBAwMBIgACEQEDEQH/xAAbAAABBQEBAAAAAAAAAAAAAAABAAIEBQYDB//EAEsQAAEDAQQECgYHBgQFBQAAAAEAAhEDBBIhMQUTQVEGFCIyYXGRkqHRUlNigbHBFhdCY3Lh8AcVIzOi0iSCssI0Q3Pi8URUg5PD/8QAGwEBAQADAQEBAAAAAAAAAAAAAAECAwQFBgf/xAAuEQACAQIEAwgCAgMAAAAAAAAAAQIDEQQSIVExQZEFExQiMlJhcTOxQsEVgaH/2gAMAwEAAhEDEQA/APU0QU1FbDAdKMpqKAcCnApkoyoU6SkmSiCgHwlCEooBJQikgBCEIoIAJIoSgEjKCCAdKMpqUoB8pJspSoUcghKUoAoJISqQCBRQKAaUCiUCqBqCKBQgJRQSQDkUwORDkA9KEAUQUAUkklAKUpSRhCiDk8OXOEQgOoRXMvAzMJjrYwZvb3goDskop0nS9NvbPwTTpej6fg7yQExBQTpuj6R7p8k39+0va7qFJ6Sg/vul7XdR/fVLee6UBNSUL980fS/pPknDStL0x4+SAlpKLU0nTDS68DAJgESYEwBvTrJbW1GNeMLzWuukiRIBg9IQEiUpQQlUg6UEJSlAJApSggEmlFBAAoIlAqgCSCSEAiotbSVJmDntB3TJ7AolThCwc0T1kAKXBbSiCs7V0885XW9WJ8VEqW1zuc8n3/JLg1VS2MbznNHWR8FHfpykNpd1A/OFmQ4dCcCpcF3U4Q+iztPyCjv05VOV0dQn4qsDuh3dKrtP2otoOulzTLcRLSOUNqsVmkkSUsqbNGbbVP2z7oHwXN7nnNzj1krzgaWretqd93mnDTFf1tTvu813eBluji8bHY9BNNNurIaP4V1WOAqHWN2zF4DeHbfetey0NcA5pkESD0HELlq0ZUn5jppVo1VoODEi1Ye06ar614FWoBfdADjAEmAFP4NaVqvqkVHveLhgOJImW4rbLCyjDPdGuOKjKWWxqISYzNKpXa1pe4gACSTsCyukOF1RxIpchu8gFx6ccB+sVppUZVX5TbUrRprzGtuIFqwB03aJnXVO8fgpdk4V12HlEVBudn7nDHtldLwU0tGjQsZBvVM2ThgmhR9H6VZXZebgRzmnNp+Y6Vw0vbzSove3nBuG3HqXFJOOjO6n57ZeZPSIXnn05tW9ncCI4d2n7vufmtPeo9P/ABlb46noesIyJHUYXRmkKgye7tn4rH8G+FNWvVLKtwAMJECMZA39KsdO8JGWdmEOqHmt2fid0fFZKaaucssLUjU7u2ppm6ZqjaD1gfKF2ZwgdtYD1Ej4yvPmcIrcXhmpZeLNYBjzDkZve5Qfp9W9XT/q807xG1YCrLhZ/wC0erU9P0zmHD3AjwUqnpGm7J7feY+K8g+ntX1dPtd5q50Dp2raCS5jGMG0F0k7gCfFVVEzCrg6lOOaXD7PTZQlZKnWLeaSOowpVLTNVu0O6x8wtlziNFKBVVS0+PtNI6Rj4FTKWkKbsnDqOB8UBISQSVBj2p0poRCxMRyBCcECoUMJwQCcgEXneqThRUOpz+035q5IVFwp/lD8Y+BW2j+SP2a6345fRlZXGnScHTeMY4YLquDbSZgtMTE7F7VVwTWZ8zx6Sm75VyJTQSYGa21gwosYcbrQOxYljyDIMFbLRdrFSkHZHEEdI/U+9cmOUrLY68E43e5krTz3fid8SrHg3/O/yn4hVto57vxO+JU/QB/jf5T8Quit+B/Rz0vzL7LDhVbebSGXOd07Gj4+Czkq04Qg6wO6I7P/ACqoFTCpKkrFxLbqu4HF2d3DeTHyKc0jep+lY1bXA4T8jmqpjpxC1UHKom3LXbQ2VlGDSUdN9dTR6DrUaZkvF4i7zjtOWHTCmcIT/Bf1HafNZaziXtHtD4rRaYqTRd1FcWMp5Hxvfc9HAVM7WlrNGEQSKC8g/QCdovSJouLwATdIAOUkjPsT7FY6lqrXQRedLiTkABnhsyCGiNDVLQ8sZAgSXHIDZktFo6aNgtIIF+k+pTvDMXrjTBzjH4LZFX48Dz8RUjTbcLZ3ZfV+B04U6VNKmykzB9Sm288Z3AIDQesu/RWKW30tWoGyNrOhznWdtJjcDDjBJG4gjPo6VldH2E1HdCynds04ScKVFuStZ6vdi0fYDUd0fFbbRtlDQOS3sXDR2jg0DDZ5q5pUVshGx4+KxUq8r8uSOjG9fh5J13pPh5JwakthxDbvSfDyQu9J8PJOQVIIVD6Tu38kU2EkALp3+ATmt3+XikEQhAhjfa7x80QxvT3j5oJwUARTb7XePmjq2+13j5pJwagGGm32u8fNUPCsAUhnzxmTuK0L4AkkDrMKm0tq6jbvO2jDCd+PvUVeFKSlJ8CujOrFxijGSiDsVi7g/J/mEdTQujOD1MZuqO/zAf6QF0y7aw+zZpj2NiN0iqGcLU6HollKN8k7vcolHRVJuTe0k/EqWDsXDiO2I1dFF2O3D9jypO7krmbrHlO/EfiVO0Ef4uzmnPrC7P0HSJJ5eOOD3BPsuimU3BzS+cc3kjHoK31O2aUqbgou9jTT7GqxqKTkrXJWlrKHtzB6sSsy9pBg5had1ZozIHWQoFudZ389zZ3gw7tC58L2pOm7ODa+DoxXZcJq6nZ/JS9CC7PstGcK1Xqutd43V1o06DTJbVqn2xh3cB4L1X2nC14wlf6seWuzJ3tKcbfdztoezFx1kckZHf0joVlpZ/8ACd1Hb+Sj/vg7KT/AKBpLSb6jCzVFoO0mYggrx6lfE1Z5pRSX9dT2qNDDUopRk7/30M8VM0Tot1oqik0gEyZMwABJJhddEaEq2lxbTAw5znYNG4TvK3WitGsoUaVQtDXMpkPMCSXlhMnbBCQhmPexeMjRWWPq/WxR6IpOoWcxg421lJxG5jhI6s+1TNPXKFG0NecbQ97qYAnYzPdipNqtVOxtfrm3r9epVptABxF0tJ3Y7VgbZbH1HXnuJxMSSQJJMCchJWyTUFY46FKWIn3nK9778OH1Y5MIkTl0ZrXaEq0iyWzhmMJHWsen0LQ5hlpI6jBXPeSXlZ3YrDqsteXI9Ip25g2O/pXdulWbndjfNZKxUqtRoc2s4jxB3FSRo2v6x3gskqz5o8CSoRdnFmm/ezNzuxvmpFJ4c28He4hZanoqrtqO8FobGwtaBuW6mqifmaOeo6TXkTJOr9rwQLDvB6IRCRW85xuO7xSRRQDZO53Z+acD0O7E4OO8o3zvKGI2eh3YiD0O7E6+d5RvneVCgD+h3YoFu0i4Out5MZ7/AMlOfUO8rP6SrOa4uLS7qzXNiVNw8h04V01Pz8B7nk4kyd5TVAdb3nmMPW7DwSFlrPIl0Dc3DxXmxwdSWr0PTljKUeGpNfVDcyB1lR3aTpjbPUCUWaAbm4T14qfQ0OwbF1RwEV6mc0sfJ+lFWdJE82m49eCaa9c5Na3rkrQs0e0bE/iYnJb44WkuRoliqr5mcbZK7s3x1ABFugXHnOcfeVpG2Ru4I8VbOQW5QjHgjS6kpcWUTODLNy7N0CwfZHYrsUBuHYkaI3BZWMLlWzRDRsXZujG7lN1I3BP1I3BAQRYBGSrNJ2Iat2Gw/BX5pDcFWaSoAtdAxg/BDKLszG6D0lUZVZTDiGOrUy5u8hwGJz3di1HCLTDGi1UHmHOYzViDjLcQN2IWGqBzXTdeCDOAGBmd66W/SVSs/WVA4uIAm6BgMBgFpi5JWPoKrw9SpGbkuH/bpr9DNIaRq1OU9xe5rYbexwGxRqVUOE9o2gqXYrMXugNd0yIEdqlWvQBHKZgfA9BUUG0WpjoU6iUNY25FYgQnPEZtcDuiU3WDc7sWGVnb4ug/5Il6N0k+g++3EfaacnDd+a3+jdIU6zA9nvEGWncYXmt7od2Kz0HVrMqB1EGciDADhuMlZwzI87GRw9ZZoyWb9nogA6ew+S6Bw6ew+SVnrOLQSLpIxEgwd0jNdrxXSeAziKg6ew+SRqjp7D5LtfQvlUxOOtHT2HySXXWFJAAJyy4/aBZtz+67yTvrAs25/dd/apdFyS2NOElmfrAs25/dd5IfWDZtz+67yUuhklsaYqPWoAqj+sGze33Xf2prv2gWbLl9x39qXRckti6ZYxguooCQqAcP7L7fcd/aj9YFl9vuO8kui5JbGj1Se1izn1gWX2+47yR+sCy+33HeSXJlexpA1AtWd+sGy+33HeSa79oNln7eXoO8kuXJLY0gCULNj9oNl+87jvJD6wLL7fcd5KXGV7GnLUIWa+sKy+33HeSX0/sv3ncd5K3LklsaMjFOhZn6f2bdU7jvJO+sCzfedx3kpcZXsaOFwqUpVF9YFly5fcd5Jo4fWbdU7jvJUmVkytohpOS4/uVu5cPp3Ztz+47yTfp3Ztz+4/8AtU0LZk6lotoyC6mxCFV/Tuzbn9x3kgOHVm3VO47yTQZZbEurohp2LidCN3Bcjw4s+5/cd5Jp4cWf0ancd5JoMsjv+5G7lKs+imtMwq48ObP6NTuO8kfp5Z/Rqd13kroXLLY0tIQuqy30/s/o1O6fJL6wKHoVO6fJW6JklsagoFZf6wKHoVe6gf2g0fV1e6l0Tu5bGpSWV+sCl6ur3Ukui93LYyfG2+rPaEeON9We0Llt/XQk3auY+pynXjjfVntCXHW+rPaPNcTze1F2xBlZ24431Z7R5pcbHqz4ea5DNFu39blLlyj+Nj0D4eaXGh6s/wBPmuewJxzCFysfxserPaPNLjg9WeuQmDM/rels7UuMp143934hI2z7vxCYTiEgcUGQeLZ7HiEuOfd+I3rmDgidiXHdo6cb+78QkLWPV+ITNv66EBkly5DoLZ934hLjn3Z7QmE5I7f10KjIOFsHqz2hDjXsHtCZsR3frcoTIHjPsHtCabR7B7QjtKbsQZBa/wBjxCQrn0PEeSJ2JDMoMvyA1/Z8fyS159H+r8kNiJOKpMoOMH0f6vyR4yfQHb+SbsPvSOxBle47jR9Adv5JccPoDt/JNHOKbsQWe5044fQb2/khx4+rb2/kmnMJsZpcxs9zrxx3oN7fySTG5JK3FnuRdcd47W+SQrHeO1vko4oIigt2VHzXiavufU7632h2t8kTX9odo8lH1CdxdMqHiavufU7Ct7Q7W+SOu9odo8lwFBHi6ZUPEVfc+rO+u9od4eSOu9od4eS4izo8XTKh4ip7n1Z113tDtCQr+14rnxdHi6mVDxFT3PqzprvaHahr/aHaUzi6PF0yod/U9z6sdr/a8Sjr/b8SmcXS4srlQ7+p7n1YX2mIl8TtkiU3jDfWf1FSLZo9uppOIzL/AAMKLTsTNw95PyUyod/U9z6kplmeQCC4jYeUjxWp7WH4leaLtbyLgdQaGNGLrNTdDZDZc40idoxJk9JXfj4Ava+gLxz4o0gwAMBqcPBarsz72XufUzb6LmiXFwHTeUZ1ob6fiVqLTamVGlhr0iHQCBZg09MOFMEdqpbToyztaS2q15whurqNnEbTgso/JHVn7n1IPGG+n4uSNcen/qU2hoyi4Nl4bJxFx5gQDewz6lZ2TgtQqC9rboAF5zqTgxuG15cBMYwMVW0id5N831KFjwTdD5JMDF2a78VfMXh3vzVlRsFkpVA5todeY6WubQdmDgRL1YfSF1//AIutdA5wpQZw5N2/ltmfco/gqqS5t9TNVKDh9od8eaaxkiQ8e90eBK09o06XANFrtDjeabpYWiQ4EGdaYIiRhmAlQ0mxjLlG1WoZlrAw02kkyZIrGJJJmCmo7yW76mZ1DvSHeB/3Lk3FxYHYiJ3Y5YzC2jNMAmON24u3BpOO2P8AESexVtz/ABxeatZpuNca1RpbWaBAvQHk4A4Y5Kq5HOW76lDxV3pf1N/uUe1ciLxz3GfgVsbZwhAvBlttziJunFrSdmdaQPcs7pK31K93XPfVjm6x7nxOcXiYyVSfMjm931KrjbfSPYUeNs9I9ilU7DTOJAHuJPuAXWnZaUmWuu7IDb0wNhw3rKxjnluQm1gRIJ7ElJr2WHENa4DCAWwcuhJSwzS3O+oR1CmCmjq1sNBD1CIoqYGIimgIeoR1CmimjqkLchigjqFNFJO1SgIOoR1CmiknCkgIHF0dQp2qR1SC5B4ulqFP1SQooUZb6A4vQnfV+KjWWxsc4DkjpcSAOkqz0pT/AMPZ/wAdX4qve5sENmBt2u6T5KMqJFotNMDVUgbmBc44OqOg4ncNzdnWuD2C4zAZv/2KPR5363KW8fw2/if8KaKKRb3G2ZvLaOlKlQa5wBLRM4nIZZwCewKRZ7I5r2FwIBe0dpVseDtLa+ph7B/tVsQqmVaNPJgqOG145GGUU9uEc4+5cbXVLyLxmGtgbBIBhoyaMTgFcHg5RnnVdmz/ALVBtehXl003NuAAC/eDjdAaZAbvBUsbISV9SrFJpPZs60tSJOG7Ie6VaUtEVm4g052GHHH3tQfoqoTLntxAib3TvGGYWNmZuUNiJxFgc0lzQb7RDeVPKAzGHiuo1IwawkzznGIxzDW7esldxokYE1BIcDAaTMGc/IKqfUAqOE/awHUUy7mEmuRYut9W7cDrjcoYAwH8V0C8euVFsNn/AI5bHOpOjpxHknsqvbIa4NxOQbeznnRPijo5zja2XnFxcx4kkn7LjmVkka2zhatGAQS+m3DK9J7GB3imtoUQTLnujK6GtBwG1xJGM/Z8lPfxM87Z01F3p2OzXQ8AXTIDi8gSDB5zgUszJNFMKjA7BgiIh0vxnOBdHuOCcKrmlxBc2bvNGqnnjJuyQrUhgqS4gC7DTfugQYgEEZgBR7fSpXLzQ0yecKmBukAguE+mFXFoilcqamJJh3vJPikjDN7e1/zCSwuynGwaUJbysTPUuFm0g803Eh7jeMODoDWxujFQ7Lkesq0MCi0BpMAA5ZlZSk0tEc9aVuBU1tI1mjF58FJslrq1GiKhF0G8d8nD4KXT0G+tADeS27rHXgxjGTPKqOENOeck7AVb2LQNgo4OfaLQ77sNo08DOBeC89d0dS2q2jEJNx14lI81pMOPVfg+O1DRlorCpL3OLSHQDP2XXT47lp62l7DTBc2xB2zl2io6fcAAo7uEVmIhuj7O3pDqodnJ5QcCMdyPUzQab5XYBCnwta0ANsNkw9Jj3H3lzpKTuG0f+jsP/wBJ/uWNgPDUbi5UeGYaLosdigb6Tjnjm55KdU4ZtcC11isRBzik5p7Wvke5LA6XErq0dlsFHSVhvWZrbPaKPJuscQwkYhrpza4ZOOIM5wZwFp0lada5jWm8CW6stF5rm88GdxBUegL24iGLO2fhBVaIcwvMmTBH4YgQdqttHWi012sNOldJeGONRjtWSZkNcCIiMTslQtiZpj+RQ/HU+SqHiARIkx8VacKGuZTpMyc2pUBBjdKy9vc6QZxLR0bM1HcqZd2Gq2Lt1wfIEgtxO4Et5P6zVgzRIddpvaQYquALhGdITLRlBWQstoqNrDGYdMTgYE4rXaJ0y+o5toqANpt1rHvEhgJ1NwEnbMjsWMUzJvYstJ03TSP2G1aeUTOQJMYY7NqpdNsYLS6Q+S6SQ8AZbrh+Knaa4R0XCnSpva5xr0pjYA8HyWR4YWxzbbWaDAvN8WNWcldEjoW9mtQ1jYJiYgnOHZyM/BWumrSGOY2HSTViCBzar88PmsXpWtcrUg3DBrjBzJP5LR8M2u1tC6Dz7QDH/Vn5qNFKS2W4F143ojAOdeMkkhWPCSuGWhxugy0YxP2WwYMjBZQNqO2O94MblruFdgqGpIGdOMJOLDddl+ipbQX1I2jdIXqtNoObgMoyEAEBSbSKQc8XQ50uglzr0ydxAVJohj9dTJa/CoySWu9ISckdJVQ20VWgZOdHQJMeCWuZPQubRQDjMOx3OwJ/XwU7QmjXaynVBF1j3NLTJPKEZxGZWd0jaIIxiWtPaApWgdKvFWiwPNw1mgt2GSBj2KpamD4HO3VGaxwuwA5wut6DH5qZUtI4g0gf85zczhIvT0+/emM0I60Wm0NYQNXUM4E85zoy6lycz/A1WXmg07VBJmObdOQJz6Fcli5rj6dQGyuPoE7NhF75FMsdpD7I6ocw97SeiKbwPBy56Dl4qUbzH32OLQL+YGJ5TRs+GSOiqAbYqwDg6TfBE+qqjJwB+ys9jBEXXA7fFJSDwxaMDRp91JXItzG7K2zDk9c9q29g4Nkt/iNdeay+KAcGVC3Y55dhRaY2y47GjNbuhwbslJ1+lRp03ht1r2tBc3pbekA9MKrp8DqLTUc2raJqfzCagJfvk3Z2nFY8rGLSbuYirpEPABIDRixjBFNk7WjaTtcZcdpTrHWDXXmnHEYgEdOC29m4E2BgjVOPW+r8iplPg7YW5Wdvvvn4uVuWx5HpbAgDeolKrjmF7U3RdjwPFqMztpsOw7XBS6LKI5tCk3qp0x8kuU8SFYbCPcuYs1Rw5LHnqa4/AL3ltrAyaB1QPgEamkHRs7x8kuDw+loK1Oys9c9VKp/apVPgjbjlZq/vYR8V7ILVUPo+9zv7US+p7P8AUVLlMv8As34OWizGrUrjVh4a0UyQXEgzfMHDaBtxPvjftE4CutNRtos7WlzuTVaSGyQORUE7Y5J6gthrjtI9wPzcsdwj0Baqz3u15uk4NvOa0NGQugZ7ydqwnK3K5tpQU35pJHkr2BriHCCCQR0jA+IXonBThHRZZqVJ9anSAc8Qbpdi8mSCY+1msXay+bpdIpy0Sea0Oyg5CTl0qvt7wXNiMBBjLMrOHEwZp+GGlG1KbSH3zrXS4YSSzZ0Zx1LNWavemJMDIu6R0das7dq20aLHA+kboaZIaG4yelQbNUZrBdBwzkAT2IYz0TaFTab0lt2IxmTJPkVYWLQbnUdYKjOaXlpvXsMYgYIaV0nLQYgDCJBJx6lZ2HQ9Q0WuFdzQWc0USTdIEtB2jle9ZpWMItyRnrNUmuxxzD2HokObAVxwu0WHWx7nVqLS4MMEvkchsS0MMdqqaL6d9sipILcRUaBII2av5q/4WcGrRWtRq0w0tLGCTUptxAg4EjctZt4FAdHNc4F1qokjprHLIfyslt9NWfWvaTV1Qa60OyfyoDXxyeo5+kFlKfAu1bdUMI/m0z4XlrLdRLi2HMwNa9L2jnWdo5MnHHOEBjmWWnj/AIsHrZXjsIWptlsYHNNWs4B1JrhDDPKcXOeIGToyOPQFmvo7Uk8uz5/+4peatdMaPc9tEB9KW0WMM1GwSB9k/aGOYWLV1ZlvbUqBZKArioyvhrGua3VPnnggSSuHCZh43VjDEf6QfmpTdAPkG/Swx5zjl1NKkcIrS0Wl/wDDY6bpl2sk8kbA8fBZDiZ+0l77oMYBrR2YLtoh92rTxyq0j2mV3NtHqqXY8/F6TbfBkU6IyPM3ZZlQtjtwoLm22uGkjlFxgxhdvFd7FUYLJaKdQOIv0yS0gGcXSLwI+yq/S1pc+0ax0TUpNLjgMXUrpw61Z8Fma9lpok3TUYwXomC0mDCvMg3QdtoU69JzBVBvAcp7COVhiAwTnvVhQqU2Pr2drH4VQw3ntcIBdkAwQCHRiTmlZuApY4O1xMfd/wDcrSto0NfVtIcf4jGSyMA5hZLp/wDjVRiZZ2kbAf8AkHIbejrSUKrbHhxHJwJHMZs/yorPP8DIe+13neVEDsT1/JJJYGAQUQkkoAOzHWfgU5JJChQOzr+RSSQFNwytlSnZr1N72Gc2uLTlvCi/s80jVqtfrKlSpGV97nR1SUklsXpNn8TU1FxtH8t3UfgkktZrPCtJH+PXGzWvw2c9ygVPNJJI8TNltps8mj+A/JQLD/MHUUkk5mM/QyRpL+X7x81Ip6VrgACrVAAAAD3AAAAAATgikumlxZoh6SAzn/5vmvX2NwCSS5+Z1DXlcLLnU/6n/wCdNFJCE0jBRGOILowx/wBrUklQcq9d3pHtKwPCP/iHdQ+CSSkuBkishPDBuCKS1g0OjqhFJsE4dKNS1PGTnd4oJLYuBSG+2VJ57+8VM0jUOqoYnGmZxz5W1BJDF8SqNIbh2IJJLWU//9k=" id="21525" name="AutoShape 21">
            <a:hlinkClick r:id="rId4"/>
          </p:cNvPr>
          <p:cNvSpPr>
            <a:spLocks noChangeArrowheads="1" noChangeAspect="1"/>
          </p:cNvSpPr>
          <p:nvPr/>
        </p:nvSpPr>
        <p:spPr>
          <a:xfrm>
            <a:off x="155575" y="-1690688"/>
            <a:ext cx="4714875" cy="35337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hISEBQQEhQUFBUUFBUUFRQVFRYVFBUUFBQVFBQUFBQXHCYeGBkjGhQUHy8gIycpLCwsFR4xNTAqNSYrLCkBCQoKDgwOGg8PGikkHyQqLCwvLCwqLCksKSkpLCkpKiwsLCwpLCwsKSksLCksKSwpLCkpKSwsLCwsKSwsKSksLP/AABEIAMIBAwMBIgACEQEDEQH/xAAbAAABBQEBAAAAAAAAAAAAAAABAAIEBQYDB//EAEsQAAEDAQQECgYHBgQFBQAAAAEAAhEDBBIhMQUTQVEGFCIyYXGRkqHRUlNigbHBFhdCY3Lh8AcVIzOi0iSCssI0Q3Pi8URUg5PD/8QAGwEBAQADAQEBAAAAAAAAAAAAAAECAwQFBgf/xAAuEQACAQIEAwgCAgMAAAAAAAAAAQIDEQQSIVExQZEFExQiMlJhcTOxQsEVgaH/2gAMAwEAAhEDEQA/APU0QU1FbDAdKMpqKAcCnApkoyoU6SkmSiCgHwlCEooBJQikgBCEIoIAJIoSgEjKCCAdKMpqUoB8pJspSoUcghKUoAoJISqQCBRQKAaUCiUCqBqCKBQgJRQSQDkUwORDkA9KEAUQUAUkklAKUpSRhCiDk8OXOEQgOoRXMvAzMJjrYwZvb3goDskop0nS9NvbPwTTpej6fg7yQExBQTpuj6R7p8k39+0va7qFJ6Sg/vul7XdR/fVLee6UBNSUL980fS/pPknDStL0x4+SAlpKLU0nTDS68DAJgESYEwBvTrJbW1GNeMLzWuukiRIBg9IQEiUpQQlUg6UEJSlAJApSggEmlFBAAoIlAqgCSCSEAiotbSVJmDntB3TJ7AolThCwc0T1kAKXBbSiCs7V0885XW9WJ8VEqW1zuc8n3/JLg1VS2MbznNHWR8FHfpykNpd1A/OFmQ4dCcCpcF3U4Q+iztPyCjv05VOV0dQn4qsDuh3dKrtP2otoOulzTLcRLSOUNqsVmkkSUsqbNGbbVP2z7oHwXN7nnNzj1krzgaWretqd93mnDTFf1tTvu813eBluji8bHY9BNNNurIaP4V1WOAqHWN2zF4DeHbfetey0NcA5pkESD0HELlq0ZUn5jppVo1VoODEi1Ye06ar614FWoBfdADjAEmAFP4NaVqvqkVHveLhgOJImW4rbLCyjDPdGuOKjKWWxqISYzNKpXa1pe4gACSTsCyukOF1RxIpchu8gFx6ccB+sVppUZVX5TbUrRprzGtuIFqwB03aJnXVO8fgpdk4V12HlEVBudn7nDHtldLwU0tGjQsZBvVM2ThgmhR9H6VZXZebgRzmnNp+Y6Vw0vbzSove3nBuG3HqXFJOOjO6n57ZeZPSIXnn05tW9ncCI4d2n7vufmtPeo9P/ABlb46noesIyJHUYXRmkKgye7tn4rH8G+FNWvVLKtwAMJECMZA39KsdO8JGWdmEOqHmt2fid0fFZKaaucssLUjU7u2ppm6ZqjaD1gfKF2ZwgdtYD1Ej4yvPmcIrcXhmpZeLNYBjzDkZve5Qfp9W9XT/q807xG1YCrLhZ/wC0erU9P0zmHD3AjwUqnpGm7J7feY+K8g+ntX1dPtd5q50Dp2raCS5jGMG0F0k7gCfFVVEzCrg6lOOaXD7PTZQlZKnWLeaSOowpVLTNVu0O6x8wtlziNFKBVVS0+PtNI6Rj4FTKWkKbsnDqOB8UBISQSVBj2p0poRCxMRyBCcECoUMJwQCcgEXneqThRUOpz+035q5IVFwp/lD8Y+BW2j+SP2a6345fRlZXGnScHTeMY4YLquDbSZgtMTE7F7VVwTWZ8zx6Sm75VyJTQSYGa21gwosYcbrQOxYljyDIMFbLRdrFSkHZHEEdI/U+9cmOUrLY68E43e5krTz3fid8SrHg3/O/yn4hVto57vxO+JU/QB/jf5T8Quit+B/Rz0vzL7LDhVbebSGXOd07Gj4+Czkq04Qg6wO6I7P/ACqoFTCpKkrFxLbqu4HF2d3DeTHyKc0jep+lY1bXA4T8jmqpjpxC1UHKom3LXbQ2VlGDSUdN9dTR6DrUaZkvF4i7zjtOWHTCmcIT/Bf1HafNZaziXtHtD4rRaYqTRd1FcWMp5Hxvfc9HAVM7WlrNGEQSKC8g/QCdovSJouLwATdIAOUkjPsT7FY6lqrXQRedLiTkABnhsyCGiNDVLQ8sZAgSXHIDZktFo6aNgtIIF+k+pTvDMXrjTBzjH4LZFX48Dz8RUjTbcLZ3ZfV+B04U6VNKmykzB9Sm288Z3AIDQesu/RWKW30tWoGyNrOhznWdtJjcDDjBJG4gjPo6VldH2E1HdCynds04ScKVFuStZ6vdi0fYDUd0fFbbRtlDQOS3sXDR2jg0DDZ5q5pUVshGx4+KxUq8r8uSOjG9fh5J13pPh5JwakthxDbvSfDyQu9J8PJOQVIIVD6Tu38kU2EkALp3+ATmt3+XikEQhAhjfa7x80QxvT3j5oJwUARTb7XePmjq2+13j5pJwagGGm32u8fNUPCsAUhnzxmTuK0L4AkkDrMKm0tq6jbvO2jDCd+PvUVeFKSlJ8CujOrFxijGSiDsVi7g/J/mEdTQujOD1MZuqO/zAf6QF0y7aw+zZpj2NiN0iqGcLU6HollKN8k7vcolHRVJuTe0k/EqWDsXDiO2I1dFF2O3D9jypO7krmbrHlO/EfiVO0Ef4uzmnPrC7P0HSJJ5eOOD3BPsuimU3BzS+cc3kjHoK31O2aUqbgou9jTT7GqxqKTkrXJWlrKHtzB6sSsy9pBg5had1ZozIHWQoFudZ389zZ3gw7tC58L2pOm7ODa+DoxXZcJq6nZ/JS9CC7PstGcK1Xqutd43V1o06DTJbVqn2xh3cB4L1X2nC14wlf6seWuzJ3tKcbfdztoezFx1kckZHf0joVlpZ/8ACd1Hb+Sj/vg7KT/AKBpLSb6jCzVFoO0mYggrx6lfE1Z5pRSX9dT2qNDDUopRk7/30M8VM0Tot1oqik0gEyZMwABJJhddEaEq2lxbTAw5znYNG4TvK3WitGsoUaVQtDXMpkPMCSXlhMnbBCQhmPexeMjRWWPq/WxR6IpOoWcxg421lJxG5jhI6s+1TNPXKFG0NecbQ97qYAnYzPdipNqtVOxtfrm3r9epVptABxF0tJ3Y7VgbZbH1HXnuJxMSSQJJMCchJWyTUFY46FKWIn3nK9778OH1Y5MIkTl0ZrXaEq0iyWzhmMJHWsen0LQ5hlpI6jBXPeSXlZ3YrDqsteXI9Ip25g2O/pXdulWbndjfNZKxUqtRoc2s4jxB3FSRo2v6x3gskqz5o8CSoRdnFmm/ezNzuxvmpFJ4c28He4hZanoqrtqO8FobGwtaBuW6mqifmaOeo6TXkTJOr9rwQLDvB6IRCRW85xuO7xSRRQDZO53Z+acD0O7E4OO8o3zvKGI2eh3YiD0O7E6+d5RvneVCgD+h3YoFu0i4Out5MZ7/AMlOfUO8rP6SrOa4uLS7qzXNiVNw8h04V01Pz8B7nk4kyd5TVAdb3nmMPW7DwSFlrPIl0Dc3DxXmxwdSWr0PTljKUeGpNfVDcyB1lR3aTpjbPUCUWaAbm4T14qfQ0OwbF1RwEV6mc0sfJ+lFWdJE82m49eCaa9c5Na3rkrQs0e0bE/iYnJb44WkuRoliqr5mcbZK7s3x1ABFugXHnOcfeVpG2Ru4I8VbOQW5QjHgjS6kpcWUTODLNy7N0CwfZHYrsUBuHYkaI3BZWMLlWzRDRsXZujG7lN1I3BP1I3BAQRYBGSrNJ2Iat2Gw/BX5pDcFWaSoAtdAxg/BDKLszG6D0lUZVZTDiGOrUy5u8hwGJz3di1HCLTDGi1UHmHOYzViDjLcQN2IWGqBzXTdeCDOAGBmd66W/SVSs/WVA4uIAm6BgMBgFpi5JWPoKrw9SpGbkuH/bpr9DNIaRq1OU9xe5rYbexwGxRqVUOE9o2gqXYrMXugNd0yIEdqlWvQBHKZgfA9BUUG0WpjoU6iUNY25FYgQnPEZtcDuiU3WDc7sWGVnb4ug/5Il6N0k+g++3EfaacnDd+a3+jdIU6zA9nvEGWncYXmt7od2Kz0HVrMqB1EGciDADhuMlZwzI87GRw9ZZoyWb9nogA6ew+S6Bw6ew+SVnrOLQSLpIxEgwd0jNdrxXSeAziKg6ew+SRqjp7D5LtfQvlUxOOtHT2HySXXWFJAAJyy4/aBZtz+67yTvrAs25/dd/apdFyS2NOElmfrAs25/dd5IfWDZtz+67yUuhklsaYqPWoAqj+sGze33Xf2prv2gWbLl9x39qXRckti6ZYxguooCQqAcP7L7fcd/aj9YFl9vuO8kui5JbGj1Se1izn1gWX2+47yR+sCy+33HeSXJlexpA1AtWd+sGy+33HeSa79oNln7eXoO8kuXJLY0gCULNj9oNl+87jvJD6wLL7fcd5KXGV7GnLUIWa+sKy+33HeSX0/sv3ncd5K3LklsaMjFOhZn6f2bdU7jvJO+sCzfedx3kpcZXsaOFwqUpVF9YFly5fcd5Jo4fWbdU7jvJUmVkytohpOS4/uVu5cPp3Ztz+47yTfp3Ztz+4/8AtU0LZk6lotoyC6mxCFV/Tuzbn9x3kgOHVm3VO47yTQZZbEurohp2LidCN3Bcjw4s+5/cd5Jp4cWf0ancd5JoMsjv+5G7lKs+imtMwq48ObP6NTuO8kfp5Z/Rqd13kroXLLY0tIQuqy30/s/o1O6fJL6wKHoVO6fJW6JklsagoFZf6wKHoVe6gf2g0fV1e6l0Tu5bGpSWV+sCl6ur3Ukui93LYyfG2+rPaEeON9We0Llt/XQk3auY+pynXjjfVntCXHW+rPaPNcTze1F2xBlZ24431Z7R5pcbHqz4ea5DNFu39blLlyj+Nj0D4eaXGh6s/wBPmuewJxzCFysfxserPaPNLjg9WeuQmDM/rels7UuMp143934hI2z7vxCYTiEgcUGQeLZ7HiEuOfd+I3rmDgidiXHdo6cb+78QkLWPV+ITNv66EBkly5DoLZ934hLjn3Z7QmE5I7f10KjIOFsHqz2hDjXsHtCZsR3frcoTIHjPsHtCabR7B7QjtKbsQZBa/wBjxCQrn0PEeSJ2JDMoMvyA1/Z8fyS159H+r8kNiJOKpMoOMH0f6vyR4yfQHb+SbsPvSOxBle47jR9Adv5JccPoDt/JNHOKbsQWe5044fQb2/khx4+rb2/kmnMJsZpcxs9zrxx3oN7fySTG5JK3FnuRdcd47W+SQrHeO1vko4oIigt2VHzXiavufU7632h2t8kTX9odo8lH1CdxdMqHiavufU7Ct7Q7W+SOu9odo8lwFBHi6ZUPEVfc+rO+u9od4eSOu9od4eS4izo8XTKh4ip7n1Z113tDtCQr+14rnxdHi6mVDxFT3PqzprvaHahr/aHaUzi6PF0yod/U9z6sdr/a8Sjr/b8SmcXS4srlQ7+p7n1YX2mIl8TtkiU3jDfWf1FSLZo9uppOIzL/AAMKLTsTNw95PyUyod/U9z6kplmeQCC4jYeUjxWp7WH4leaLtbyLgdQaGNGLrNTdDZDZc40idoxJk9JXfj4Ava+gLxz4o0gwAMBqcPBarsz72XufUzb6LmiXFwHTeUZ1ob6fiVqLTamVGlhr0iHQCBZg09MOFMEdqpbToyztaS2q15whurqNnEbTgso/JHVn7n1IPGG+n4uSNcen/qU2hoyi4Nl4bJxFx5gQDewz6lZ2TgtQqC9rboAF5zqTgxuG15cBMYwMVW0id5N831KFjwTdD5JMDF2a78VfMXh3vzVlRsFkpVA5todeY6WubQdmDgRL1YfSF1//AIutdA5wpQZw5N2/ltmfco/gqqS5t9TNVKDh9od8eaaxkiQ8e90eBK09o06XANFrtDjeabpYWiQ4EGdaYIiRhmAlQ0mxjLlG1WoZlrAw02kkyZIrGJJJmCmo7yW76mZ1DvSHeB/3Lk3FxYHYiJ3Y5YzC2jNMAmON24u3BpOO2P8AESexVtz/ABxeatZpuNca1RpbWaBAvQHk4A4Y5Kq5HOW76lDxV3pf1N/uUe1ciLxz3GfgVsbZwhAvBlttziJunFrSdmdaQPcs7pK31K93XPfVjm6x7nxOcXiYyVSfMjm931KrjbfSPYUeNs9I9ilU7DTOJAHuJPuAXWnZaUmWuu7IDb0wNhw3rKxjnluQm1gRIJ7ElJr2WHENa4DCAWwcuhJSwzS3O+oR1CmCmjq1sNBD1CIoqYGIimgIeoR1CmimjqkLchigjqFNFJO1SgIOoR1CmiknCkgIHF0dQp2qR1SC5B4ulqFP1SQooUZb6A4vQnfV+KjWWxsc4DkjpcSAOkqz0pT/AMPZ/wAdX4qve5sENmBt2u6T5KMqJFotNMDVUgbmBc44OqOg4ncNzdnWuD2C4zAZv/2KPR5363KW8fw2/if8KaKKRb3G2ZvLaOlKlQa5wBLRM4nIZZwCewKRZ7I5r2FwIBe0dpVseDtLa+ph7B/tVsQqmVaNPJgqOG145GGUU9uEc4+5cbXVLyLxmGtgbBIBhoyaMTgFcHg5RnnVdmz/ALVBtehXl003NuAAC/eDjdAaZAbvBUsbISV9SrFJpPZs60tSJOG7Ie6VaUtEVm4g052GHHH3tQfoqoTLntxAib3TvGGYWNmZuUNiJxFgc0lzQb7RDeVPKAzGHiuo1IwawkzznGIxzDW7esldxokYE1BIcDAaTMGc/IKqfUAqOE/awHUUy7mEmuRYut9W7cDrjcoYAwH8V0C8euVFsNn/AI5bHOpOjpxHknsqvbIa4NxOQbeznnRPijo5zja2XnFxcx4kkn7LjmVkka2zhatGAQS+m3DK9J7GB3imtoUQTLnujK6GtBwG1xJGM/Z8lPfxM87Z01F3p2OzXQ8AXTIDi8gSDB5zgUszJNFMKjA7BgiIh0vxnOBdHuOCcKrmlxBc2bvNGqnnjJuyQrUhgqS4gC7DTfugQYgEEZgBR7fSpXLzQ0yecKmBukAguE+mFXFoilcqamJJh3vJPikjDN7e1/zCSwuynGwaUJbysTPUuFm0g803Eh7jeMODoDWxujFQ7Lkesq0MCi0BpMAA5ZlZSk0tEc9aVuBU1tI1mjF58FJslrq1GiKhF0G8d8nD4KXT0G+tADeS27rHXgxjGTPKqOENOeck7AVb2LQNgo4OfaLQ77sNo08DOBeC89d0dS2q2jEJNx14lI81pMOPVfg+O1DRlorCpL3OLSHQDP2XXT47lp62l7DTBc2xB2zl2io6fcAAo7uEVmIhuj7O3pDqodnJ5QcCMdyPUzQab5XYBCnwta0ANsNkw9Jj3H3lzpKTuG0f+jsP/wBJ/uWNgPDUbi5UeGYaLosdigb6Tjnjm55KdU4ZtcC11isRBzik5p7Wvke5LA6XErq0dlsFHSVhvWZrbPaKPJuscQwkYhrpza4ZOOIM5wZwFp0lada5jWm8CW6stF5rm88GdxBUegL24iGLO2fhBVaIcwvMmTBH4YgQdqttHWi012sNOldJeGONRjtWSZkNcCIiMTslQtiZpj+RQ/HU+SqHiARIkx8VacKGuZTpMyc2pUBBjdKy9vc6QZxLR0bM1HcqZd2Gq2Lt1wfIEgtxO4Et5P6zVgzRIddpvaQYquALhGdITLRlBWQstoqNrDGYdMTgYE4rXaJ0y+o5toqANpt1rHvEhgJ1NwEnbMjsWMUzJvYstJ03TSP2G1aeUTOQJMYY7NqpdNsYLS6Q+S6SQ8AZbrh+Knaa4R0XCnSpva5xr0pjYA8HyWR4YWxzbbWaDAvN8WNWcldEjoW9mtQ1jYJiYgnOHZyM/BWumrSGOY2HSTViCBzar88PmsXpWtcrUg3DBrjBzJP5LR8M2u1tC6Dz7QDH/Vn5qNFKS2W4F143ojAOdeMkkhWPCSuGWhxugy0YxP2WwYMjBZQNqO2O94MblruFdgqGpIGdOMJOLDddl+ipbQX1I2jdIXqtNoObgMoyEAEBSbSKQc8XQ50uglzr0ydxAVJohj9dTJa/CoySWu9ISckdJVQ20VWgZOdHQJMeCWuZPQubRQDjMOx3OwJ/XwU7QmjXaynVBF1j3NLTJPKEZxGZWd0jaIIxiWtPaApWgdKvFWiwPNw1mgt2GSBj2KpamD4HO3VGaxwuwA5wut6DH5qZUtI4g0gf85zczhIvT0+/emM0I60Wm0NYQNXUM4E85zoy6lycz/A1WXmg07VBJmObdOQJz6Fcli5rj6dQGyuPoE7NhF75FMsdpD7I6ocw97SeiKbwPBy56Dl4qUbzH32OLQL+YGJ5TRs+GSOiqAbYqwDg6TfBE+qqjJwB+ys9jBEXXA7fFJSDwxaMDRp91JXItzG7K2zDk9c9q29g4Nkt/iNdeay+KAcGVC3Y55dhRaY2y47GjNbuhwbslJ1+lRp03ht1r2tBc3pbekA9MKrp8DqLTUc2raJqfzCagJfvk3Z2nFY8rGLSbuYirpEPABIDRixjBFNk7WjaTtcZcdpTrHWDXXmnHEYgEdOC29m4E2BgjVOPW+r8iplPg7YW5Wdvvvn4uVuWx5HpbAgDeolKrjmF7U3RdjwPFqMztpsOw7XBS6LKI5tCk3qp0x8kuU8SFYbCPcuYs1Rw5LHnqa4/AL3ltrAyaB1QPgEamkHRs7x8kuDw+loK1Oys9c9VKp/apVPgjbjlZq/vYR8V7ILVUPo+9zv7US+p7P8AUVLlMv8As34OWizGrUrjVh4a0UyQXEgzfMHDaBtxPvjftE4CutNRtos7WlzuTVaSGyQORUE7Y5J6gthrjtI9wPzcsdwj0Baqz3u15uk4NvOa0NGQugZ7ydqwnK3K5tpQU35pJHkr2BriHCCCQR0jA+IXonBThHRZZqVJ9anSAc8Qbpdi8mSCY+1msXay+bpdIpy0Sea0Oyg5CTl0qvt7wXNiMBBjLMrOHEwZp+GGlG1KbSH3zrXS4YSSzZ0Zx1LNWavemJMDIu6R0das7dq20aLHA+kboaZIaG4yelQbNUZrBdBwzkAT2IYz0TaFTab0lt2IxmTJPkVYWLQbnUdYKjOaXlpvXsMYgYIaV0nLQYgDCJBJx6lZ2HQ9Q0WuFdzQWc0USTdIEtB2jle9ZpWMItyRnrNUmuxxzD2HokObAVxwu0WHWx7nVqLS4MMEvkchsS0MMdqqaL6d9sipILcRUaBII2av5q/4WcGrRWtRq0w0tLGCTUptxAg4EjctZt4FAdHNc4F1qokjprHLIfyslt9NWfWvaTV1Qa60OyfyoDXxyeo5+kFlKfAu1bdUMI/m0z4XlrLdRLi2HMwNa9L2jnWdo5MnHHOEBjmWWnj/AIsHrZXjsIWptlsYHNNWs4B1JrhDDPKcXOeIGToyOPQFmvo7Uk8uz5/+4peatdMaPc9tEB9KW0WMM1GwSB9k/aGOYWLV1ZlvbUqBZKArioyvhrGua3VPnnggSSuHCZh43VjDEf6QfmpTdAPkG/Swx5zjl1NKkcIrS0Wl/wDDY6bpl2sk8kbA8fBZDiZ+0l77oMYBrR2YLtoh92rTxyq0j2mV3NtHqqXY8/F6TbfBkU6IyPM3ZZlQtjtwoLm22uGkjlFxgxhdvFd7FUYLJaKdQOIv0yS0gGcXSLwI+yq/S1pc+0ax0TUpNLjgMXUrpw61Z8Fma9lpok3TUYwXomC0mDCvMg3QdtoU69JzBVBvAcp7COVhiAwTnvVhQqU2Pr2drH4VQw3ntcIBdkAwQCHRiTmlZuApY4O1xMfd/wDcrSto0NfVtIcf4jGSyMA5hZLp/wDjVRiZZ2kbAf8AkHIbejrSUKrbHhxHJwJHMZs/yorPP8DIe+13neVEDsT1/JJJYGAQUQkkoAOzHWfgU5JJChQOzr+RSSQFNwytlSnZr1N72Gc2uLTlvCi/s80jVqtfrKlSpGV97nR1SUklsXpNn8TU1FxtH8t3UfgkktZrPCtJH+PXGzWvw2c9ygVPNJJI8TNltps8mj+A/JQLD/MHUUkk5mM/QyRpL+X7x81Ip6VrgACrVAAAAD3AAAAAATgikumlxZoh6SAzn/5vmvX2NwCSS5+Z1DXlcLLnU/6n/wCdNFJCE0jBRGOILowx/wBrUklQcq9d3pHtKwPCP/iHdQ+CSSkuBkishPDBuCKS1g0OjqhFJsE4dKNS1PGTnd4oJLYuBSG+2VJ57+8VM0jUOqoYnGmZxz5W1BJDF8SqNIbh2IJJLWU//9k=" id="21527" name="AutoShape 23">
            <a:hlinkClick r:id="rId5"/>
          </p:cNvPr>
          <p:cNvSpPr>
            <a:spLocks noChangeArrowheads="1" noChangeAspect="1"/>
          </p:cNvSpPr>
          <p:nvPr/>
        </p:nvSpPr>
        <p:spPr>
          <a:xfrm>
            <a:off x="155575" y="-1690688"/>
            <a:ext cx="4714875" cy="353377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xIHBhQIBxQRFhUXFBcUGBYYFyIbHBYeHh4cGhYeFiQfJSggIhomHB4ZIzEhJTArOi4uFx80OD8sOSgtLisBCgoKDg0OGxAQGzclICY0MDQtNCw3NDQ0LCwsLTItLCwsLCwsLCwvLCwsLSw0LCwsLCwsLCwsLCwsLDcsLCwsLP/AABEIAQkAvgMBIgACEQEDEQH/xAAcAAEAAwEBAQEBAAAAAAAAAAAABQcIBgQDAQL/xABQEAABAgQBBQoJBwgKAwEAAAABAAIDBAURBgcSITGTExYXNkFRVGF0syJTcXOxstLT4hQ1N1JygZEIFTJCg5SiwTM4Q2JjgoSSocQjNNEk/8QAGQEBAAMBAQAAAAAAAAAAAAAAAAIDBAUB/8QAKxEAAgECBQQBBAIDAAAAAAAAAAECAxEEExQxURIhMjMiI0JxgWLRQVJh/9oADAMBAAIRAxEAPwCqURTeEcMRsWVJ0hTXQmubDMUmISBYFrTawJvdw/5XbbSV2c5K/ZEIisjgVqPjJLaP92nArUfGSW0f7tV59PknlT4K3RWRwK1HxkltH+7TgVqPjJLaP92mfT5GVPgrdFZHArUfGSW0f7tOBWo+Mkto/wB2mfT5GVPgrdFZHArUfGSW0f7tOBWo+Mkto/3aZ9PkZU+Ct0Vk8CtR8bJbR/u1XMeEYEd0F9rtcWm3ODY2UozjLZkXFx3P4RS+FcOxcUVb8204w2vzHPu8kNs219QJvpHIux4Faj4yS2j/AHaSqQi7NnqhJ90it0VkcCtR8ZJbR/u04Faj4yS2j/dqOfT5PcqfBW6KyOBWo+Mkto/3acCtR8ZJbR/u0z6fIyp8FborI4Faj4yS2j/dpwK1HxkltH+7TPp8jKnwVuisjgVqPjJLaP8AdpwK1HxkltH+7TPp8jKnwVui9NSknU2oxZCOWl0KI+E4t1EtJabXsbXC8ytIBWVkC45ReyP7yEq1VlZAuOUXsj+8hKqv62Tp+SL9REXINwREQBERAEREAWQqt86xvPRPWK16shVb51jeeiesVtwe7M+I2R22Q3j4OzxfSxaHWeMhvHwdni+li0Oq8X7CdHwCIizFoREQBERAEREBlDGXHCd7XMd45Q6mMZccJ3tcx3jlDrtR2Rz5bhWVkC45ReyP7yEq1VlZAuOUXsj+8hKFf1slT8kX6iIuQbguQxLlIp+HoxlpiI6JFGgw4Qzi08zjcNB6ibqByz4zfRJRtFpbi2NFbnPeDphw728Hmc4gi/IGnUbFUKtdDDda6pFFSr0uyL3l8tsk+Lmx4E20fWsw28oD7/hdd5QMRSuIpX5RR4rIgFs4DQ5t9We02cPvCyYvfQ6xGoNTZUaY8te0/c4crXjlaeUfzAKunhItfEhGu79zXCKLwxW2YioMKqy2gRG3Ldea4aHtPkcCPuUoue1Z2ZqCyFVvnWN56J6xWvVkKrfOsbz0T1itmD3ZnxGyO2yG8fB2eL6WLQ6zxkN4+Ds8X0sWh1Xi/YTo+AREWYtCIiAIiIAiIgMoYy44Tva5jvHKHUxjLjhO9rmO8coddqOyOfLcKysgXHKL2R/eQlWqsrIFxyi9kf3kJQr+tkqfki/URFyDcZoyux3Rsoc0In6u5sb1Dc2H0kn71x6s/LvQXSleZXIY/wDHGaGOPNEaLC/2mAW+w5VguvRacFYw1FaTCImpWlZfGQCO6JhaPBfqbMnN6rsYSPx0/erPXIZKqA7D2DocGaGbEiEx4g5Wl1s0HrDA0HrBXXrj1mnNtHQgrRQWQqt86xvPRPWK16shVb51jeeiesVpwe7KcRsjtshvHwdni+li0Os8ZDePg7PF9LFodV4v2E6PgERFmLQiIgCIiAIiIDKGMuOE72uY7xyh1MYy44Tva5jvHKHXajsjny3CsrIFxyi9kf3kJVqrKyBccovZH95CUK/rZKn5Iv1ERcg3Hjq9Lg1mnPp9SYHw3izmn8QRygg2II1EKkcS5G5uSjGJh9zZiHyNc4MiDqN7Md5bjyK+kVtOtKnsQlBS3MyQMmlWjRRD+SPb1uiQwB5fC9CsvAeSZlHmm1LEDmxYrSHMht/o2HkJJF3OHJoAHXoItBFOeJnJW2PI0op3CIizlgWQqt86xvPRPWK16shVb51jeeiesVtwe7M+I2R22Q3j4OzxfSxaHWeMhvHwdni+li0Oq8X7CdHwCIizFoREQBERAEREBlDGXHCd7XMd45Q6mMZccJ3tcx3jlDrtR2Rz5bhWVkC45ReyP7yEq1VlZAuOUXsj+8hKFf1slT8kX6iIuQbgiL+XPDP0iBptp5zqQH9IiIAiIgCyFVvnWN56J6xWvVkKrfOsbz0T1ituD3ZnxGyO2yG8fB2eL6WLQ6zxkN4+Ds8X0sWh1Xi/YTo+AREWYtCIiAIiIAiIgMoYy44Tva5jvHKHUxjLjhO9rmO8coddqOyOfLcKysgXHKL2R/eQlWqnsG4pi4RqjqhIshvc6EYRD72sXNdfQRpu0fio1YuUGkewdpJs1Siojhtnejyv8ftKKqWVuqTrMyE+DBH+FD0/i8u/4ssCwtRmrOgXxiDEEth2S+V1eK1g5Brc88zGjST5FnvH+PY2LpwNYHQpdjrw4d9JPI+IR+vzAaG8l9JPLzs5EqEyZmee+I863PcXH8TydS+AFzYeTy8y10sPGHd92UTquXZFlYLytzFIzZOv50xB0AP/ALVg8p/THl09Z1K+YEUR4DYzQ4BzQ4BwIIuL6QdIPUVUeSzJoZeKyu4kZZws6DAcNLTyPij63M3k1nToFwLHiHDq+JopdVvkERFnLD8JsLlY/nYojzsSM3U57nD7yStU4wqX5owtMz/KyC8t+0RZg+9xA+9ZPaLCwW/BrdmbEPZFiZCYefjku5paKf4oY/mtCKk/yfJLOqM3PkaGw4cIH7RLnD+Fv4hXYqMU71Cyj4BERZy0IiIAiIgCIiAyhjLjhO9rmO8codTGMuOE72uY7xyh12o7I58twvwuDRdy/VZGQVofjGKHgH/8j9fnISTl0xchFXditN0bzj8V6pKTiz7s2QhxYp5obC8/wgrXm4M+q38Avpq1LG8b/E0adcmcKFkqqVVcHTENsuz60U6bdTRd1+o5qtzBuTeTwu4TIBjRx/avH6Pm26m+XSetdmioqYic+xZGnGIREVBYEReSq1GHSadEqE+7Nhw2lzj1Dm5ydQHKSEBWeXuvCBS4VCgnwort1idTGHwQfK/T+zKo9SuKK5ExHXotVmtBe7wW/UYNDGjyDXzkk8qYVobsR4gg0qDfw3eER+qwaYjvube3XYcq69KCpw7/ALMU31y7F75F6R+bMEMjxBZ0d7o58hs2H9xY1p/zLu184EFsvAbAggBrWhrQOQAWAH3L6LlTl1SbNiVlYIiKJ6EREAREQBERAZQxlxwne1zHeOUOpjGXHCd7XMd45Q67Udkc+W4VlZAuOUXsj+8hKtVZWQLjlF7I/vIShX9bJU/JF+oiLkG4IiIAiKFxLiqUwxLbrVooaSLthjS9/wBlo0/fqHKQvUm3ZC9iXjxmy8F0aO5rWtBc5xNgANJJJ1BZ4ypY9OKZv5BTSRKw3XHIYzh+u7+6P1R9502A8mPMoUxi1/ydoMKWBuIQOl9tRinlPLm6h1kXXGroUMP0/KW5lq1b9kfhNhcrQGRnCBolJNXn22jx2iwI0w4etoPMXaHH/KNYK4/JJk/NWmG16sttAaQ6Ewj+mcNTj/hg/wC49Wu+FDFVvsX7JUadvkwiIsJoCIiAIiIAiIgCIiAyhjLjhO9rmO8codTGMuOE72uY7xyh12o7I58twuwyW4lgYVxC+fqm6ZjoDoYzG3Ny+G4co0WaVx6JKKkrMRdnc0Hwy03mmtmPaThlpvNNbMe0s+Is+kplufI0E7LNTQLhs0f2Y9pRc9lxl2MP5vlY7j/iOawfw55VIovVhaaPM+R31cyuVGptMOUMOXafFi7/APc6/wCLQFwkeM6ZjGPMuc97tJc4lzj5SdJX7LQHzUbcZVr3uOprGlzj5ANK7jDuSeoVciJONEtDPLF0vt1MGm/U4tVn06S4I/OZwjWlzg1gJJIAA0kk6gOtW1k9yTumHNqeK2lrNDmyx1u5jG5h/c1nltpBsHCOT+SwtaNLM3SNbTGiaXDnzBqaPJp5yV1ayVcVftAvhRt3Z/LGiGwMYAABYAagOSy/pEWMvCIiAIiIAiIgCIiAIiIDKGMuOE72uY7xyh1MYy44Tva5jvHKHXajsjny3C7TJPh2XxNiOJJVhrnMbLuiABxb4QfDaDdpB1OOhcWrKyBccovZH95CUazag2j2n5IsPgkpPiYm3ie0nBJSfExNvE9pd0i5edU/2Zt6VwcKMklJB/oYm3ie0vdJ5NqVJm8OUhu8450T13ELrER1Zv8Ayz3pXB5pKQhU+FuUhDhw28zGho/ABelEVZ6EREAREQBERAEREAREQBERAEREBlDGXHCd7XMd45Q6mMZccJ3tcx3jlDrtR2Rz5bhWVkC45ReyP7yEq1UvhfEkfC9QdPUrMz3QzDOe3OFiWuPKNN2heVIuUGkewdpJs1gizvww1Tnltl8ScMNU55bZfEufpKhqzoGiEWd+GGqc8tsviThhqnPLbL4k0lQZ0DRCLO/DDVOeW2XxJww1Tnltl8SaSoM6BohFnfhhqnPLbL4k4Yapzy2y+JNJUGdA0Qizvww1Tnltl8ScMNU55bZfEmkqDOgaIRZ34Yapzy2y+JOGGqc8tsviTSVBnQNEIs78MNU55bZfEnDDVOeW2XxJpKgzoGiEWd+GGqc8tsviThhqnPLbL4k0lQZ0DRCLO/DDVOeW2XxJww1Tnltl8SaSoM6BohFnfhhqnPLbL4k4Yapzy2y+JNJUGdA5jGXHCd7XMd45Q6+9QnHVCfiT0zbPiRHRHWFhdxLnW6rlfBdJKyMb3CIpvCuFZnFcy+XpAh3Y0OdnuzRYmwtoOn/4jaSuwk27IhEVgcD1U5pban2V+HI9VLapban2VXnU+SeVPg4BFJYfoUfENVFMpoaYhDj4TrABusk/8aOddbwP1T6svtfhUpVIxdmzxQk9kcAi7/gfqn1Zfa/CuYqmGpml4gbQpprd2c6G1oDgQS+wZY81zyoqkJbMOEluiHRd/wAD9U+rLbX4U4H6p9WX2vwqOdT5PcqfBwCKcxXhSZwnEhsrAYN0DnNLHZwObbOvq5x+Kn4GSSpx4DYzWy9nAOF4unSL6dGtSdSCV7nnRLaxy2GqQa/XoNJhuDDFcW5xFw2zS4m2i+gLq8cZM34Sowqb5hkUbo2GWiGWEXB03zjzautT2BsmVQo2LZepT4gCHDc5zrRLnSxzRYW5yF1GXXiOO0Q/Q5Z5V/qRUX2LVTtBtruZ8Rddh/JxP4hpLKpThB3N5cG50SxOa4sOix5QV4aFg2brtWjUyQazdIBIiZz7AEOLCAdN9IP4LRmR799irolwc+i6CuYNm6HV4NLnms3SOWiHmvuCXODACdFvCI18691fycT+H6U+p1BsHc2ZudmxLkZzg0aLDlITMj277jolwe/A+TR+LqMakyYbCG6Ohhphl5NgDe+cOfV1KH3ou3+b091bnbpue65uj9DdL5t76uS+td7kjnKlBwu5lGlpaLC3d9nRIxhm9m5wsGuuOvQoOlRI0XLkyJVGMZFMwc9jHZzW/wDhIbY8vg2N+vk1KhVJ9Uu+ydi7ojZdjy45yavwhR21J8w2KDEbDzRDLCLhxvfOPNq6168J5J34joEKrCaZDETOIZuRdazi3Sc4c19S7nLxxKZ2mH6r1M5Jvo9lPsv7x6qdeeUpX73JKnHrsZtqEqZGoRZN5BMOI+GSNRLXFpI6tC+CkcS8ZZvtUfvHKOW5bGaSs2Fa/wCT588TfmYfrFVQrX/J8+eZvzMP1iqsR62To+Z3WP8AKJDwdNw5MwXRoj255AcGBrL5t72NySHWH903IXVUapMrFJhVKUvmRYbYjbixAcL2PWozE+DpLFLmPrMIucy4a5r3MNjrBLSLjqKmZSWZJSrJWUaGsY0Ma0amgCwA6rLkm0z9kW+kIeajfyVy48xPvSw+amIe6Oz2w2svmgl31jY2AAJ1cluVU1kW+kIeajfyV+1SmwatIukqlDbEhu1tcLg20j7wdII1WWnFeZVR8TnsnWMN+VIfNRIW5PhxNzc0HOadAcC02HIdXJZVrj36a5fzsn6zVc9Go8ChyIkqTDbDhgk5reUnWSTpJ6zzKmMe/TXLedk/WavMN5P8M9q7Fz12pto1GjVOMC5sKE+IWjWc0E2HlXHZN8orsYT8WRmoAhOYzdGlry4Ft80g3AsQS3y3Oq2nvIsNsaEYUYBzXAggi4IOggjlFlGULDUph7PNGgQ4WfbOLb3NtQubmwubAaBdZywqn8ov/wBiS83MemErjp3zdD8230BU5+UX/wCxJebmPTCVyU75vh+bZ6AtFT1Q/ZCPkyusLZWPz9i5tGdL5kOI57Ybw+7vBDnAxG2Frhp1HQba9a9OXXiOO0Q/Q5dXIYVkqdVnVaSl4TIz73eBp0/pZo1NJ5bWvyrlMuvEcdoh+hyhR9iPaniyQyN/RxK+WP38Vcxkn+kKr+df30RdPkb+jiV8sfv4q6CmYdlaTUI0/T4TWRIxzojgT4RuTqJsNJJ0W1qc5pSmuf7PEr2K3yq/STSPPQe/YuqywfR3Nfsu9hqeqeHZWq1GDUKhCa+LBOdDcSRmm4cNANjYgHTdQOWD6O5r9l3sNeRmm4Lj+zyStGRG5CuJB7RE9DVxh/rB/wCo/wCuuzyFcSD2iJ6GrjT/AFg/9R/11dH2VPwyP2xOvy8cSmdph+q9TOSb6PZT7L+8eobLxxKZ2mH6r1M5Jvo9lPsv7x6qfoX5JL2fozviXjLN9qj945RykcTcZZvtUfvHKOXTjsY5eTC7TJdXpmhVKNEpEpEmi+G0Oay92AHQTZrtGmy4tWPkSrUtRatMvq0aHCDoTA0vdmgkONwCdF9KrreD7XJU/I7KRm65imuwYkWE6nysN7XvBPhRLHS03s51xotYAXJNyAFYlTnmUynRJ+bIDIbHPceoC656cykUqUhGI6bhOtyMu8nyZoKp/KLlGiYsb8gkmuhSwIOabZ8UjSDEtcAA6Q0X0i5J0WwxpSqNdrI0ymoLc4iBNPl5j5TLOfDfpIcxxa4X12IseWy9u+Gd6XOfvET2lGoulZGTqa2JLfDO9LnP3iJ7S8UaaiR5n5THfEc+4Oe5xLrjUbk3uNH4L5IlkHJskt8M70uc/eIntJvhnelzn7xE9pRqJ0odUuT0Tk9Gn3B0/FixSBYGI9zyBzDOJsF6WV+chsDIc1NgAWAEd4AHIAM7Uo5Esh1Pkkt8M70uc/eIntL4TlUmJ6GIc9HjxGg3AiRXPAOq4DiRe19PWvIiWQ6nye2VrEzJwRAk5iZhtF7NZFe1ovpNgCBrX13wzvS5z94ie0o1Esh1Pkkt8M70uc/eIntL5TVYmZyCYE5MTMRptdr4r3NNtIuCSNa8SJZDqfJ65OqTEjDMORjx4bSbkQ4rmAnVchpAvq09S+XyuJ8r+V7pE3S+dumec+/PnXzr9d18USyPLs9c5VJiehiHPR48RoNwIkVzwDquA4kX16etf1K1iZk4IgycxMw2i9msjPa0X0mwBA1rxIlke9T3P1zi9xc8kkm5J1nnuvxEXpEItSbwqX0KV2YTeFS+hSuzCx6yPBp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B1mm0enThk4UjJuc0gPc8shQ4ZIzmtc950xC3TmNDjaxNgQT6aJQaTVIpl30+XhxA3PDS1jmxGXsHwnsJa9l9HOLi4FxeWqVr2PMj/p3aIi5pqCIiAIiIAiIgCIiAIiIAiIgCIiAIiIAiIgCIiArSuyT5isQ6VDLYcVtSdN5783w4TobgHsDyA/MJEMtFyM0G1iCflhqlvmpSFSJXNbEl/lO7RmOBaHRIrS1oLSWh0Ro3Qw2nwLNva4Xuy6cQon22esF0GTziVK+Zb6Fob+mpEPusf/Z" id="21535" name="AutoShape 31">
            <a:hlinkClick r:id="rId6"/>
          </p:cNvPr>
          <p:cNvSpPr>
            <a:spLocks noChangeArrowheads="1" noChangeAspect="1"/>
          </p:cNvSpPr>
          <p:nvPr/>
        </p:nvSpPr>
        <p:spPr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xIHBhQIBxQRFhUXFBcUGBYYFyIbHBYeHh4cGhYeFiQfJSggIhomHB4ZIzEhJTArOi4uFx80OD8sOSgtLisBCgoKDg0OGxAQGzclICY0MDQtNCw3NDQ0LCwsLTItLCwsLCwsLCwvLCwsLSw0LCwsLCwsLCwsLCwsLDcsLCwsLP/AABEIAQkAvgMBIgACEQEDEQH/xAAcAAEAAwEBAQEBAAAAAAAAAAAABQcIBgQDAQL/xABQEAABAgQBBQoJBwgKAwEAAAABAAIDBAURBgcSITGTExYXNkFRVGF0syJTcXOxstLT4hQ1N1JygZEIFTJCg5SiwTM4Q2JjgoSSocQjNNEk/8QAGQEBAAMBAQAAAAAAAAAAAAAAAAIDBAUB/8QAKxEAAgECBQQBBAIDAAAAAAAAAAECAxEEExQxURIhMjMiI0JxgWLRQVJh/9oADAMBAAIRAxEAPwCqURTeEcMRsWVJ0hTXQmubDMUmISBYFrTawJvdw/5XbbSV2c5K/ZEIisjgVqPjJLaP92nArUfGSW0f7tV59PknlT4K3RWRwK1HxkltH+7TgVqPjJLaP92mfT5GVPgrdFZHArUfGSW0f7tOBWo+Mkto/wB2mfT5GVPgrdFZHArUfGSW0f7tOBWo+Mkto/3aZ9PkZU+Ct0Vk8CtR8bJbR/u1XMeEYEd0F9rtcWm3ODY2UozjLZkXFx3P4RS+FcOxcUVb8204w2vzHPu8kNs219QJvpHIux4Faj4yS2j/AHaSqQi7NnqhJ90it0VkcCtR8ZJbR/u04Faj4yS2j/dqOfT5PcqfBW6KyOBWo+Mkto/3acCtR8ZJbR/u0z6fIyp8FborI4Faj4yS2j/dpwK1HxkltH+7TPp8jKnwVuisjgVqPjJLaP8AdpwK1HxkltH+7TPp8jKnwVui9NSknU2oxZCOWl0KI+E4t1EtJabXsbXC8ytIBWVkC45ReyP7yEq1VlZAuOUXsj+8hKqv62Tp+SL9REXINwREQBERAEREAWQqt86xvPRPWK16shVb51jeeiesVtwe7M+I2R22Q3j4OzxfSxaHWeMhvHwdni+li0Oq8X7CdHwCIizFoREQBERAEREBlDGXHCd7XMd45Q6mMZccJ3tcx3jlDrtR2Rz5bhWVkC45ReyP7yEq1VlZAuOUXsj+8hKFf1slT8kX6iIuQbguQxLlIp+HoxlpiI6JFGgw4Qzi08zjcNB6ibqByz4zfRJRtFpbi2NFbnPeDphw728Hmc4gi/IGnUbFUKtdDDda6pFFSr0uyL3l8tsk+Lmx4E20fWsw28oD7/hdd5QMRSuIpX5RR4rIgFs4DQ5t9We02cPvCyYvfQ6xGoNTZUaY8te0/c4crXjlaeUfzAKunhItfEhGu79zXCKLwxW2YioMKqy2gRG3Ldea4aHtPkcCPuUoue1Z2ZqCyFVvnWN56J6xWvVkKrfOsbz0T1itmD3ZnxGyO2yG8fB2eL6WLQ6zxkN4+Ds8X0sWh1Xi/YTo+AREWYtCIiAIiIAiIgMoYy44Tva5jvHKHUxjLjhO9rmO8coddqOyOfLcKysgXHKL2R/eQlWqsrIFxyi9kf3kJQr+tkqfki/URFyDcZoyux3Rsoc0In6u5sb1Dc2H0kn71x6s/LvQXSleZXIY/wDHGaGOPNEaLC/2mAW+w5VguvRacFYw1FaTCImpWlZfGQCO6JhaPBfqbMnN6rsYSPx0/erPXIZKqA7D2DocGaGbEiEx4g5Wl1s0HrDA0HrBXXrj1mnNtHQgrRQWQqt86xvPRPWK16shVb51jeeiesVpwe7KcRsjtshvHwdni+li0Os8ZDePg7PF9LFodV4v2E6PgERFmLQiIgCIiAIiIDKGMuOE72uY7xyh1MYy44Tva5jvHKHXajsjny3CsrIFxyi9kf3kJVqrKyBccovZH95CUK/rZKn5Iv1ERcg3Hjq9Lg1mnPp9SYHw3izmn8QRygg2II1EKkcS5G5uSjGJh9zZiHyNc4MiDqN7Md5bjyK+kVtOtKnsQlBS3MyQMmlWjRRD+SPb1uiQwB5fC9CsvAeSZlHmm1LEDmxYrSHMht/o2HkJJF3OHJoAHXoItBFOeJnJW2PI0op3CIizlgWQqt86xvPRPWK16shVb51jeeiesVtwe7M+I2R22Q3j4OzxfSxaHWeMhvHwdni+li0Oq8X7CdHwCIizFoREQBERAEREBlDGXHCd7XMd45Q6mMZccJ3tcx3jlDrtR2Rz5bhWVkC45ReyP7yEq1VlZAuOUXsj+8hKFf1slT8kX6iIuQbgiL+XPDP0iBptp5zqQH9IiIAiIgCyFVvnWN56J6xWvVkKrfOsbz0T1ituD3ZnxGyO2yG8fB2eL6WLQ6zxkN4+Ds8X0sWh1Xi/YTo+AREWYtCIiAIiIAiIgMoYy44Tva5jvHKHUxjLjhO9rmO8coddqOyOfLcKysgXHKL2R/eQlWqnsG4pi4RqjqhIshvc6EYRD72sXNdfQRpu0fio1YuUGkewdpJs1Siojhtnejyv8ftKKqWVuqTrMyE+DBH+FD0/i8u/4ssCwtRmrOgXxiDEEth2S+V1eK1g5Brc88zGjST5FnvH+PY2LpwNYHQpdjrw4d9JPI+IR+vzAaG8l9JPLzs5EqEyZmee+I863PcXH8TydS+AFzYeTy8y10sPGHd92UTquXZFlYLytzFIzZOv50xB0AP/ALVg8p/THl09Z1K+YEUR4DYzQ4BzQ4BwIIuL6QdIPUVUeSzJoZeKyu4kZZws6DAcNLTyPij63M3k1nToFwLHiHDq+JopdVvkERFnLD8JsLlY/nYojzsSM3U57nD7yStU4wqX5owtMz/KyC8t+0RZg+9xA+9ZPaLCwW/BrdmbEPZFiZCYefjku5paKf4oY/mtCKk/yfJLOqM3PkaGw4cIH7RLnD+Fv4hXYqMU71Cyj4BERZy0IiIAiIgCIiAyhjLjhO9rmO8codTGMuOE72uY7xyh12o7I58twvwuDRdy/VZGQVofjGKHgH/8j9fnISTl0xchFXditN0bzj8V6pKTiz7s2QhxYp5obC8/wgrXm4M+q38Avpq1LG8b/E0adcmcKFkqqVVcHTENsuz60U6bdTRd1+o5qtzBuTeTwu4TIBjRx/avH6Pm26m+XSetdmioqYic+xZGnGIREVBYEReSq1GHSadEqE+7Nhw2lzj1Dm5ydQHKSEBWeXuvCBS4VCgnwort1idTGHwQfK/T+zKo9SuKK5ExHXotVmtBe7wW/UYNDGjyDXzkk8qYVobsR4gg0qDfw3eER+qwaYjvube3XYcq69KCpw7/ALMU31y7F75F6R+bMEMjxBZ0d7o58hs2H9xY1p/zLu184EFsvAbAggBrWhrQOQAWAH3L6LlTl1SbNiVlYIiKJ6EREAREQBERAZQxlxwne1zHeOUOpjGXHCd7XMd45Q67Udkc+W4VlZAuOUXsj+8hKtVZWQLjlF7I/vIShX9bJU/JF+oiLkG4IiIAiKFxLiqUwxLbrVooaSLthjS9/wBlo0/fqHKQvUm3ZC9iXjxmy8F0aO5rWtBc5xNgANJJJ1BZ4ypY9OKZv5BTSRKw3XHIYzh+u7+6P1R9502A8mPMoUxi1/ydoMKWBuIQOl9tRinlPLm6h1kXXGroUMP0/KW5lq1b9kfhNhcrQGRnCBolJNXn22jx2iwI0w4etoPMXaHH/KNYK4/JJk/NWmG16sttAaQ6Ewj+mcNTj/hg/wC49Wu+FDFVvsX7JUadvkwiIsJoCIiAIiIAiIgCIiAyhjLjhO9rmO8codTGMuOE72uY7xyh12o7I58twuwyW4lgYVxC+fqm6ZjoDoYzG3Ny+G4co0WaVx6JKKkrMRdnc0Hwy03mmtmPaThlpvNNbMe0s+Is+kplufI0E7LNTQLhs0f2Y9pRc9lxl2MP5vlY7j/iOawfw55VIovVhaaPM+R31cyuVGptMOUMOXafFi7/APc6/wCLQFwkeM6ZjGPMuc97tJc4lzj5SdJX7LQHzUbcZVr3uOprGlzj5ANK7jDuSeoVciJONEtDPLF0vt1MGm/U4tVn06S4I/OZwjWlzg1gJJIAA0kk6gOtW1k9yTumHNqeK2lrNDmyx1u5jG5h/c1nltpBsHCOT+SwtaNLM3SNbTGiaXDnzBqaPJp5yV1ayVcVftAvhRt3Z/LGiGwMYAABYAagOSy/pEWMvCIiAIiIAiIgCIiAIiIDKGMuOE72uY7xyh1MYy44Tva5jvHKHXajsjny3C7TJPh2XxNiOJJVhrnMbLuiABxb4QfDaDdpB1OOhcWrKyBccovZH95CUazag2j2n5IsPgkpPiYm3ie0nBJSfExNvE9pd0i5edU/2Zt6VwcKMklJB/oYm3ie0vdJ5NqVJm8OUhu8450T13ELrER1Zv8Ayz3pXB5pKQhU+FuUhDhw28zGho/ABelEVZ6EREAREQBERAEREAREQBERAEREBlDGXHCd7XMd45Q6mMZccJ3tcx3jlDrtR2Rz5bhWVkC45ReyP7yEq1UvhfEkfC9QdPUrMz3QzDOe3OFiWuPKNN2heVIuUGkewdpJs1gizvww1Tnltl8ScMNU55bZfEufpKhqzoGiEWd+GGqc8tsviThhqnPLbL4k0lQZ0DRCLO/DDVOeW2XxJww1Tnltl8SaSoM6BohFnfhhqnPLbL4k4Yapzy2y+JNJUGdA0Qizvww1Tnltl8ScMNU55bZfEmkqDOgaIRZ34Yapzy2y+JOGGqc8tsviTSVBnQNEIs78MNU55bZfEnDDVOeW2XxJpKgzoGiEWd+GGqc8tsviThhqnPLbL4k0lQZ0DRCLO/DDVOeW2XxJww1Tnltl8SaSoM6BohFnfhhqnPLbL4k4Yapzy2y+JNJUGdA5jGXHCd7XMd45Q6+9QnHVCfiT0zbPiRHRHWFhdxLnW6rlfBdJKyMb3CIpvCuFZnFcy+XpAh3Y0OdnuzRYmwtoOn/4jaSuwk27IhEVgcD1U5pban2V+HI9VLapban2VXnU+SeVPg4BFJYfoUfENVFMpoaYhDj4TrABusk/8aOddbwP1T6svtfhUpVIxdmzxQk9kcAi7/gfqn1Zfa/CuYqmGpml4gbQpprd2c6G1oDgQS+wZY81zyoqkJbMOEluiHRd/wAD9U+rLbX4U4H6p9WX2vwqOdT5PcqfBwCKcxXhSZwnEhsrAYN0DnNLHZwObbOvq5x+Kn4GSSpx4DYzWy9nAOF4unSL6dGtSdSCV7nnRLaxy2GqQa/XoNJhuDDFcW5xFw2zS4m2i+gLq8cZM34Sowqb5hkUbo2GWiGWEXB03zjzautT2BsmVQo2LZepT4gCHDc5zrRLnSxzRYW5yF1GXXiOO0Q/Q5Z5V/qRUX2LVTtBtruZ8Rddh/JxP4hpLKpThB3N5cG50SxOa4sOix5QV4aFg2brtWjUyQazdIBIiZz7AEOLCAdN9IP4LRmR799irolwc+i6CuYNm6HV4NLnms3SOWiHmvuCXODACdFvCI18691fycT+H6U+p1BsHc2ZudmxLkZzg0aLDlITMj277jolwe/A+TR+LqMakyYbCG6Ohhphl5NgDe+cOfV1KH3ou3+b091bnbpue65uj9DdL5t76uS+td7kjnKlBwu5lGlpaLC3d9nRIxhm9m5wsGuuOvQoOlRI0XLkyJVGMZFMwc9jHZzW/wDhIbY8vg2N+vk1KhVJ9Uu+ydi7ojZdjy45yavwhR21J8w2KDEbDzRDLCLhxvfOPNq6168J5J34joEKrCaZDETOIZuRdazi3Sc4c19S7nLxxKZ2mH6r1M5Jvo9lPsv7x6qdeeUpX73JKnHrsZtqEqZGoRZN5BMOI+GSNRLXFpI6tC+CkcS8ZZvtUfvHKOW5bGaSs2Fa/wCT588TfmYfrFVQrX/J8+eZvzMP1iqsR62To+Z3WP8AKJDwdNw5MwXRoj255AcGBrL5t72NySHWH903IXVUapMrFJhVKUvmRYbYjbixAcL2PWozE+DpLFLmPrMIucy4a5r3MNjrBLSLjqKmZSWZJSrJWUaGsY0Ma0amgCwA6rLkm0z9kW+kIeajfyVy48xPvSw+amIe6Oz2w2svmgl31jY2AAJ1cluVU1kW+kIeajfyV+1SmwatIukqlDbEhu1tcLg20j7wdII1WWnFeZVR8TnsnWMN+VIfNRIW5PhxNzc0HOadAcC02HIdXJZVrj36a5fzsn6zVc9Go8ChyIkqTDbDhgk5reUnWSTpJ6zzKmMe/TXLedk/WavMN5P8M9q7Fz12pto1GjVOMC5sKE+IWjWc0E2HlXHZN8orsYT8WRmoAhOYzdGlry4Ft80g3AsQS3y3Oq2nvIsNsaEYUYBzXAggi4IOggjlFlGULDUph7PNGgQ4WfbOLb3NtQubmwubAaBdZywqn8ov/wBiS83MemErjp3zdD8230BU5+UX/wCxJebmPTCVyU75vh+bZ6AtFT1Q/ZCPkyusLZWPz9i5tGdL5kOI57Ybw+7vBDnAxG2Frhp1HQba9a9OXXiOO0Q/Q5dXIYVkqdVnVaSl4TIz73eBp0/pZo1NJ5bWvyrlMuvEcdoh+hyhR9iPaniyQyN/RxK+WP38Vcxkn+kKr+df30RdPkb+jiV8sfv4q6CmYdlaTUI0/T4TWRIxzojgT4RuTqJsNJJ0W1qc5pSmuf7PEr2K3yq/STSPPQe/YuqywfR3Nfsu9hqeqeHZWq1GDUKhCa+LBOdDcSRmm4cNANjYgHTdQOWD6O5r9l3sNeRmm4Lj+zyStGRG5CuJB7RE9DVxh/rB/wCo/wCuuzyFcSD2iJ6GrjT/AFg/9R/11dH2VPwyP2xOvy8cSmdph+q9TOSb6PZT7L+8eobLxxKZ2mH6r1M5Jvo9lPsv7x6qfoX5JL2fozviXjLN9qj945RykcTcZZvtUfvHKOXTjsY5eTC7TJdXpmhVKNEpEpEmi+G0Oay92AHQTZrtGmy4tWPkSrUtRatMvq0aHCDoTA0vdmgkONwCdF9KrreD7XJU/I7KRm65imuwYkWE6nysN7XvBPhRLHS03s51xotYAXJNyAFYlTnmUynRJ+bIDIbHPceoC656cykUqUhGI6bhOtyMu8nyZoKp/KLlGiYsb8gkmuhSwIOabZ8UjSDEtcAA6Q0X0i5J0WwxpSqNdrI0ymoLc4iBNPl5j5TLOfDfpIcxxa4X12IseWy9u+Gd6XOfvET2lGoulZGTqa2JLfDO9LnP3iJ7S8UaaiR5n5THfEc+4Oe5xLrjUbk3uNH4L5IlkHJskt8M70uc/eIntJvhnelzn7xE9pRqJ0odUuT0Tk9Gn3B0/FixSBYGI9zyBzDOJsF6WV+chsDIc1NgAWAEd4AHIAM7Uo5Esh1Pkkt8M70uc/eIntL4TlUmJ6GIc9HjxGg3AiRXPAOq4DiRe19PWvIiWQ6nye2VrEzJwRAk5iZhtF7NZFe1ovpNgCBrX13wzvS5z94ie0o1Esh1Pkkt8M70uc/eIntL5TVYmZyCYE5MTMRptdr4r3NNtIuCSNa8SJZDqfJ65OqTEjDMORjx4bSbkQ4rmAnVchpAvq09S+XyuJ8r+V7pE3S+dumec+/PnXzr9d18USyPLs9c5VJiehiHPR48RoNwIkVzwDquA4kX16etf1K1iZk4IgycxMw2i9msjPa0X0mwBA1rxIlke9T3P1zi9xc8kkm5J1nnuvxEXpEItSbwqX0KV2YTeFS+hSuzCx6yPBp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SbwqX0KV2YTeFS+hSuzCayPA075MtotB1mm0enThk4UjJuc0gPc8shQ4ZIzmtc950xC3TmNDjaxNgQT6aJQaTVIpl30+XhxA3PDS1jmxGXsHwnsJa9l9HOLi4FxeWqVr2PMj/p3aIi5pqCIiAIiIAiIgCIiAIiIAiIgCIiAIiIAiIgCIiArSuyT5isQ6VDLYcVtSdN5783w4TobgHsDyA/MJEMtFyM0G1iCflhqlvmpSFSJXNbEl/lO7RmOBaHRIrS1oLSWh0Ro3Qw2nwLNva4Xuy6cQon22esF0GTziVK+Zb6Fob+mpEPusf/Z" id="21537" name="AutoShape 33">
            <a:hlinkClick r:id="rId7"/>
          </p:cNvPr>
          <p:cNvSpPr>
            <a:spLocks noChangeArrowheads="1" noChangeAspect="1"/>
          </p:cNvSpPr>
          <p:nvPr/>
        </p:nvSpPr>
        <p:spPr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200" y="6088559"/>
            <a:ext cx="15240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4400"/>
              <a:t>$150</a:t>
            </a:r>
            <a:endParaRPr dirty="0" lang="en-US" sz="4400"/>
          </a:p>
        </p:txBody>
      </p:sp>
      <p:sp>
        <p:nvSpPr>
          <p:cNvPr id="31" name="TextBox 30"/>
          <p:cNvSpPr txBox="1"/>
          <p:nvPr/>
        </p:nvSpPr>
        <p:spPr>
          <a:xfrm>
            <a:off x="3429000" y="6088559"/>
            <a:ext cx="22860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4400"/>
              <a:t>$100</a:t>
            </a:r>
            <a:endParaRPr dirty="0" lang="en-US" sz="4400"/>
          </a:p>
        </p:txBody>
      </p:sp>
      <p:sp>
        <p:nvSpPr>
          <p:cNvPr id="32" name="TextBox 31"/>
          <p:cNvSpPr txBox="1"/>
          <p:nvPr/>
        </p:nvSpPr>
        <p:spPr>
          <a:xfrm>
            <a:off x="6477000" y="6088559"/>
            <a:ext cx="2133600" cy="76944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4400"/>
              <a:t>$50</a:t>
            </a:r>
            <a:endParaRPr dirty="0" lang="en-US" sz="4400"/>
          </a:p>
        </p:txBody>
      </p:sp>
      <p:sp>
        <p:nvSpPr>
          <p:cNvPr id="26" name="TextBox 25"/>
          <p:cNvSpPr txBox="1"/>
          <p:nvPr/>
        </p:nvSpPr>
        <p:spPr>
          <a:xfrm>
            <a:off x="381000" y="1524000"/>
            <a:ext cx="2438400" cy="181588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2800">
                <a:solidFill>
                  <a:srgbClr val="FF0000"/>
                </a:solidFill>
              </a:rPr>
              <a:t>Restaurant once a week.</a:t>
            </a:r>
          </a:p>
          <a:p>
            <a:r>
              <a:rPr dirty="0" lang="en-US" smtClean="0" sz="2800"/>
              <a:t>Meat everyday.</a:t>
            </a:r>
          </a:p>
          <a:p>
            <a:r>
              <a:rPr dirty="0" lang="en-US" smtClean="0" sz="2800"/>
              <a:t>Name Brands</a:t>
            </a:r>
            <a:endParaRPr dirty="0"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3352800" y="1600200"/>
            <a:ext cx="2438400" cy="255454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2800">
                <a:solidFill>
                  <a:srgbClr val="FF0000"/>
                </a:solidFill>
              </a:rPr>
              <a:t>Restaurant once a month.</a:t>
            </a:r>
          </a:p>
          <a:p>
            <a:r>
              <a:rPr dirty="0" lang="en-US" smtClean="0" sz="2800"/>
              <a:t>Meat 4 or 5 days a week.</a:t>
            </a:r>
          </a:p>
          <a:p>
            <a:r>
              <a:rPr dirty="0" lang="en-US" smtClean="0" sz="2400"/>
              <a:t>½ Name Brands</a:t>
            </a:r>
          </a:p>
          <a:p>
            <a:r>
              <a:rPr dirty="0" lang="en-US" smtClean="0" sz="2400"/>
              <a:t>½ Store Brands</a:t>
            </a:r>
            <a:endParaRPr dirty="0"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6324600" y="1600200"/>
            <a:ext cx="2438400" cy="181588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2800">
                <a:solidFill>
                  <a:srgbClr val="FF0000"/>
                </a:solidFill>
              </a:rPr>
              <a:t>No Restaurant </a:t>
            </a:r>
          </a:p>
          <a:p>
            <a:r>
              <a:rPr dirty="0" lang="en-US" smtClean="0" sz="2800"/>
              <a:t>Meat 2 or 3 times a week.</a:t>
            </a:r>
          </a:p>
          <a:p>
            <a:r>
              <a:rPr dirty="0" lang="en-US" smtClean="0" sz="2800"/>
              <a:t>Store Brands</a:t>
            </a:r>
            <a:endParaRPr dirty="0" lang="en-US" sz="2800"/>
          </a:p>
        </p:txBody>
      </p:sp>
      <p:pic>
        <p:nvPicPr>
          <p:cNvPr descr="https://encrypted-tbn1.gstatic.com/images?q=tbn:ANd9GcTawN4LlSeNBspVQ2vC9zoJC6z5h9cdf3yX29vJxXS8SLBJiXMp" id="24578" name="Picture 2">
            <a:hlinkClick r:id="rId8"/>
          </p:cNvPr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1000" y="3276600"/>
            <a:ext cx="1149399" cy="990600"/>
          </a:xfrm>
          <a:prstGeom prst="rect">
            <a:avLst/>
          </a:prstGeom>
          <a:noFill/>
        </p:spPr>
      </p:pic>
      <p:pic>
        <p:nvPicPr>
          <p:cNvPr descr="http://images4.wikia.nocookie.net/__cb20120307005144/maditsmadfunny/images/e/ec/Cheetos-crunchy.gif" id="24582" name="Picture 6">
            <a:hlinkClick r:id="rId10"/>
          </p:cNvPr>
          <p:cNvPicPr>
            <a:picLocks noChangeArrowheads="1"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76400" y="3276600"/>
            <a:ext cx="824070" cy="1152525"/>
          </a:xfrm>
          <a:prstGeom prst="rect">
            <a:avLst/>
          </a:prstGeom>
          <a:noFill/>
        </p:spPr>
      </p:pic>
      <p:sp>
        <p:nvSpPr>
          <p:cNvPr descr="data:image/jpeg;base64,/9j/4AAQSkZJRgABAQAAAQABAAD/2wCEAAkGBxQTEhUUEhQWFRUXGBcXGBgXGB0bHhkcGB0WGBgcHRcZHCggHBomHBwYITIiJSwrLi4uHB8zODMsNygtLisBCgoKDg0OGxAQGywkICQsLCwsLCwsLCwsLCwsLCwsLCwsLCwsLCwsLCwsLCwsLCwsLCwsLCwsLCwsLCwsLCwsLP/AABEIAQ4AuwMBEQACEQEDEQH/xAAcAAABBQEBAQAAAAAAAAAAAAAGAAMEBQcCAQj/xABMEAACAQIDBAcEBgYGCQQDAAABAgMAEQQSIQUGMUEHEyJRYXGBMpGhsRRCUpLB0SM0YnJzgiRTorLC4RUWFzNDk9Lw8SVjg7M1hJT/xAAbAQABBQEBAAAAAAAAAAAAAAAEAAECAwUGB//EADkRAAEDAgQEAwYGAgEFAQAAAAEAAgMEEQUSITETQVFxIjJhFDNSgZGhBhUjNEKxwfDhU2Jy0fEk/9oADAMBAAIRAxEAPwDbHcAEk2A1PgKR0SAuVnmM3+mzt1aJkv2SQ1yOROtAOqjfQLo4sGiLAXu1UX/X7GkXWGH1bL83omKoiJs91vks+qw90YuwX+d1YYXfWVtD1Kt+6xB0udc2X3n8qt4kR1BQvsc+2VLF744hQSvUt3KEcn3q5X41AzR33RLMOkPmChyb+4oA2ijOn2WF/ewoP2p19lpDB4S2+ZSzvvLYWMZNrkdVILHu1ax5a351fxkIMNB5EfMJR79uAM4UXXtELYK2ml2lGYcddOHCpCYc1W7DTfQj6phukcjL2Vc/WCAufQqxt5talxx0Tflju/ZcwdIkpyho0DcWuGXyy5tD76YzjorG4WeZI+S6XpFfgVivfXtf56fGomo9FIYU34vsuP8AaNKALpEdddTqNbAdx4a0vaD0S/K2fF9k3/tGmJ0WDy1/6hUDUO5WV7cKgO5dfsl/tEn7oPj8s16YVD05wunHN30Tb9JM4/4aWPPq5LfA3HrUjO/0UBhkP/d3UmHpClI9mE/un4WzaGqjUy8gFI4RCfK9SYd+5CTmQAX5Lm0+9xqt1VONgFW7CB/F10m38cW7APf2CPd2vh8aYVk/NoTjB77n7rn/AF7l1ug8LIfjduPgPfT+2TfCFL8mHI/ddf69SfYB469WfQWz99N7ZN8ITfk3r91xJv7LyjBOv1SLd3Pnx8KcVcx5BSbgrSdXWUf/AF/xP9VH91v+qrPa38wr/wAlp/iP2RTudvA2KR+sCq6MNFvYqRodfEEUVBKZBqsjEaJtM8ZTcFENXrOQ1v5jimH6tSAZSVJJt2Rq3v4epqidxDbBaWFQh82Y/wAdVm4wbXv1idw7YoDK7quo4jCfKfovfobfbT/mL+dLK7qn4jOh+iRwbfbT/mL+dLIeqbPH0P0S+hH7Uf8AzF/OlkPVLiR9D9F59AP2o/8AmL+dLKeqfiM6H6JfQj9qP74pZD1T8RvQ/RL6GftJ98U2T1S4jfhP0S+iH7SffFLJ6hPxR0P0XjYQ2NnQHX64pBnqEjKLbH6Lo4Q/bT74pZfUJcQdD9EosNZgSyFbrcZwLgHUX5XGl6k1ovqR9VB7yWmwI+St2mwvLDqP/wBhvyq68fp9UBw6n/qfZcmXCjUwL/8A0H8qQMfT7pFlSB5/socoiJYxhADbKOsDBbWzamxYnXmLeNSHCB1CrLKsi7H/AGTM8Ck9kqo7i4NvC/PWqZMh2FvmjKUTM96c3yTf0T9tPvCq8vqiuIOh+i8+iftp94UsnqlxB8J+iX0U/bT7wpsnqlnb8J+i8+h/tJ94U+U9Us7fhP0S+h/tJ94Usp6/dLM34T9Evov7afepZT1SzN+H7Ih3KdosUl3BDgoRc89QeHeB8avgJa5ZmKNbJASBqFp1aK5J26COk72YPN/kKDq9guiwLzu7ICRCxAUEkmwA4k1n7ronFrRc/VPzxQxqDNisPHckBQxka4te4iDW486IbTSEXssp+MwtNgCU7JsxupE8bLNCf+JGSQPMEAr6iq5IpI/MLf0r6bE4JzYGx6FQKr2Wl3SvSumSvSulZKmulolT3SCVK6SV6V09l4WA46Ugokgar2PtaICx7lBY+5b1IRuOwVL6qJnmcArPdZDDjHnxcbJBHh3ydbGVDSEpoucava4A491HQMDG3cucxKqM8oZGbj/KibJwsuMmlWLqzICHkzvlUNKWbKLKxPA6AaC1VCB0pLke6uiowITqfRP707GmwMQlmCMpuLxkkBuSklRx5G3I+FM6lII9U0WNMfmzC1hop+7exsLPgzipJ5SI0zSLGFABAuyi6k3uCLX5eRok0rGi5Wb+b1Mj8gsCqDvte1za/G1za9udrVmvtmNtl1MAeIxn35pVBXJUkkqSSVJJW26p/pkH8QfjV8HvAgcR/bP7LYr1rhcTYIH6T/Zg83+S0FV7Bb2Bed3ZU/R8iNiSH4mNsnmbA28ct/jQ1Pl4mqNxnNwBl2vqojdH8GDRgyLiHJkcFhcKg0jXLfQ951ue4aUVVyOFlh0TWvcbqz2FuVGuIgxUT9XEsR66EEkM1iAQOAUgm/7otxNW8TNCc+1kPKy0vh3B0shOcDM2X2czZfK5t8KyAdF3Ud8gzbpuldTXcEJdgq6E6kkEhQOLEDU24W5kqOJq+GIyuyhBV1a2kiL3fJHrbC2dhMOr43KpbTNLIQxJ5AKQAbckGnjxrSEDBoFyTq+oe7MSQmZ93MEMDiZoT136OR0dmzZewSuSwAsOIbUnvNRMLWg2Cmyvmlkbdx3QTsCH6VjPo/aCIA0jIVvdioVRmVhwJY6cF0oenpg8XctfEsUdCRHHuN0d7R3Mw30aZoOsaVFfITI2rprbKLLY2tw51c6mbawWZFik5kBcdLrLcVtRocThpAoeMNex4EsCo1sRcBiw8QKpo2t1JWjjcjyxobsea23bG1Xw+z5MQiqXjiLhbdkkeAN7eRo9wAJXNsJcFXbh7yf6TwzmaJBZmjdRcqxAUnRr6FXXjfW9ItFkmuIcs72Tsz6LvB1KOxXOTqfqm0ig99hbU91NFYaK2oBdZ55rX9p4eHFpPhZNQQFccxmAYEdxGhHcbU5boqg7WyDNhbCfB7Kx8MmrL19j9pcgKsPMH5ioPN2q+AWlb3CDjWIV3w2SpJ0qSSVJJKkkrXdX9cg/iD8avp/eBA4j+1f2WxGtgbLiUD9KHsweb/JaBq9gt7AfO7sgvZas0vYNmUIwyqzPdnSO6qrr2VzZmPIDxqumphKC4m1kXi1U+IBgGh6ojgxOJDO8qxYgurZc+fIerSKQLGpYrd87aga9UfQ/2e7bE3+S5zPY3GijRYHFIZIklAR5nJzZ2XUPLo2YAJytoAbqeGsX0ufzO+VlKObhuzAXPqhoyMxYvYNncNYEC4Yg6HUajgay6iPJIWrsqKQyQNceYSqlEog6MsL18ssp1VZhGP3Ylzn3yMjfyLWzSsyMvzK4nF5zPPl5AqF0q4b6Ti3VmI6lFSPuBYB2NvG6g/uiqJZ3MeANkdQ4eyenJO/JDW6W9mIiwkuAWIMshkHWMTaJXADAACx1zNx4savllaGX6oGmo5DKBbb/AAi/oigVY8XjpNFzu1z9mJTb++w/lqbBlYB6IaqeZJi5E/RLtFp9nq8n+8zuH8Te4/skD0qRN1Vssu38wPUSGK1gmIGX90hmT+yQPSg4m5Zit2pl4lA09DZbjtXCxNhXSZ+riKdt7hcove+ZtB60W7VYbDkIIQtg95tl7Ph6nByLKSxISJs5dza5Z9QNALknQD0qLjkbcq6OJ80gaBqUF7tztLt2B5Dd3Ejt3XIkNh4DQDwAqqnfnBPqjcTpxDkj9FeY/eb6Jt+RZDaGUQox5KxRAreXAH0P1aJB0WURzR9vd+o4n+DJ/dNVv8pV9P71vcLHqxF3w2Spk6VJJKkklTpK13V/XIP4g/Grqf3gQWI/tX9lsRrYGy4hA/Shwg83/wANA1mwW9gPnd2Wf5BmDWBYcDbUeR5UGyV7PKVuz0kU9uILrmaJWYsyqzE3JIuSe8m/GrPaph/Iof8AKqb4Vz9GT7C+4/nS9sm+JL8qpr+VdogAsBYdwqhzy43O6NiibG0NbsF1emCmdlf9BOLBXFRE9tJc9vBxlPxT41uDyjsvP5x+q7uU90iYQpjM5HZmVSp72QZWF+/KFPqe40BVsJcCuiwSdvDcw8lX7G2Gs+AxOMmkeONBMYwtgGSNbZiWUnVwwFraAVZFTiwJQtZikhe5jNtkU7HlGytiRSNEXKRozouhzTMGa5I0ALm/gKMWJYnZO7ib6y7QkkH0bqY48vaLE3JzaaqBcWGnj73FrJnBzTYhVPShupJicRhTCVHWyLE2Y2sUWWQG3PsB/uqOelZZ47ohs1ojEet0Xb1rFJhJoJJ4ousQpmkcKBfvuRpUiNFSywdchYzgcFHGD1YXiRmU5gwBIuGPFTxFZMz3F1iV2tFBEyMPY21/qu92958JhcdLPikkZ41VIMmupz9YSCQOBAF/Gj6ZlmAnmuexWQyzkAbaJ3frbcW1UDw4UxOnGR8uaVQDaPTiNb8eNhzqT52sIF1VBh0srC7p9ynsFvjtCTDrg3RMvVmN3YFpGS2Xhm9q2l7eNNLM3KcupUqeic2QGbwgJl5VBsSARxBNiL8NDrWWWOvay6ts8ZbcOFk/goHlm6iJS0uUvluF7IKjNdyBa7ADv5VYyne47IabE6eIXJv2RDDuJjG4iJP3pCfgqn51aKN3MoF2Ox/xaVWbG2P12LxGFklEZgZULhcwZmzEWuwy8ABe9yffcyh9UPJjzgBlbqUYf6hYeNWebES5VBZiSiKANSSctwLeNSFMwboY4xVONmn6IS3Wt9NhtcjreyTxK3OW9/C1DMAE2nVbVSXmhJfvZbEa1BsuQQN0oezB5v8AJaBrNgt7AfO7sgGs9dMvKSSVKySVJJe0ySosFtWTZmPGIjGZHvmXgHVrFlvyIIBHp41r00gcy11x2LUro5i7kdVr2H6QNlYqH9NLGBoWjnTUHyIKsfFb0QWrLaS03GiFd7OkmNzFFg8OZ8MrAvdGVZQnsooy3CBspNxrlta1QzMHNXinlcAQCbpjFdI+0J1Ma4WGJHBVi4ZrAgg8Stz6VW+eMBFQ4ZO9wuLDqhvZG0NpYeHqo8QsKZmY6re7asc2Unj41X7VGNACiDhMznZpCAT6rjGDESjNiMdI6i5vnYgGx4dqwNs3xpjVO5NU24ZC3zyBWOE6O52sww878Ddiie8SMppy6dyZraCM3zEn/fRebam+i5lmUo6HLk0vewIsRoRYg3GlqDFO8vyrYOIwtg4oOmwCM9lbgrKM/wBITiQ2SLW48Wbu1BtqCDzoz2S2jisQ4ySbtYEOR4VHxEkUUhkjQjtrbMysQqBfq53c5VPDi3Aa1x0maW3JFT4sYqa5855LTllw2zMLnmKQoLZsoJux5Di0jeJuTqdBwODWjRq550kknieblN7v73YPHN+g7bLzZLFCb246i4BseBsRe+lSyaXUS4g2WYdJ+1JMPtnrIza8USMCAQy3zMpv/KbjUaUzTZO5t23I0Wy4OVvo4JJLBW1PE5bgE+OlO+wJUY7kBfP+4sTnasCvIXMlzI1zds8bE5tdde+q2SZhdFVNOInlu63Hfs/0CfyQe90FRl8hSox+uweoWdbq/rkH8QfjWZB7xq6/Ef2r+y2I1sDZcSgbpQ9mDzf5LQNZ5Qt7AfO7sgGs9dKrDYuxZcU+WOyqDYu17A2vYKNWa2pGgA4kXFyYqZ0mvJZldibKY5d3dES4vo6cJeKdWcD2XTKGPdmViV9zVe6jbbRZceOPzeNot6KBtHc5oMFJiJ5csiLmyJYoBmA1dhc6am1vxLClaGk81L85e6UAaNv9lW4LdvFygMmHfKwBDFkUWOoNi+bh4VQKWRaL8Zpm6A3+Snf7PMVIMsggCnkzsx9wjt8auZSuab3QVRjEMjcuS49VS7Y6MWwytMY1ljUFm6t2JAGpPVlRceRJ8KueJbaFCQT0ZfdzLf0nujiLC4tWE2ZWEhVY0cKFQiPqyQBchnLrcGwNhzFSZStIud1TPi0ub9PRvIaI32/sDAYTCyTPCzBVsLszm7dlbBmte5FS4TG8lSKuokNsxQJ0TbxRZminjV5nkz5yoPZyopVSdQVsWtwIzc+NrImgWCHqKqSR2YlXfTntIrBHhljurnrGf7OQgAADvJ4/nSuL2KTGPcC4ct0Q9GW3ZcXhs8tr2HDvzSqbdwORTbkSam7ZDtvmN1XdL26X0mD6REv6aEG4HF4+JHiV1I9ar2V1yRZc9DCH/R5J73X3M5/xVN2osq2ixuqzoY2ZmhjmbUszyknvQCFB5C8lvOnbZjDbslM4ySglPdLAE08cL3KpHnAvbtSFlv5gJ8TQNTK5hFlu4TRxztcXrNN1trzbOxjvFH1pCtGV1AIbKQTlHgp/KiGytLQ4lASUcjZSxoJUjfPaEuJxEM04QSOdQgIAAyADUkk251XDIHucr66kNPEwHne/2X0YgCxdrgAxPlqTRDt1ljQIN2L0hbOZ1ihXKWDEBIyAAqlzrlXkDwvT8MA2CRceavN/P1Cb/wCP/wCyOqZfIUVR+/Z3CzvdX9cg/iD8azIPeDuuuxH9q/stiNbA2XEoH6UPZg83+S0DWeULewHzu7LOsTI3YRNZJXWJB+05sCfAcT5ULDGXuWzXVXs8Rdz5LWN0MCkURkv2FDJGT/VoTmc/tSOGcnuyjlW24CMBgXCNe6Z5ldqSs0230s4oYk5IwmGJ7KkEO6faz37LHiNLDS4OtVse0lXzQSR+YWWgb5YnrNizyBs4eAMG4ZlbKVNhzIIvTu3VbQbaqt6JNsS4iFTI18qvGeGvVGPqzpwOWQqe+wqRtlVYJzbqH0qb54vA4mJMOyhDHnYMgNzmYak6gWHK1QCtsbXWgbIxDSQq0gsWF7eB1GnfY2PkadwuVBlwsV3Jw6JtrExx2yKcQF8AkyED0y29Kkw2smkbdap0jrfASfvw/wD2x0PN5CtDD/3De6xjdaEJtZVUWB6ywHjC5+dPSvJYCUsViaydwaLI56bV/wB34wzfBofzqEvnaraIXhl7Kx6FF/oN/wBph7nc/wCKiTssu2qIdzduDFQm5uysyn0JBU+IP9koedO4c0zDqQVM2FsVMKsqR6I8jyKv2c4BK+Wa9vC1QCmhboaIOz47cUM0Z++XHwYVInRNzUPpNwxGJjk5PFlv4xsTbzs/wNZ9YNiuiwKQXczshrd3BfS8V9GRstkZ3fLmC2KgLa41N+/Tx5VQ05eNdkZX4m2A5WC5/pVXSTsYYXGQRK5kGVXuQBYs5BGnKyg+po2CIMJCwquqfUsBf6hb5jwTFIBxyOBbyNWlZ43C+fNxcADtWBEXsBTe2oAMLAk+pqMDjl1RdfGwSkM20/pbpvbgXnwkscYu5ClRe1yjK9rnvtb1pPF2kKqneI5WuOwKzDdWQfTYF+sJBcd1r3rNhaRIO662tla+kcWnldbKa1hsuNQN0o+zB5v/AIaBrPKFvYD53dln2wB1m04x/UwyyD94oyj3EqatoWaX6qrHZSXhg5D+1re8cXVbMmVdMsBQW/dy1fM64JWTRs/Ua31CxDefCl4eypLKQQALnXQ/D5VmUz8smpXW4pTmWDQXIOi7G28e2BOGlYR4eOHKECrdwq9kMxu3IcLUa+pbmAbrqsSLC5Axz5BYAFaD0GR/0N27pXHvWI/hRB2sse2qKdvbqYXEzxz4m7ZAqqhYBCQSRcWudSdL2PcajluVZxLNy+t1xvptWfDw3gi0IIaXQiId+TifPgOJ7qhK4hpIV9JEySQNebBZR0cADbJXvWQa/uBuPPhSgcTGCVLEGBk5aNv+Fru/q3wM3h1Z90iGlL5CmojadncLGd21/wDWoPE298bCoUh/TCKxgf8A6D8kb9NadiI/+1iB7zAfwp5fM3uoUJ/TlHorDoTH/p3/AMsg/un8avKzuaB+j/eH6LtKSKQ2jllZdfqvmYKfC/sn07qluFE6HVblLOqDM7Ko72IA95qCksW6K9ryYOSSOeORYJO0GKkBXGl9eIZdLjuFWBhdsLqt0jW7lH2194tn4hOrmOZb3GoBB5EMGBB1PDvPfSdSvcLFpSjrmRuzNeAe6Y2FtDZuEWQwB7t2nOR3dyL2FwD6AWGtQ4TmDUKx1QJnZi4arOY96cPJtKTEbSifItzEmUkhgUCXFxcBV56XueekQzmVdJK3KIxy17lFs/TNh75YcNNIToLlVv7sxpzZu6gyNz9Gi6Ctkb7YmDE4ufD4Zb4lgxDqzBLFjYWy341DiMHNECjqHfxJVi+++15iBnWBTxKRpoP58xqp9VGBpujIMIme4ZhYKduon9MgJ1PWC5PE3vc0DC4ulBK3a2MR0bgOi2Q1rjZcYgfpQ9mDzf5LQVZsFvYD53dln+4ZH+mHU/WikUeiq3yU1fS6RhA4trUOWw73RlsDiAOPVOfcL/hUpNWlCU7rStPqFjzuALk2HG/hWNa5sF3uYWurL/ViWbZ8mKzokRhlkUEMWZVDW00C3A01PEUdFSkEFc9VYw1wMbW+l7og6DB/QZP4zf3Y6PK5zmqXph2pJh8fh3Qm3VdtL6OudsysOBBFxr58qdhsk9twtP2FOJcOhvnGUC51zKQCpPmpBPnSeNU0egWI4+I7M22GsTGrhlAFyYnW1gOeUEj+WoMAAsrZXF7gSt1YRYmH6skUqcjcMrDkR4U5HJRa4tNxuEO7H3Aw2HxIxIaSRxoucrZdCL9lRc2J41WxgYLBXTzvmdmfvsgnpm2+rMsSdrIHRiOGd8pIv+yF18WtyNRf4ngdEVCDFA6QjzaD/Kudg7+bKweGjhidzZVLKkbm7tq3aYC5zeNXhqzjpqhLfzEwY3EpMsbR2QBlsqszZmN3K3toQLat35bUdBROcLnQLMqa9rNG6lMT7TmkN2kbTgcxvbuzkliPAm1aMdLGzYLImrpZOf0TWDwRlkVEGZ2Nh499z3c6U8zYIzIdh/tgoQRSVEgY3co0wu4yAfpCzNzsbD051xFT+IMQc79Jlguqhwala3x+I9//AEh/efd5MOVyvfNfsH2gO/TlyrewTEqisu2eOxHPksnFaKGmAdG7fkqORSRlJJX7J1X7p0+FbromO3AWS2oe06EpqJjH7IAHcBp7uXpas2pwmOTy6FdBh/4jnpyA7Ueqn4XGB9ODd35d9c1U0j4DZy9Aw7FKetb4DY9Oak0KtRWu6v65h/4g/GroPeBA4j+1f2WxGtgbLiUD9KHsweb/ACWgqzYLewHzu7LJodofRNqQYg+yGUt+6QY3/sk1ZSOuyyHxmMtnv1X0ahDryZSPQg/gRRBCyL21CzTaHRtK7GJZEEBI7ZJzhAb5ctrFrC1725+FCNp8smZbEmKZ6fhka7XVn0nbQjwWy/o8dgZFWCNf2AAGPkFFvMiixushR93N8dlYHCxxJPrlBYKruc7AFySFte+npansmtdDXSVvpgsdhWSCN3kRlZZWjACDMAwzE5hmGlrVAkAgFXNheWFwGgRX0N7bWbArFm/SQ9hhzy69WfK3Z/lqwqjYoj3oxUWHifElV67IYo2sMxLaqgPG2bXwsTVbnAC5V0MTpXhrVhWwtsbRwPYgZwl/ZsHS/M2N7X8LVAVEZF0W/C6gGxar596tp4gZZpepQ8RGArMO7Muo871RLVNAs1HUeDvLs0osOigYzARyKFcaKbgA28OVBMlc03B1W/JSRStDXDQbKuOHjjktGgDKPa4kE+J524HxPhXQYTCZQZJDfouG/Es0dO4Qwi3MlPRiuhXEOKeFOqkTbiMBiGJ49Wbe9b/C9cv+KKiSCna9guL2K3/w+1rpXA720U/fZ5WdLZurtoBe2a5ve3O1qB/DtfTysdxrB3Q9PmjMbiqQW8EG3p1Qvina5z5s3A5r304A31rrqfglt4rW6jmuZqDPntLe/qoj1eqVwy06k0qLPFzGhGulUTQNlblcEdR1b4Hh7DZT9nYnOuvtLofwPr+dcXWU5gkLeXJet4XXisgD+fPuiDdX9cg/iD8arg94FbiX7V/ZbEa2BsuJQP0oezB5v8loGs2C3sB8zuyynePZxlQMntpcgd4PEefOqKaURu12WjilGZ4wWbhXG4XSi2EQQYpGkiXRGW2dB9khrZlHmCPGtS4Oy5BzC02RnjOl7B2tBHNNIfZUKFF/FmOg8QDUXENFyrIoXyOytQTvAzY5+sxR7XJUNlQa2RfDXjxJ18BnOqn5rhdTDhUQjDX77/NV8ewoB9S/mSfxqs1Mh5q9mGUzf4/VSTgo8jRhQqsCCALcfxqsSOzXuiPZowwxgaHRDuF2fisNLnw8mUjg6vlNjpqPdpqK0m1bba7rmpMHkD/CRbuiIbSkexxWIM0nAXa4W/JQOHnbWg55XyH0WzQ0sVO3Ugu6qRQq1EqSSVJIaqkxHZme/OxHlYD5g11uDPBhy9F5p+KoXCqznYp5TW0uSIToamULKTg8W0bq6GxXX/I+FC1tJHVxGKQaFX0076eQPZof7Rhhd74iO2GVuYAuPQ159UfhSrY/9IghddFj1M9vjuChvePakc0gdFK6WJawzdxty0091dZgNBPQwlkzgb7DosLFKqKqeDG06c+qqr1vhY5HVLNTprJtqZWNTGz5LYgLyZG94II+GauexuMeFwXd/hKYhxYToUY7q/rkH8QfjWFT+8C6/Ev2r+y2I1sDZcSgfpQ9mDzf/DQNXsFvYD53dkAVnrplExWzIpDd0BPfwPvFTbM9ugKFlo4ZDdzQmhhuqP6GNbEeWtxz4nT5e6WfN5ioCDhO/SaLLu0x5ovDhc8vzqF2K0cY9Auhh5D7UmvgLW0PDXvIPpSzN5BPw3ndy6TCcLsx1B1PcCPjc02dOIQNyV5HgEXgDy4k8uFIvJSbAwck4mGQWso04aef5mmLnFSEbOidqKsTM09r2sSOAIuLnmRzAGtuFyt7i4OzhVGJnZ37Bcl+J8WdTMEUZs4/0qvaGIkWzqQCD2gAAGB5lQALg63Fja/hWrV4bC4XGnVc3hePVEbspN+l0pZBMubRZI+XJgfzt5gj35kPEoZ7bgrpaowYrSFxIDm9U3DPpXUZxa5XnjoTmyhbTunuhDBArTxq8rLmcuAwW+uUA6Cw0vzN/AVgzzuldcnTougp6VkTLW15lZjvJEkeKmSPRA/ZX7OZVbL6EkeFa1G9zowXLGxGJjZfCq4SUWUBZar0Z4GBsIHyIzsWzEgE6MRbXgLDh+dc/VPcZDddPRsY2JuXohPpG2KmGxCmIZUlUsFHBWUgNbuU3U286OoJiQWnks3E4A0hw5oULVpLJsmpZbCmcbC6tZGXGwULZM+adW5ZrDyytr63PwrDxNwkhee1l12BxuiqowPW6Pt1f1yD+IPxrnoPeBdxiX7Z/ZbFatgbLiED9KHsweb/ACWgKvYLfwHzv7IArPXSpUkl5SSSpkkqdJKmSSpJJUkkqdMToqjDy5izd5JHly+Fq7jD4RFA0fNeP47Umoq3u5DQLrFAFSDwII99FuaCLFZMLi1wKrjJl0UAcs3FiPM8P5bXoY07bgnUjZbUNS9wISwc4R0ZvZV0LeQYE/C9NMTwyFJkY4gctL3m31lxTphtmnO76l0FwB3AsLX5luXnwyGsA1etNxJFm7oY2zujisHH1k4DKx7TqxazMfrEgG5PPW551pU1VH5bWWNV0cmshN1zHu3izH1ow8hS1721t35b5iPSrjWQg2uqPYJrZrKb0bbyHDYrqWP6KY6X+rJbS371svnl8bhVkY8wWjQvcBkPJWPS3tdHxEEY4pG5Yd2crlv49gm3l309ALOJTYkMzQAgGXF2BPcL1qOeGi6y46cuNlSY/Fu2h7I7u/zNZc9Q52nJbdNSsj15q43XiJbNa4Xh4sR+C3J7uNZlW50gETdSV0WHcOAmeU2A/v0RvuviAMbhxcG8g9k3tx4/5XqluHzReNwsFdPj9LUxuiYdSNFtFEZbrBLblA/Sh7MHm/yWgqvYLosB87uyAKz10qVJJeUySVJJKkklSSXtJJeUkkxjpskbtwsrH4aVZEMzwFRUvyQud0CEv9NRpoLm3cPxNdp7ZG0WC8pfhz3OJumX3hvwX3moGvHIJ24YBuUydqMeQHvqs1ZKJZSManI5ZGGi3B7kY/EGqXVg2JCKZRuOoBstk6G8FHBA80xVJJXKLnOU5VtoA2ty1z92hXuzn0VmTJ4StExaiR1jYArbOwIuDYjICP3hf+WoJKZalZJYD0sYOOHHyKtlDqstuABbMGt5lSfWj4HtczK5DSRWdnCFIb6sWzE6k3vfzPOiomho0VMgJ3TgNXE9VWGALxNlB+0zZUHdqT+yB3/PurHrXPY4MAuTstnD4o5Gl73Wyi/cK82fGFQKBlXuHvsTz118Tr3W1KOkEIu7Vx3K5jFsSdUPys0YNgrrdkD6fhf4o/GrKwDhFC4cSZgtxtXPHddYNkDdKHsweb/JaFrNgt7AfO7sgCs5dMvKSSVJJTtn7OMqSkB8yqGjAGjEGzC9tbaDQ86DnqhE9tzoTY+iCnqeG9oB0vqogjOYKbKc2U5zlynh2r8LUQXgNzcvREOmaGZxqpR2bIJRGyHRlzEAlbEjUvawBHfVBqmOiztP/v6Id1Wx0RIOqn7S2UqSYjsxql4VUgElM9gcqr9bnbxFCQ1TnNbcm+p+iBjqXlrbE31+aZfYEnWuiMrBMoLN2BmbXJzu1re+rRiDOGHuBF+mvzRQxBuW7gqkrxBHeCPLQ1oNdoCEcCHtv1Q9tfddHu0Vkbu+qfy9KMhqy3R2yyavCGSas0P2VM265QAySKCeCqCxPkNPfR0UxldlYLrGqKBtMzPO8NH3TQ2YA1u2TwtcA+VrGinRSNFzYIGGSCU+C5W0bl7okYdAyqrLe+btHUkgcgLCs4xmR2ZaTqgQgMF/99U5tfdNyZXiMbM8Zjyyx5lUEWOT7B5311JNqIjldE0NAuAboOVrZXXvYqim3mxGFjSOR3VlKRyOtmkWJCWsM2maz2BPJKN/Skc5zdrXt6rPtLG0Nfqb2uircPfYYgyRuzOFzNC7gB3UEAq4Xs5hcG45HwqMsYyh7dioxyZnlh3H9IV3+2QcRM87h7WAUr9ldeGo1JY+orNfUPY7w7LegpIpI/FuhuXo6xPVLLHqGUNzXiO8aH1tRzZnBY7mBDuJingNpUYfvC3uYdk0XHUnqqnRhOYXaK8CSt+IPP8ACi2TMJ8SCngcRdpVzDihbjRocDssOSFwOoU/dXE32jgx3zKPcGP4UHWu/TIWjh0NpL9F9B1hLfQN0o+zB5v8loWs2C3sB87uyCdnYFpnCJYGxJJ4AC1z7yKx6iobAzM7st+onELcx1UnB7FZ1VjJGgd+rX61z2geBty086HkrmtcWgE2F0K+vykgC+itsBsuFFbrE6y6q2ZuKi+SUC3DIRfTvoGaple4Fptqduelx9UDLVSPIINv90ThmjheMdeqrHG0DLftAgXD2HfZajkfIwlzCSSCoZXvBJabk3uoGO2qEmjcxrqsckgZMrZrW0ZhwFgRbS4oiGlL4XMB6ga6ImCnL4yAdrgKFtXaxmYZQyhRa2cnNY3Ba2nv76vgpmxNNzv9uyujpmRMIeRdScVtSSORxJEt+uWQ6krdUVQL21scp86g2mje0ZXcrDqqY6ZjwLO5KXidv9VGc69U72nQqVYHODbMZOBuDwGg4UMyi4jwWm4HhN9NlUynznQ3A0N9ENX9b63862wANBst1os0BKknUaPClpQQCzsSiqNb2ygADzJrqMJDI4S5y81/FLppqwQtKv4ejyaBkxU7x9l0JjFyRdgBduGhIvx4VXV1JkBtsrsNhEIDD/pRfgNoZRa9qzWSW0WtLT5jdSJdoi3Gpl4IVTaYqlx+EXE3iKGTPplFgTobkEkAWF+J+dQY52e7VdNG0R+NcbE3ajwYCMsq9piDJlsS4AsXS6nQAAXF/GiC9+XKdlntZGXZhupG8O2oIlyyOAWBsoBZjy0RQT61UWF2wRLXtYfEbJvBb89Th4kGDlJy2UjKsbZdLg3JHAG1tL0TTgTEhpFwsuqkbAMztj0QRvLjZMTmDrHCjcUU5jxv7R/IVqsoG7krHkxY7Mb9UIYrAwgWBN++/wCFWPp4wLXU4Jqh5vYWVSszxmwPAkW5aaGgRK5mi0yxrxchFXR3P1m0sITpaUC1+8G5qUknFYT0UWMDDYL6XoJXoG6UPZg83+QoOs2C38B87uyD9h40QzBm9kgo37rW19CAfK9YdZCZI7N33HdbdZCZI7N3Ctm2ecPFKc6NCxUx2axDX7L3ta40va97eFjmCcTvaCCHDfTl0WY6XiuFgQRuvNqQTydcsr6xRiRBGLLID7d+JPs8L8anA+GPKWDc2N+SeJ8bC0gaE635KEdjmEwu5UqZIg4A9jMVYXJ0YW50R7YJQ9rRYgG3qiDWCRrmNFtDZWawSNj5WdcwVTYMt8yaZVW5AB1OvnQZkY2kblOp9dj6oUvaKdoburLCRLEHRSixq+Zr29iRSct+Xb+AoWRz3lpdcki3zB3+iHc5zyDzKro8QHwvVlgwaHEOSTc3DLkueR7XwooxuE2cX0IH21VlnNkva1iqHbsmaWxW2VI0tcHgt+I051q0bMjDbmbrWom/pm/UqDRKNSBF1zHKuZc7AXyqSMzWvrZbn0qyNoc6xVFS97Iy5guVoe6G6yQTNK0qy2v1Vly5c4GY2JOtha47z31ssu1mTouGqZBNMZiNSi7HYcSRujcGUqfUU5FxZQa4tII5LOJWCnJK2VhpmOgbxvwDd4PmPAKSIgrYhqQ4L0BdO2GJ4BTmJ8lW5qDWEq50oAui/dfZRjBlkFnYWC8ci8bX4ZibE+g1tclxR5dVk1U/FdYbK7niV1KsAVIsQedWoYGyxrejYcmFxbsUMyyaxswLfy6cwLCtGifG1hBNisrEo5XvBaLhcYbETCPFQ4hDHaITKCLFTrlNuV6ysRmbHPE+HrYrQw+meYHMlWe4naBPE1tuqT1Q8dDEzkoSSZmFDCUkostAbYIkk3cR0B1RyLnmLnU3B/CsQ1rg8ncXXUNweN0LeTrBO7i7Jlh2phLr2etAzDUcD7uXGi4qprxYfRY1Vh0sGpGnUL6SqaAJ1QN0oezB5v8AIUFWbBdBgXnd2QBWcumXlMAN1HKEZ4PairBFI9riNgCfrZGAdfMgaetc7JSvMrmtvv8A3sufkhdxHNb1VNt3aqSAxqgZV0SQk+zodF79LX5+taFJRPjOcm19wjaWjc0h7tPRRp9tzPGI2bsi2o0Y25Fr/wDnnVzKGJknEA1+yJbRRh+cfTkoKSMFZQSFa2ZRwOXheiTG24dbUbIgwsLg4jbZNlR3Cp2CnYJAUk4C9pJJU6R1Fl3szfNsLJ1EiNJDoEKmzoT9Vb6MuosptbvtpWxTlxiBcuMxGFgqS2P6I2feSK3aklXvVopL+9VIPoalxGdUIaaQclSTbTTGP1UIYLqJJW7LW5qq8Re/tGxHIcxVJKD4QiYaNwGd+3TmrPd8iJzA1hKg7BsB1qDg472AsGHI68CKsjIKGma4G52KLYdsEe2L+VWqhOHbi8gaSSqN4d7UgTPJYfZX6zH9kH58BUmsLjomc4N3WVYzarvhsZi5fbxDrCvgBqQL8gunpQc7A6rZGP46lGxHLET1QC4rS3Qp3Vvu7gc7gngNT5c/fw8r91D1UnCjPUo7Dab2ioAOzdT/AIRlWEu1Gitd1f1yD+IPxq6D3gQOJftX9lsVa1rrhy26B+lD2YPN/ktB1mwXQYD53dkAVnLpkqSS8ApvVNa2q9p7DklZKkU68pkkqSSVJOlSTJE99ONVEuAF03sjBdbiI7j/AHYMreZ9kejMPu10Ew4VKxnM6rgaaQ1OISzHYaD/AHsjfD7KVtX18KzAy62Hy5dkPYjBR4fFK8krYeNyUaRbWFwShYMCCLi3D63EVONgvlKrqJSGB7eysNtYTCOqmbasAVTmUx5Q9+WUhmIPkKvENje6BdVOc3LZCm0OkWVHy4WRpUGl8QqtfuykKsn3iT4VdeyHa25Cu8ft7FiB2Zgj2soRFHaayrqwY+0Rzodkz3vyhHy00UUZeTewus6xTTM2eUs7tzYkk+Fz8q18johmOiw2TMmflarjes5Ew+FX/hJmfxeTU+4fOs3D43SvfOf5G3yC0qyRsTQzoqFMAx5VsinKyHVzAUSbvRZVbvuPlp+PxrBxUFsoHouw/Db2vgc4df8ACtqyl0itd1f1yD+IPxq+D3gQOI/tX9lsRrYGy4lA/Sh7MHm/yFAVmwW9gPnd2Wf1n3XTJUkrIh3f2Asq9ZMxCE6AcT4+VERQ31csisxBzHZIxqiEbGwg4Q38WJPzojhR9FlGrqHbuQxvJsxY7MgsCbEcgeIt8fdQssYbqFsYfVOecryqSqFqJGkklSSXUUTMcqqWPcoJPuFMSOahJI2MXcbKZHsdnjkzK2YFVCWsTmKhib8AFJPfTRTDitHK+qyMRrnZC2HW4VzsHYjQiWWRlLSZRYfVsSTc8ySfhWzU1jKl12bDRc5hlM6Btn7kkq+wtVNR0mpQp0sgfQ0+00qgegcmrNBqqmguOVZOuFNRMqvbSK03a2SZcXAlv+IjH91Dnb4A++kJCUpadrG3WldIMwCxILZixc+SCw9c7If5TR1DDnlv0WNilTkpy2+/+EKbDwiyTl3/AN1Apkb09kep+VX43UFkYhZu82CzsFisTM7kq4oZZGlfizE+XcPQaVoUdMIYmsHJA4hWmWUlShGAKM0WVe5XezfaceCn4v8AlXK43bitt0XpP4QcfZ3A9VYVirsbK13V/XIP4g/Grqf3gQOI/tX9lsRrZGy4lA/Sh7MHm/yFAVmwW9gXnf2Q1svdx5VVmYRhtVuCSRyNriwNQjoy8XJRVTjLIn5Wi9uauo9w1t2sUo/kH4vVgohzKEfjsmuVoVhj9mtHGBFLGwAsLDu/nNECnBFll+2PzZiN1Cwm0gVB9D4EcR6GhS6xstHhBwuvJ51k7JFwdDpfxB17jY0xIcptYWa3UGTYYxEQeGLK9r9m2Vu/S+ngbU76W7bhPDinBfledFQYnZs0ftxSL4lGt77WoMwvHJbja6BwuHBSNl7Dmn9hMq83fsqPU6n0vU46d7zsqajE4IRvc9AivA7FTDLq5zuLjSxa3hyXwN/ThV8jYYNXankudnqZat97WHRRpMPJcW1HMr+VYcji43JuUUzI0WU2J0sUub8PEGr6WZsMgNtVRNGXgpRx2zBTZhrY8D4efjWpHWNfIWOFkOYnMZcG6Ft7tm4nHzxwwRllij60ksFBLsV+seIyEW5HNysSRI07BW087GDM9UEm65w8d8Zh5wwNyVBKgC2gaO6jxJPPlVdi3cLRjngePNYon3I2AEZsS0QhzjLHHzVeJZr65jpx1tUmDqg6mRpdZqod7cdnxMp+rH2B/Le/9ov8K6DDo8kZf/tlx2LymScRjkvJYeqw8OGGkuJYSSeC/UX/AL7jWE2cTVUlW/Vkeje61hBkgZTN3d/XNEEu6MawhlkbNp3W7uHKs1v4pqBJbKLdOimcBpneHXvfdWCbBhjQHqw+ozM2un4C9qyZsZrKiQ5nkdANloQ4fTxDIGj6JbQgw8oCpGAbqBkABtcX4cRa/hVAnma7OTp3WjC58OrShva2zjA+Um4Iup7x4+NaFNUCZmYLbpqgTNvbVSN1f1zD/wAQfjR9P7wKvEf2r+y2M1sjZcQgbpS9mDzf5LQNZsFv4D5n9kEjHyWAzXAFhfWwHAa1X7dIG2CPdg8LnFxJ1V/s9XkhT9IwvfuH1iOQ8KtbUyELNqKKFkhFtFNwuwFuGkOe3AHUX76mZHu8xQpbG0+EKPj9nsjF42y34i1wbcLihnNsUbG8OFioOKjna6BgNATkFjrfQkk/DvpNJvsndtvZeYDG4qMiOOQggaAi+gt30W2rG2VAOw/nm+3/ACvdqb4YmLsz9WwPDs6nyy86IilbI7K1puqJqXhMzueAE/sHe5GBUmwOmVuV/eLetFyU726kLLZVRyXylWW2NpNJOCUawAsLX01N7jTWuYxG5ktbZb9G0cPQpiXakUaM7ZkKjh3+GtAsaDsLK/I4nkuIccs63BCycVPjy08alYHfQ9VLKWHqF7FjS5DDR10YGw07zroBUmRPmeAN+qg/LELfRW8EiPqRc/VbgeZJHNbkk99iL1u3tZpOwQLYza/VOuitbNme2ozszAeNmJ1pXvunDSE3jcWER3PBFZj5KCfwphqbBORYXKy3ZOGM0sSNqZJLv4gXZvfY1tYhN7LQucOQt9dFyVG32iu163Tu8mHlfESYhyYoo2AVm0vk0CoOZOvhXPU8sQoxA3xOdqQP8rp2xEz8R2gCPNjwddCDK5GYA5V046j1+FcpOWxvdbQj03Wm55GoC7TEyRuVAZgOYFx6jkfKmaWlue9lMta4XKcG173Cr2hxyo1/kKm5txrZR4IGqjRYWOcF5weYAOhW3HhzP5VDiuhcGs79bq0SPjPgVZsvCCLaECqbjOpF+IvfQ1u4fKZHAlF1Exlo3l29lq5roBsuSQL0o8IPN/ktA1uwW/gPnd2QBWcumV7sHaCgdUxAYElb8wbXHof71EROuLLHrorSZuqIPpTWtY1fmKzTE291AxOMuSF7TDlyH7x/Dj5cagXK1rbaBO4KYRqSTmdtSak02Cg+PMVGwWLBlaTiACoI5kkE+61vU1Fp1uVN7LiwQrv7tBWdEFsy5ma3K9rDz0rbwoOBc8rCxloc1rB3QqMURwNbDng6WWA2msb3R5uzvfHIFixBCsNAzaA+TDVG+BrHq6Nkm4utenne3RWe8GBTERhGldFve+RX/tB1v7qyxhwafC5aTK4jcKNnw8IADu5UDtWWMfeLMfhUo8IBN3G6qmxMtHIDuhnae+gEtoo1KZrve4znz4+p58hzN9nETcjdFRHUZ3B7jcIn2PvBHMP0T680bRh6cx4is57HM3WzHKyQKzO1SOINV51ZwQq/eDaJbCzqqnWKQf2TVkUgDx3Vc8F43AdCgPDbZMRjljIzITa+o7QI+RrpauCOpp+G46FcXRMfBUl9lVbf3glxDXkcueA7l8hy+dZkdLBTMyRDUrZMrnm7lf7C38MUQjljL5RYMrZTYd/fWJU4OHvzMNkfFWhrbEXRxunvOk0ZYZQ5JzIW1Hdx4i1qxK3D3xPsRcdUUx7ZRcKfh9uIJnXMmYqpK5h48++1qpbTSMjuAeY1CmQw6XVPtjbg63LE657EsBZgBpbwvxomnoyGeMGyOpYmSuLSU1uzIWxsDMbkyC5PrWpStDZA0IyvYGUj2jothNbg2XFIG6UvZg83+S1n1vlC38B87uyz6s9dMrDYig9dfXsxrr3MZC391fhQ9Q4jL81k1hvMB0Cq9rrNEbBmyHVdTbyNdRh4pqyG1rPAsdfvZcfiE9VRz5gbsJvtt6XVhsKYSALFOY2/q3yn7pYajy9woSajlhOuq1abEoZxcGxVhiNlSE5ZJCQeQsP7oF/Wgy0rQa8WWaNtWZXdYpHUFjYKxAAvWzDTMcBcLDnqpGvIB5pzCwMwzE3uSbnnqbVswRWZYbLn6us8a8mgtVjmKMNTm0KhTrQsgKNadU5gJHJ0dgo5BiPIaGqoo8zk1RNkZoruEd+prUawDksCR5JVftLBG+ZfUULPBc3CMparKMpUFLj0+FDGJp8wR3tLm+UqxTbeJAsJpLeLX+JvVLqKI8lezE5xzUPGY6WT25HfwZiR7uFMKVrfKFP297/MVXMnibd16RuNLpw4FPbPwmZuGg1qynizuVFXPkZbqrwYRCblRWlwYzyWKZ5GjdM4nAEHNHp4UNNRNJuAjKfEXNGV31XEWCOpakykFtRopSYg4nwp7ZcRElwdVBbzAF2/s3PmBQlZSB0LgPktbDsSLKhjuV7H5o83U/XMP/EH41zMHvQu7xE3pXn0WxmtkbLiUDdKXsweb/IUDW7Bb2Amz3dln0Wy5ZDeNXYHmqk93McqDa1x2BW5JNGx3ieB3KJdi7CmCuHUISUKlmFzYMG0Fz9mqZqWRz2nblqsipq4zLmabiyvP9ERmMpMUYHlqfUHSx8aZlBPHIHsfYhZ087JRlLbg8ih6fcbDEn9O+Xuyj5njXUMxIhlpCCVguwtua7LgdE9HutAosMTi7dyyZR7gNKHfWQHcNRTKWcaB7k3h9ysCpuOuPHiV7uOicRx1qL69rmZWut2U2UbmuzOue6cXcrCiwDzjT9j/oooYwALaIF2Cgm5JuouJ3Jw50E8g/eQH5EVMYw3nZRGDEbEqrxHR5f2MVGfBkZfkWqX5gx3RXMopGblQxuFiU9nqpB+xIOPk1vAVfDVRc0JU0kztQFb4DciZkzSMIjyXLm95BsPjQNbj7ad1gwkdU8GDZ23e6xVFj8C0MjRuO0O7gQeBHhWvR1kdXFxGc1lVlK6lflPyUR8Gp5USWNPJCiZw5pltnrUeE1TFQ5dLh1HACnysGikHPceagTbKBOhsKodTBxuESytc0WKkJAEWwq5sYY3RUmV0j7leQNTsKUrdVLFWIZcyCmUmqLBN1cqP9lgfMcx7r1RI1HwO0RtugmXGQL9mXL6C+U+q2PrXGuj4dRl9V6Xx+Nhhf8A9q2Y1pDZcsqbeA2KHKGsGtcXt7PuqiV4bqVfAHWIae6G8btZhzoCauI8qJjp8x1UTC4w5wzHjoPyrKkne92cozhANsFa4hA3aUceNFtk4lrc0PayiFO1lJANRebGxKkBdcYmUICH7J/7tVLnG+UqbWk7KsG0DfTgPjUASFeI7K72epKeJ4nw50g4uBAQ79CnJIc3CxtV8Za4WCjso/VE8AfdU9tk268MZHEWq5j3DdRIBTsbsvAkURxnBVmJpTeLRJNZokk5XZdR/MNRV0NeYvLp2Q81EyUeLXuqrE7t4d/YLxH76+46/GtSHGL+ZZE+BsPlNvuFU4rdKcEdXllUm10OovzKGx9160HYjHkLuYCzvymUSBv3Rhs/ZcUKZERT9piAS3eTccPDhXmVfi9TLMXXI9Cuwp6WOJmVqDN+NmJEySRgKHJDKOAPG4HK/dXXfhnFZKi8Mm4GhWLjdE0MEzRY7H1QliW0rrnHRc8wXKjwN/36mqojp9URONVPU1egjuk1JMFAxQqp6MgOqNdzJL4zDH7XVMfMBoz/APXXMV8eWqaeq7fCpc2GSNPJbWatGyzkOb3y5WhN7e3/AIaysRcQAQj6JuYOCoZEjnF3BW2oZdD4XrJzg6uRnijOir3w7glB2tdCOY5etV2udFcHjcqS2IcKQTa3EWsfGo+IaKGVpOijSbQvY8QBYetTNynEak4idZossg4AZT3EcxU+MbWKi1pY7RDeElYEqVub/Vub+NSc0G1kVpa5RbsvEEoQRlsTxHDlVNyLtQkrRmuNU8Y5FQ5dSb6jXj4VNrXtFxsVAOaXWUXB477Rsw4jgfcajmcDupvj1uFJlxKyDKLlhw19/Gr2vDhYXuq8hbqVIw0vLhoRY8jTNlIJH9qJbdOJKCNdDwI7/OpNmaRc7/2okaqtUakd1KN1lIi6fwa5iRexHCiIqg3IHJVvjTmH2gSNbMPHj76k/g1Okzb/ANqsxuZ5VTb27HfFIvUMuZTmKOcpOh0VuF/O1HYTSw0k2dpuEHiHEmgMYGqzXa2FkiYpKjIw5MLe7vHiK63iNcPCbrmmQua7xCyhYc8PX5mmiOn1/tSnCsEaiEC4LotSUbKFiTVb0XANUVdH818VhB3M49xUj++awsTb+oxy6jB5P0Z2el1uxqkbKKFt+Ycwi4WGa9/NeFZeJeULQoHZcyqcPHYaAHw4cPXWsVrdbhFOdrqnJIgozrcgnW54XqZbbxN/+Jrk6FQZcPnbtSFeOlgR63qLXC+qmCRsq1NmyCWwIycm5G9SdYK7iiyWJgeNrODr7NtQfI0sqcOa4aKXCnUuLEEm2Yjv/GlM0sNgfVQvxAiaJxYNxvx9KIjc0tzHnugnA7KLLcSgDgRdfWqpgQ8Bu3JTFslyqTaat1hJGt7eVtLfjVRaRuiY3At0Tuz4l4A6668dTz9KmwgnooyEjdWoe+jizDgR+fMVY8h/heNVTa2y7mv1Yc+QvzI/Ck2O8fEdqFG/iyqhxWIIkB79D51QXE6lEMaLFScPOVkuNL2pg+xuokAtspE+UNdeDakdx5+lENc3Nmaqhe1inF5UYJcgzXVRaDuu9o4RXXqsQgkTiAeI8VbiD5UdHWuj1KFkp2vQJtzcR4wZMITNGOKH/eJ6D2x4jXw51u0lYx2hWLV0bm6hC4NagKyHDVdZ6e6hlUWY1W5FwjVEXR4/9Oww/wDcPxAP4VlYiLsYfVbOGG0kvq3/ACvoKgwiRshbfXEhGhvwOcf3eVZOJXyiyPoWZg5V0agrmj5akflWUG3bmbuEQ64NivcVmc2VdCASQOfdSec58I3Tss0aql2bhQ8hYklgdQ9wAfBfzprOuGq977N0RG0Kk5RpYa24e6rHMa51hvb5IUOsqTbJkRScuaMDMSOVtb9486raxyIiylUYxq6EtxsdacsKIDbbIj2bjgY++1tfgKp1AICGkbZytMJiASpNi44eHd6eHhR0Egu2+p/pDyNKHd4cHiGduLDiSvj4cRTSB2c5tUTC5gaAFWbPxDob8V5318qoe0EIhwDgi6DEZlW4uLg3HcONO2UloDhsgS2xKlzZWSxHkB6VeJAWWIt0CqAIN1WY/ZItfNoff+VM6lAbnvorGzm9rJ/DRqQAFUnvJqhm1gLpyTzXu0GAAYrw0PK1/KrHvNh4dt0zG3Ngq/C4q50Hl/5qhzySrSyyuBZ01JzcjV7JGOZ4iboe2U6KHDLY3BsRV1PUOZumfGHKr2/u1Fi7umWLEd/BJP3u5v2h610tFiI2KxKzDwdRoVm2NwjxOySKUdTYqeI/MeNbzHhwuFgvYWOyuFioElRJ1REQRB0f/wD5DCfxf8DVm1/u2/8AktXDvev/APA/2voegAiggnpKJ/o5AJ1fh/LWbiFso1WlhtvEqTDYoKouQuutyBa/EW7/APOsTI4E2Rby0ndd7S22Y9A1m8dKnGJL6XUWsad1X4fawLaMM1rt586iYnb2V+UEK1w21RY6i9+8cDTjO29lQ5gv6KRtebPEYlkEZYWLWucpGthca/51JshAAtdVtFjdUeG3WA4zXB5ldfi3Cn4wdoFfx7bhThCys0SWYKAezz42+R91QfG4G3VMHBwuSmYsWRqeJPDuqFlMsurnCYo5cxvf53pxIb3JQ7mgGwXMmISMcA2e+YfHjVzXNZrvdPZzk3DOGbmtzw7vhVNgTvZJwsNVYM/Vrdm04+hq7K5g6+noqx4joqCXbRL2B0X/ALJqsl2UIoQiytEcMuddGFr+I77d9NoWZh5gqCDexXGJ2kuoI46HxHlTulJ1ATtiO6rcFCw43K30A4276iR6K6RwVvg1BtlOoPA8CPwpxEHeU6odxsu5wNWIs3fyP+fjSvyduoj0Tam9EwSOBuN0zgDuo+2tkx4yPJIcsqj9HL3fst3r8uVdDRVxGhWRV0YeFlO09kzQytFIjB14gC9+4gjiDyNbbqmMNDiQsuOmlBy2RDuPsmWPG4N5FKhpWy34nKqg6fzCsmqrIprNjN7Hfktmjo3xF73fDst5qAUVUbahVnjD+zZib+aUFUxhxbm2REDi1rrLOtrbGbr5ZL2jkJFiDoSrKD5aj3XrNmqG3IaNAi447jUprbO7AxMjSq4DEggEaG3Vka9+kn3x3VVFWWblKmGFrlXYXdbOzkvkurLlIJIN73IuBbw7qsNWLBpCtde5I2VvBumY1uZFIuvAW0C5TcHiAbke6ne8Gzwqg42y2UDbGzs7CzqcsduFu0FdL91tRUBOwXAUuCSLq3hwufrB1r2kaM2YgquSxAVSNAbAnxoZk2VwFvRM9llKfZMqrII2AbIQmW6kXfPbOzDQDS976+VGggvy/NUEc09tTZ6kq/A2s3nz99CzNG4/0oiKU2svMHOx0HLTXT01qpjn3sCpOAVHPO0cjdYrDXsg93HTl/4qboyNAr2gOFgVbbNxxJBAt52qHEfG66pexO7bhaRcsZ4a+dWOcL2CURynVDGB2PMWObskc24GpPkbayIMoCJVwslgBbhqQRp6d9D5OYQ5e06pja6NFHcga6XsOPHjfwqzhO3spRuDnJjAbR0BF7efCoWLTopPYCrqN1YBh2WHHx/zq3O1wvsQhrEaFO42ElcxPiasfG4x5yVBrgTZNRSI1raeRodkobuFMtITk0RAvy76KEv8goWvopUREq5DbrAOwx5/sk91Gyxtq4wQfEEO0mF1uSHY0ttDBhm7aZiV7use3DkT1fPuqujYWgC1tVok5opSNrLT71sF1lgl1k3Lh1a2ZQ1uFxemcxrtxdSDiNlw2CjIsUUjuyiq/Z47WsFLiO6rldnxDhGg/lFN7NF8IS4j+pXRwMf9WnG/sjjUuBH8IS4juqX0KO1urS37opuBH8IS4juqaOyYP6mP7g/Kn4EfQJ+K/qV0mzIRwijHko/Km9nj+EJcV/Vd/Qo/6tPuinMEZ5Js7uqRwMZ4xof5RTezx/CEuI7quRs+L+rT7opvZo/hCXEd1Xk2zIX9qKNrd6g/hUuCzoEhI8bFeJsuEcIox5IPypjTxHdoT8V/UpwYGL+rT7opezx/CE2d3VI4KM8Y0+6KRp4ju0JZ3dSkMDH/AFafdFN7NF8IS4juq4m2bC4s8UbDuKgj4ip8JlrWSEjgbglNpsbDgWEEQHcEX8qYwR9An4z+pTq7PiHCNB5KKj7PH0TcR/Vdtg4zxRT/ACipcCPomD3DmmxsyEG/VR3/AHR+VN7PHzaFLiv6ldnBR2t1aW7sopezxjZoUc7uq9XBxjhGn3RU2xtbsExcTumzs2HrOt6pOs07eUZtL27Vr6XPvqWUXupCRwGUHRSqVlBf/9k=" id="24584" name="AutoShape 8">
            <a:hlinkClick r:id="rId12"/>
          </p:cNvPr>
          <p:cNvSpPr>
            <a:spLocks noChangeArrowheads="1" noChangeAspect="1"/>
          </p:cNvSpPr>
          <p:nvPr/>
        </p:nvSpPr>
        <p:spPr>
          <a:xfrm>
            <a:off x="155575" y="-1790700"/>
            <a:ext cx="2590800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://edelalon.com/blog/wp-content/uploads/2010/10/Capn_Crunch.jpg" id="24586" name="Picture 10">
            <a:hlinkClick r:id="rId13"/>
          </p:cNvPr>
          <p:cNvPicPr>
            <a:picLocks noChangeArrowheads="1" noChangeAspect="1"/>
          </p:cNvPicPr>
          <p:nvPr/>
        </p:nvPicPr>
        <p:blipFill>
          <a:blip cstate="print" r:embed="rId14"/>
          <a:srcRect/>
          <a:stretch>
            <a:fillRect/>
          </a:stretch>
        </p:blipFill>
        <p:spPr>
          <a:xfrm>
            <a:off x="457200" y="4495800"/>
            <a:ext cx="850415" cy="1228725"/>
          </a:xfrm>
          <a:prstGeom prst="rect">
            <a:avLst/>
          </a:prstGeom>
          <a:noFill/>
        </p:spPr>
      </p:pic>
      <p:sp>
        <p:nvSpPr>
          <p:cNvPr descr="data:image/jpeg;base64,/9j/4AAQSkZJRgABAQAAAQABAAD/2wCEAAkGBxQSEhQUExQUFhUUFhUWFRUUEhQVFRUVFBQXFxQUFBQYHCggGBolHBQVITEhJykrLi4uFx8zODMsNygtLiwBCgoKDg0OGhAQGiwkHyQsLCwsLCwsLS8sLCwsLCwsLCwsLC8sLCwsLCwsLCwsLCwsLCwsLCwsLCwsLCwsLCwsLP/AABEIAQIAwwMBEQACEQEDEQH/xAAcAAEAAQUBAQAAAAAAAAAAAAAABQIDBAYHAQj/xABJEAACAQICBgYGBgYIBgMAAAABAgADEQQhBQYSMUFREyJhcYGRBzKhscHRFEJSYpLwIyRygrLhMzRTc5OiwtIWQ2PD0/EVg7P/xAAbAQEAAgMBAQAAAAAAAAAAAAAAAgMBBAUGB//EADoRAAIBAwEFBAgGAQMFAAAAAAABAgMEETEFEiFBUWGRofATIjJxgbHR4QYUM0JSwRVTkqIjJDTS8f/aAAwDAQACEQMRAD8A7jAEAQBAEAQBAEAQBAEAQBAEAQBAEAQBAEAQBAEAQBAEAQBAEAQBAEAQBAEAQBAEAQBAEAQBAEAQBAEAQBAEAQBAEAQBAEAEwCLraw4dd9Qd6qzDzAtNiNrVfI1J31COsvBsxn1tww+sx7kPxk1Y1nyKntO3XPwMZ9eMMMrVf8P+cmtnVuzvK3te3Txx7iga/YT/AKv+GfgZn/HVuzvMra9s+b7i7S15wbZdIw76NX4KZF7Prrl4omtqWz/d4MlMLpuhUIC1V2juVrox7laxlEqFSKy0bMLmlJ4UuPd8yQlJeIAgCAIAgCAIAgCAIAgCAIAgCAIAgGlekPWB6Bp0kuNobbkGxKg2Cg8L53nT2fbxqJzly0ONtW6qU3GEOGeL+hpFPWt0zVKZa5JYrdiczmfLynSlbxerZyKVxOPFJZ644stYnXrEkj1Ba5GR5Ec+2Vq1po2vzdaWrXcRGI1nxDm7Oe7cPISxQhHgkVtzk8uTIsY977z5ye+yHoIrQuLiCTe5843iDprBL6L03Vpldl2ytlc27rTEoRmuKIqc6TzBnZNUNLNiKJLb1IF+YIv85wrqiqc8I9NY3DrU95k7NU3BAEAQBAEAQBAEAQBAEAQBAEAQBAOXelc/rFL+6H8bfKdzZf6b9/8AR5zbP60fd/bNBqGdBnNiYjyBejHMgWotrvkSb0L6SSKpGXhuHhJIoqHZPRt/Qv3p/DOPtD20d3ZP6PnobhOedUQBAEAQBAEAQBAEAQBAEAQBAEAQDlvpY/rNL+6H/wCjTubM/Tfv/o87tj9aPu/tnP6s32c6JiVJAuiY7iRZdHBQm+RJPQvoZkqZm4U5yaNepodn9HA/QN3r7jOLf+2d/ZS/6Jts0TpiAIAgCAIAgCAIAgCAIAgCAIAgFnGVxTRnOeypNudhumJPCyTpw35qK5nNtP8A63UD1d6jZAXIAXJ43zzkqO1Z0Y7sIr4+UbFx+HKFxJSqTlw6YXzTMAaNpD6nnsn3rMvbFw+S8fqSh+GLOPOXh9C1UwVL7C/gT/bIPa9fs8fqXx/Ddn296+hg18BQ+wPAAe4SH+buF07vuWL8LWT/AJf7jCbAUL+ofBh8oW3LjOke77k3+FbLrLvPTomjw2x+8P8AbLVtqv8Axj4/Upf4TtH++fev/UqTRVMbifHOTW26nOC8Sif4QtmuFSX/AB+hvOp2lGo2pnZZCRfIqw/zEH2Supeqs8uOH7/sYjsN2sMRnldq/vP9HQhBpCAIAgCAIAgCAIAgCAIAgCAIAgEPrVX2cO3DaKr7bn2Ayqs8QN3Z8N6uuzJof0pPtL+ITRyeh3X0Lb1R2nuB+UcSSwY9V+xvwN8pFp9Cakupg1n+634G+UqcJdDYjJdTBds9zfhb5SO60WbyMgOJaQK1ImTBLaLqgESyGprV1lHVMDV2qaHmonQi8o8jVjuzaL8kViAIAgCAIAgCAIAgCAIAgCAIBpmuuPJqLSByUXbtY7r9w981bifHdO7suglB1Hq9CBo1yu4mVxeEdCUE9Smrj3+0fMw5slGjHoYOIxrcz5yuU2Xwox6EdWxR5yltmwoJFhsSecgyWEU/STzkcGcFyliiOMksoi4pkvgdLkbzL41GjUq20ZaG16J1jKgDK3L5TZhVORcbPT4m04HSSVdxseR+HObMZpnJq286epmSRQIAgCAIAgCAIAgCAIAgCAeE2gHLdIYnparv9piR3cB5WnOk96WT11Gn6OmodEWmMyTRjVWkWy2KI/EPKmzYijAqPIssMZ6sjgzgtitJYDMinUmcEGZNN5kgZlHEETJBpMlsFpUg75ZGo0a1S3UjdNCaxhrLUPc3zm3Tq51OHdWDjxh3Gyg3zEvOU1g9gCAIAgCAIAgCAIAgCARmseJ6PD1DxI2R3tl8TK6ssRbNqyp79eK+Pcc3WaC1PUsO0lkJGHWaVtl8URmIeVtlyRH1akwiZiO8sSMlAeZwRyZNKpMYIMyUeYINl5akyYL6VoBnYXGlTvmU8EJQUkbrq3rFaysbr7u6bdKryZxb2wz60dTdEcEAg3B3GbRwmmnhlUGBAEAQBAEAQBAEAQDVNfMRZadPmSx/dFh/EfKa1zLgkdjZFPMpT+BpoM1EdxlFQzLJRRhYl5XJl0UQmLxQkUsl2hHu/M29/lLVEi5lK1ByJ7z8JnBDLZcFTst3TGDJdpm/1j5zGDDfYVkMOPxjAzFnn0kjePhGBuJ6F1MWD2TGDG60ZNOtBgkMJiiDMpkZRyb/AKp6dGSMcju7D8pt0avJnB2hZ/viblNo4ggCAIAgCAIAgCAIBz/XXEbWII+wqr4nrH+ITRuX62D0my4btDPVv6ECJQjolms9gTDZOKya1pLSVyQu7nIqOdTY4RIzaJ3efGWaEeMgKcxkkoFQEEsGdhyHFuI4c+6R0ISiOjEzkg0XFEyRaLOJXKCcDECE7hBNngqFYwRZm4XHc/P5zDRjUntH4wqQQYTwVTgpLDOq6saVFanYnrKPMToUp7yPK31t6KeVoyalpoiAIAgCAIAgCAIByvTNbbr1W5u1u4Gw9gnMqvMmevtoblGK7EYl5EuNY03pLaOwu4bzz7JhLPE2Ut1dpF06V98k2SjDmzOw+BLZ7l58+4SuU8E28aF84Fe3z/lK/SMxlmHiMMV7Rz+csjPJnJZVrG4kwSC/pBcZMN459okNCGnBmOMRbfJDcMjRuFavUCgSSWWV1qipRyzqGiNQkCDpTYn6oAuO8mbkaHDieZr7UlKXqkfrP6NwyFsO3WAvskC57iJidDoWW21pJ4qaHKq9FqbFWBVlNiDNZo78ZqS3o6Gbo/F2yO73SDRZqbtqtpY0qi55fm4llKe6zQvLdVabR1alUDAMNxFx4zop5PJSi4vDK4MCAIAgCAIAgFFepsqzfZBPkLzD4IlCO9JLqciJvnOU9T2mMEXp3H9GuyPWb2CY1eC2nH9zNapU75mSbLox5sl8DgfrMO4fE/KUyl0MuXQznBOQF+wSpvGpHguLK10bVO6m/wCEj3yp3FJayXeVO5pLWS7y1WwNRR1qbgcbqbeclGtTl7Ml3ko1qctJLvIfFYW2a7vd/KbUZ54MuLFGoVII3iWMw1kkkwwrkFciTZhyPORWpU57ieToGoehBSqi+e9geeWU26MMSOBtK6dSGDoc3DgiAaN6RtUBiaZr0hasguQPrgb/ABlFWnnijqbOvXSluS9l+BxpcjY9xmoz1EWTeicUd3Ee6V6GZo7HqZpDpaNjvT3GdChLMTye0qPo6uVzNglxzhAEAQBAEAQDA09U2cNWP/TYeYt8ZCo8RZsWkd6vBdqOWMbZ8py2evSyahi6pq1CeHDumVwRtJcuhJaHwO0dph1RuHM/ISJGpPHBG2YDQO0dp7gcFG/xPD3905Na8bn6OgsvryRy7jaCgsR16k2aVKgvWKUx5E/FpKOzJz9avM5XpK1xL1U5ee5GE+sOGHFz3If9VperC0X/AMLls67fJL4/TJVS03hnNuk2T99WUee72zEtnW0vZePPcRnY3cOO7n3PP3PcboenVG1YG+50tc9txkZrzt7m24xeV588DFG+qUnu5+D88DRNYNBNQO0M0J3gbj2jhN21vI1ljR9Dv213CsuHB9COwVco1x4jmJtMvnHKOl6q6Vvsm+a+0TZpTPP31udBpuGAI3GbyeTgtYeCqDAgHFvShq79HrisgtTrXyG5XG8fGadaG68np9l3Xpae5LVfI1HC1dkg/m012dhcUdL9H+P2awW+Ti3nu9stt5YkcbalLepZ6HTJvnmRAEAQBAEAQCH1ue2Eq9uyPNxKq3sM3tnLNzH4/I5Ppuvs0jzOU5j4vB62kuOSAwVG+XExNl64I33VjRtwGt1VyUdo3t+eM5V1VnUmrem+MtX0RyNo3O4t1a8/oXsZrUKdOoy4esNitTottGmjg1kLKyg7Q2vU6rWI2xe2YnpLLYtOglHe44zk8rO7ec7uVnQwMZo/bqBXcLU3VLbdX9IEZ2Bdyo2QFcAjLqNu3BU2fvy3ovh28W/PQ7VDbUaVNRlHL6LCS92veRhoZNsUK1Rlpq4W5JZ2VXWmURL5IxJIbIrs7yJbHZlJY3pcymp+IK7zuQS72ZOktAVUZ9lQVDNYKbkLfq3BzJtbnPPVLmnCrKnLg0+fh4dTu2+0KVSMcvDxz68y1ouriaN3po+wLlwyN0ZA33vkD2jObdP0iWUuHgSuYW1fEJtb3Lis+fA2rD16eKpFgLg5OhzseR+BmjeWuV6ajwaOFOFS0q7svg+vnmjn+nNFHD1Lb0bNT2cj2ibFrcKvDPPmeitrhVoZ58zJ0BjjTYfnvE2oywyFxT3kdd1cxoddm/aPjOhSlyPK3dLdlkmpcaYgEHrpokYrCVadusBtp+0uY+I8ZXUjvRNqyr+hrRly5+4+f0nPPaxNo1YxZVkPEEeyYi8SNe5hvRaO5U3uARxAPnOqjxMlh4KoMCAIAgCAIBAa7tbCntZB7b/CU1/YOjstf9wvczkGslS5VfGc5e0z1tJcCvQuELMbDdZR3t+fbKpvEXJmas1FcTe9KYtMHhGcuyWARGVA7BmyBVGIBO85m2Uq/D1q69V15LOWeL2jcayb1Ob4nWOgaYpGjWxCjbt09VKYDOQWqbNFLmobHrlyes2eZnt1RlnOUvd9zh+mjjGG/eY+M1zrMSVTD0yWL7Qoh2DHazDVi1j133W9ZuZmVbxXNvz2D08n0MzQtPH46snS1MR0AZWqszOlLowbsABZWJGQAHHlKLmrQtqbnLCwWUlUqSWpvmsmlDQw9auLbSjqAi423YKmXG17/uzw+x6Cvr91Jrhxl9PPYda5n6Kjw9xqWqCYjE4fF1XqVKjOUpIHdm9X9LVCgmwuOjFhPTbarRpQhTiuMnjgvPQjsWcY3CqVHwXh5yS2gcNXoVlJTZVrK6tUpqxU8dhmBuDnu5jjObSt6qfGPB6nodoXVpWpOG+t5cVrr78c9CV1rwG3SbmvWHhv+fhONuu2u93lLz595q7Mr4qJcnw+hz+ldTbiJ1T0Elk6BqdpPdzXPw4j885s0pnDv6GVk6SrXAI3HOb551rB7AEA+eNZ8F0OMr0xuWo1u5jcewznTWJNHuLOfpKEJdhVoZ7HyMp5l1RcDu+g6u1h6R+4B5ZfCdSm8xR4m6ju1pLtM6TNcQBAEAQBANd16/qw/vF9xlFx7B09k/r/AAZx3TJvWHZOd1PW0/ZRsGqaC6cyzHyGX8M0r+WLafu+Zp3re5L3EzrxgadWjRSq1QKHLWpBLswWwuzbgAzcDvnS2TdRtLaLxls8wtnSvpuKlhI0LWLRuGpYVWpU3DtV2FapWLsVVNqodkBV3tTG7jO/YXk7lttYSNHauzqdluwUst8S/qbh6qYTF4mh0Yq3p0qbVGprsgdaqytUIXasyb+RmxXcXOMZaamjRTUHJak5Q1kfCYJHxdT6VVrO7UVSqrBUUBWD1luLBr7r5mw3G3NvNl0b6ajJYUfh9/kbFO5lRhl8WzVdZtaq2KpqjUkpUywqDZD3ewIBLsbMvWO4b5uWWzbe0z6FcXr51Netczq43i7pPStTDYTDYSixRnp9PXZTssTXO0lMtvUBNm/PLtl0acZzdSS7EJTcYqC97ITTei0pVBTpVqeILKCWpgbPSMSOjDXO0d2f3pdCbay1ghKKTwnk7Y+H2aSUydrZQUyxz2iq7DEnvBngdufqxqLqd+0zDGeWDmuKXc3LI/CbUWezZJavYvYqD898tg8M07invRZ2HQlfapj7uXhwnRpvKPJ3MN2ZISw1xAOIek2nbSNTtWmfNRNCv7bPYbIebWPvZDaM9fwmvzN+podv1Qa+Epdx/iM6VH2EeN2isXEvPImZaaQgCAIAgCAa7r1/Vh/eL7mlFf2Tp7J/X+DOOaU/pzObyZ66Hso2HV0gNR/PrAj4zSv471vP3GpdrNOZPa6EChTcmwV7E/tKf9sttXv2sGvPA5WypYrzj1Xyf3Oca7VutQpf2dIM37dc9Ib/ALnReU9dsqluW6fXied25X9LeS6R4dxa1iHR4bA4cb+jbEOLb3xLfowRzCKB4zbp8ZSl8O451ThGMfj3lWncIauMpYNf+UKGEBHMW6VvxvUPhMQlu03PrlmZrM1HpwM3XBfpelFw6eqrUsKtvqqttvusWf8ADIUfUo7z7WSqevVx8COxeIo1tIu2IYphzVcMVDEinTBWmAFBO5EG7jJpSjSSjrgg3GVR72hO6t43CNiD0OBQU6Iaq1etUeq4Cf0ZCtkjM+yAL8TymtcylTpOc5/A3LOkq1ZU4R1epvOGYjD0i/rbAZu8jaPvnh9qttQi9eB3JpSuJ7umcL5GhKt8jxm8uB6tmNhyVbtBlhVNZR1rUnGbS25r7V/Jm/Qlk8vtKnuvJtU2TliAcU9J7X0g/YlMf5b/ABmhce2z1+x1i1XvZCYAdcTVWp0J6Ha9TR+qU/3v4jOnQ9hHjtpf+RL4E3LjREAQBAEAQDX9eB+rd1RPjKa/snS2V+v8Gcc0wLVvOcx8z19P2USeAqEKhG8Wt3g/ylM0pJp8yucU8pm9Ph0xeHNM2s4BFxexBDKfAia2yJe1bSfFHmJSla11PGmpxvHH6bjmC7q9cIluCFgieSAeU+gxSpUl2I8tJurVbfNmxUsA+L0v0nRVPo6Vsn2G6MU8MtkG1a1m6MZfemtVqxoWzbeiz9S6MHUracz3H6k4psVUq0qtJQ1R6iVOldHG2xbMKpYML2ymhT2/YOkm5rTTn3FkrGtvtoltWtTvo1cYipX6V1DkAI1tt1I22djc+seG+c2+/EtvKlKFBPLXB44Lprg2aFhKMlKTKdPaDwKEu1G9RyW2BWqKpJN2YqD1Rv3HumvZ/iG7qJRcVhav7fc6FtsWFeeeKXMxNH4U13p0KapRpBtuolJbKyrvLsSWY2yBJOZEulc1LiWKj4Hb/LW+zqTqU1x0TerfT+zZ9Z8WEpNbe3UHjv8AZecSpP8AMXfZHiaOzaLlUTfLi/PvNXwaZZDvnTiegm+pg6RS1S/MX8Rl8pMwtDc/R9i+uF/OeR+E2beXE4+1KeYZOlTfPNiAcB1sxfTY6u4zG2QO5eqPdOZVeZNnuLCn6O2hF9PmUYNet4Slal09DtWqa2wtLub+IzqUfYR47aDzcS88iXlppCAIAgCAIBBa6L+qt2Mh/wAw+cqr+wdDZj/7hfH5HHtOL1gZzH7TPYUtDJ0W10tyJ9ufxlbRifBmw6MxFToa9Onm/RP0V2VQHYbIF2IG9gfAzNrbQV5G4k8JJ739HB2xSbpb0FxfD7kRqtqPXw7nEOaZemrdDSR9ol2UrtM27qgkgC9zbdx79falGtTcaElJnm7KzUa0XX4RLq6SrKxJdyRkRUJbdwIbdPMXFNVlu1Ms927WhOOFFY7OHyM5NZD9amD3MR7CDOc9mLlLwNSWzI8peBZxOsTkWVVXt9Y+GQHsk6ezoJ+s8+BOns2mn6zb8CMoYepXeygux3k8O1jwE6VOn+2CNupUpW8My4JeeBumitGrh02R1qj22258gPuiV3NwoJUaXGUvPcebubmVzPefCK0XnmzVdMY0V7Vabh6QZkBCsLOttq+0Ab5jwtLFs6dksT1fHJ09k1qVSDUNeZA6Z0w2HfDqjuCjCtWVGKB1JQpTa3rdVW35dfvnotl23/RcpJetocbbd1vXChFv1dfeZmPZaiCtT2tktmrrsOhIDBWHarKQQSCDlOXcW0qE8Pj2nf2ffQuocFhrVEpqjidiqpvbePiPdIUniRm9hvU2jrWA0glVbqRfit8wfl2zpRkmeSqUpQeGRWt2sKYag5DA1CCFUHME5XPK0hUqKKNmytJV6iWOHM4fhULNzJPvnOl0PavCRLYNOse+3lIopk+B2jV1bYakPu+8kzqUvYR429ea8veSUsNUQBAEAQBAInWpL4Sr3A+TA/CV1fYZubPeLiHnkch0vSuJy5rDyexpMt6s0WqVeiW20wNto2uVF7d9r+URg5ywjF1VjSp78tEbU2q+I5J+OXO1qdhy1ta26vuJvRuExCi1QLl9YNe/fObPZFenP0lu0uqzw+HA5tzXtpvMG/dgycZohK39Kik/aBIb8QznTp0a0litFd/2NaleVKH6Unjpy7iKqamU+D1B2HZPwEn+Sj1fn4G9HblVaxXj9WVUdTqIzYu/YWCj/KL+2ZVlFdvx+iIz23XlwikvH58PAlKWACLs0wiDkBbxPMymva3E47tOUYr4nPlcOct6o22QmsmEqrQxFRai2ShWYBb7RYUmIJPC2RtI7O2R6GvGpUlvPPQsqXdJUJRUXvNa9DSdVMFSpbVF6h/TU2qFtjqqqIrWKBj11NxwPXbhaegvabrwwatjcu2qqa49nYR+ltHJX0jUphmNMJRIdRYkfR6RBIO69/DwMuoJ0qEV0+rKLip6avKemXkldWnfF0MYlX1sLQoKoGRPQDEW273u1gFNvsiau0qMfRprtfyN7ZFzKlXS5PEX3mHh6pCsRvFiJwM4PaOKbwyuhrDVU55y1TZVOzpyMOpVau+ZO/ichIttlsIRpR4Gw4XBpQpljm1su+SworJrSnKpLC0MbApmO/8A9ytItnodn0StqNIfcX3Tqw9lHi7h5qy97MuSKRAEAQBAEAxNLUtqhVXmje4yM1mLLreW7Vi+1HJMZTuPCc2ayj2dN8SDo1Wo1VqLkyMGHeOfYd0pjJxeehfUhGrBwlo1g3/EaUw9Zul+mintIB0RJspIF9oBh1gQM56GipTpqUYZT5nz253berKlUkk158dTynjcMoYfT6bX6OxaxI2Kpc/WzBB2bdl8ze9jpVH+xlH5il/NFtMXhFKkY6mbAXDDaDWFIZ2IyvSYnntnxeiqv9jH5ikv3oVMRgzuxagbW1s2JW4ZStwN4ADi2V9s8hMqlW/gRd1QX70XcZjMJUba+k8bjqu1idm5B3blAAIIFz2WRoVkvZIu+tv5o8d8IwQGtcKoWwptY2SomdxxWqfIR6Gsv2mVd0HpL5lxKuHWm6o23tgKekUkFTYVB6t+sBnzNu+R9FUby0S/M0scGWMJhgHD0VG2qnrdGzEXAD7Jc9W/j8BmUWliT8TMasW/VT7ijE4Zaj9I6XdxYM2EoliBw22zNvZMqLSwn4si66z7L7i9RqLR21FOwdSCoRKa3ItfLfx/FIyoua1JRulCa4PU59hB1G7h7xPO8j6U/aLFSjYSSM54lOCNjGTMllEu1UsRfcPfwhvLKVFRRmaOS7iZjqVVHhHZ6CbKqOQA8hOotDxM3mTZcmSIgCAIAgCAeOtwRzFoMp4eTkuMp28CR5Gc6SPZUpZILHUeM15rmbsWQ+LpTr7JvvRy9FN+q/B/c83+JdkO7penpL14rT+UfqtV8V0JLA06PRoWCbWy17tTvf8ATLdgzA/Wpm33BznoJ7+88edPueBp7m6s48O37GTXq4ZSr9AmypO0orI7MChUC1+DMreB5SCjUeVnwLXKisPdXeWU0vh+FALfkEJ/5eYJ49R+H1+Ns5+jqfy88fPwKJVaX8fl2fR94xuPWoepTVBlcBVBuCcwQL2z3dkspwcdXk0rmrGfsxS+CLuBuTl75KpjBVb5zwJrD4djy85qSkkdWEGyZ0ZS6Ntoug4EX3ialapGSwdG3oTi8onk0jRIv0lMd7qPjNCU4x1a7zqQoVZaQfcyL05jsOyH9JTL3W2yQxyOe7cLXk6NzCMuMlj3ka+zricOFOWfcc2wwyb88Zxnqe96ZLWIMyZWp5g6XGRJSZIqtplFbZM6vUNqqg5sB5kS2msyNO6nu02+w69OkeNEAQBAEAQBAEA5tp3D7NSqOVRj4E3HvmlNcWeptJ70IvsRrldJrs6cWRuIoylrDyXRZbwtGnfZdBfg3wM2Vd18cJy72aFTZlpJuXooZevqr6GcdGUvsL7Zh3dx/qS72VrZtn/ow/2r6Hn/AMdS/s18pH83X/1Jd7Jf46z/ANGH+1fQqXCoNyr5CQdzWes5d7JqytlpSj/tX0KuhHIeUg6tR6yfey1UaS0iu5Hhor9keQkG29S1cND0IBwHlBLLKhBgqEkjBFYfcfCWokyhaJqNYeMGc4WTPChchw9vbBA9QSRg2zUzD3rp2G/kL/CX0F6xytpTxRZ0mbx5cQBAEAQBAEAQDTNbcPaox+0AfIW/0zXqridzZ1TNNLoaZiEmpJHdgzCrJIFyMV6fA+cqcWtCSZXSrMmR6y+0d0wmYcUzMpVVf1T4cfKZwQeVqVlZHAyLRgFJEwZAWZwMnoWZwYyYmMxIAIU5nIkcBxkkiUUY2Gpk9g5zO8ZZlGoFGyvieJ7+zsjUjjmygSaBk0VmSLN71Eo9dm5L7SR/ObduuJwdrT9VLtN1m0cEQBAEAQBAEAQCB1soXRW5XHxHxlVVcDo7PniTRz/FpnNOSPSU3wMCqsrZsIx2WYJFFrbvKQcDOShqSnsPMSvDRnJcXpBuYMO3OZ3iLUSr6W43p5TOUY3F1PPpp+wfP+UZQ3O08OJqHcloyjO6ihqFRvWaw/PCMjKWgWki/ePsjUZZ5UqE93ISSiAqyQLqCSMGTREyiDOj6jUrUnbmQPIX/wBU3aC4HmdqyzUUTZpecoQBAEAQBAEAQDC0zR2qLDkL+X8ryM1lF9tPdqI5tjkzmlJHqaT4EbUWVM2kywyzBYW2WYBQVmAeWmHFDJUGPMzG4ge9IefsExug8NRuZmd0wWyI3UZyebMyD3ZmQVATIK1mQZFEzKISOq6qUtnC0/vXbzOXstOhSWII8hfy3riXZwJeWGmIAgCAIAgCAIB4wvkeMBPBoOsWi2pscuqfVPPs75q1IYPR2Vyqke01yqk12jqRZjssgWplDLMGS2RBk8ImDB5aALQDy0GDy0A8gyeQDwmAOktMmSW1b0Y+LqbKDqAjbqfVUcRfi3Z8JZTg5vgad5dQt4ZlryXnkdfoUgiqq5BQAB2AWE6KWOB4+UnJuT1ZXMkRAEAQBAEAQBAEAorUVcFWAYHeCLjymGskoycXmLwyAx2p1B81apTP3GDDycN7LSqVGLN+ntSvDXD96+mCJxGoLn1MSB+3Q2vatRfdK3bdGbcNtY9qn3PH9Mw6momJ4VaB71dfnIu2fUuW2qfOD7/sY76jYzgcMf8A7ao/7cj+Wl1RYttUOcZeH1Kf+Bsbzwv+LV/8Uflp9UZ/zNv0l3L6nq6h4zi+GH79U/8AbEflZdSL21R5RfgXB6P8TxrUB+65mfyr6kf83T/g+/7FL+j/ABXCrQPeKg+Bj8rLqFtqlzg+9Fr/AIAxn28N+Kr/ALJj8rLqS/zVH+L8D0ej3FnfVw47ukPwEz+VfUi9t0uUH3ovU/RrXPrYumP2cOze01BM/lO0i9uR5U/+X2Myl6Mqf18TXP7App71aTVrHqymW3KvKEfH6klhPR7gUILU3qEf2tVyPFAQp8RJqhBcjWnta6lw3se5L56mzYbDpTUJTVUVcgqqFUDkAMhLUsaHPlKUnvSeWXZkiIAgCAIAgCAIAgCAIAgCAIAgCAIAgCAIAgCAIAgCAIAgCAIAgCAIAgCAIAgCAIAgCAIAgCAIAgCAIAgCAIAgCAIAgCAf/9k=" id="24588" name="AutoShape 12">
            <a:hlinkClick r:id="rId15"/>
          </p:cNvPr>
          <p:cNvSpPr>
            <a:spLocks noChangeArrowheads="1" noChangeAspect="1"/>
          </p:cNvSpPr>
          <p:nvPr/>
        </p:nvSpPr>
        <p:spPr>
          <a:xfrm>
            <a:off x="0" y="-1871663"/>
            <a:ext cx="2838450" cy="3743325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://www.southernsavers.com/wp-content/uploads/2013/01/Tide-Liquid-Detergent.jpg" id="24590" name="Picture 14">
            <a:hlinkClick r:id="rId16"/>
          </p:cNvPr>
          <p:cNvPicPr>
            <a:picLocks noChangeArrowheads="1" noChangeAspect="1"/>
          </p:cNvPicPr>
          <p:nvPr/>
        </p:nvPicPr>
        <p:blipFill>
          <a:blip cstate="print" r:embed="rId17"/>
          <a:srcRect/>
          <a:stretch>
            <a:fillRect/>
          </a:stretch>
        </p:blipFill>
        <p:spPr>
          <a:xfrm>
            <a:off x="1295400" y="3962400"/>
            <a:ext cx="758365" cy="1000125"/>
          </a:xfrm>
          <a:prstGeom prst="rect">
            <a:avLst/>
          </a:prstGeom>
          <a:noFill/>
        </p:spPr>
      </p:pic>
      <p:pic>
        <p:nvPicPr>
          <p:cNvPr descr="http://static.comicvine.com/uploads/original/12/127594/3252632-8694133269-oreos.jpg" id="24592" name="Picture 16">
            <a:hlinkClick r:id="rId18"/>
          </p:cNvPr>
          <p:cNvPicPr>
            <a:picLocks noChangeArrowheads="1"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371600" y="4876800"/>
            <a:ext cx="1219200" cy="914400"/>
          </a:xfrm>
          <a:prstGeom prst="rect">
            <a:avLst/>
          </a:prstGeom>
          <a:noFill/>
        </p:spPr>
      </p:pic>
      <p:pic>
        <p:nvPicPr>
          <p:cNvPr descr="http://media.shopwell.com/gladson/00078742076324_full.jpg" id="24594" name="Picture 18">
            <a:hlinkClick r:id="rId20"/>
          </p:cNvPr>
          <p:cNvPicPr>
            <a:picLocks noChangeArrowheads="1"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6477000" y="4724400"/>
            <a:ext cx="841654" cy="1228725"/>
          </a:xfrm>
          <a:prstGeom prst="rect">
            <a:avLst/>
          </a:prstGeom>
          <a:noFill/>
        </p:spPr>
      </p:pic>
      <p:sp>
        <p:nvSpPr>
          <p:cNvPr descr="data:image/jpeg;base64,/9j/4AAQSkZJRgABAQAAAQABAAD/2wCEAAkGBhQSEBUUExQWFRQVFxcaFRgXFx8YGBgcGBcaGB0XGhgbHCceGB4jGxcYHy8gJCcpLCwsFx4xNTAqNSYrLCkBCQoKDgwOGQ8PGikkHyQpLCwpKik0LC0sKSwpLCksLCksLSkpLCkpKSksKSwsKSksLCwpLCwsLCwsLCwsLCwsKf/AABEIAJYAyAMBIgACEQEDEQH/xAAcAAABBQEBAQAAAAAAAAAAAAAGAAEDBAUCBwj/xABHEAACAQIEAwUDCAYJAgcAAAABAhEAAwQSITEFQVEGEyJhcTKBkSNCUpKhsdHwBxRicsHSFRYkM1OCssLhovEXNENEY4OT/8QAGwEAAQUBAQAAAAAAAAAAAAAAAwABAgQFBgf/xAAxEQACAQMDAwIDBgcAAAAAAAAAAQIDBBESITEFE0FRYSJxsRQVI4GR8SQyM1JiwfD/2gAMAwEAAhEDEQA/APZq6FNTgU4M6Fdha5ArsUxNDZaenpjSEKkKQNPNIQ9KlSpCFSpVw9wAEkwBuTSEdEU1VTxK39L3wY+MRVlWmkIeuYrqkaQjgiq9zGopguoPr+Yp+IMRacjQ5Tt6UFP2ksqCMyaby4kaxsoMU+xB+wbLcDCQQQdiNRSIof7HcVt3Vui26mHBgMCRmUcuhIP20QmkIiYVk8W7OYfEj5a2GP0gWR/rIQa2GqJqdAnseV9qP0VW0ttcsYq/biJV3a4oBPIghvvrzw9kuIMrNa7y6q793dJP1SwY+4V6720x9wXCqkm2qjvFUwRuQxB0jlIHlQ7wfHKgKNbD2yMpKmGbNswLQsbCCKi3uSU2jyvDX76X7au91SLiAqzOD7Y3BNKvR+1GBV8SAWtkW3UKJ1tjOCLZ8O4OkA8xSpmwime5c66Fc866FSGOga6rla6piY9KmpGkIGOP8UC38rFsoVTABI1nUkafE8qbhnFJv21VmAYkFWBAIAJkToYgbGvPf0jdnFfiDMLhuFlDMH8QtzoEG8CFmIG4qDsT2cdeI2iLvdCWbwT4yuuQjQaieR502vfBmO+h3u15PcgaU0wNPNOaYqx+1GPS1hyzsFGZQJO+swANTtOgO1a81jdpsFbv2jaYAsfZMSU/b129/OkIGH7YWQoJzhdfF3TBdI5nUb7xRb2axa3MLaZGDLliQZ2JEeo6UNYnsUr2shuNEESFTN8cv/eiPs+i27KWgArIqhlAjYQWHUGN/Oll+Rlg1qY0qYmkOUeOYAXsO9tmKKwhjMac5PTrXmOC4O5tkIFy8vCdgfnA7k6UXcTxRxTlIPcgwBsLh+kT06D377d2bOnhJykcvFziJJ9nT7KZiyZfYbB2sNduK5i65GRmXKGUjVVO05htz03Io6oUxODDqQwkagzrPrpyjlUGD48+FlbhL2o8JOrIYkCea7eY9NKRELS4iQdOvKsfjHGhZMQSSpI00J5KDzPl6bzQbje2RuI9oArmZihz6iTOU6agctoqk3aa9ctgOO8FoEHMs6nZiQPaWNCTUXNA2U8XxG5ibkPcADAiXMKomdTsCDMae6sO9iSj5R8oJEqJCufLyiRNX8Swa7AUL4Zyt4ladYWRpv8AHWaz7eIw6SH7yQTDDL0PIyDDZYO0A89aimRKlvHQ4IJGa4gYEzp3ikDNv5E+6lUuF4kjhUa0ikXEIdJDSXUawdRpHqx1pU+xNH0ZTimpCikzoV3XFODTEjqg7tX2lfMbGHMH57jcT81ehjc8qIeNY7u7RI9o6D4UD4PDy2Y6kmfjrUJPwZHUrt0lohyypguF5eWvPqT5mpL/AA8P5efORsZG3rW0tmujbA8qHg5bTmWryT9mO0D5hh8QZb/03O7x81v2vPn67lc159irIIzCQw1BG8jUUY8E4j31lXPtbMOjDQ/j76JF+DqenXbqrRPlFrFXso03OgqpatxqTqdyaRvZjPLl+NLugTNTNNvJ3pUV61OoMEbEbiuzZHSnVQBp99OImwmKzCD7QgH+BHkfxqDi2KhcvNgR7uZqFnyOH5bN6H8DB91VOL8Vt2ye8YLJIHNjlHIDU61CUlFZYSEZTeIrLKyWDpGgB9IIMafbr5irC2yBpty26fjQ3e7cL8y2W82IX7ACajXtdfb2ERdD81m+0n8yKoz6jQj5yaMelXDWWsfNhFz8XTl99ZHGBII5fnl+d6yU7SYhw8FfCJIyqNB0nUx5TVf+m7rblNPazLGXyMGR8Kh9402s4Yb7nrryv1MbHWYcf9JjpsIrP7yATmPiMRsDrJk7e6Dy9Kv43iuVhAIdW8JGon0IkTMe+qGN4YwYBXDyYSDp4lzRqPa5acx6VYhUjVWYmbc21S3lpqLAsbhbq5nCNkBmQcxGuUSefiETtUnDuDpftEZ1FwZyVYZmIhSMgAkmZO8ROh1rMu4twBbV9F5KTH05jkdByBBA0qxhMYBcRnYqrNFxwJHVtgTJ3oqKbTK2PwQsYoW1fOM9vxCQGll5e8iOVNRS/AreIvEh8z2ypDgyrgMuUQT1lSQehjqqWljqR7RNdVHNdA0cmdg0ia5mkTTEsgr224qlrKLjhRHqTJ5AamhdO2VkDwJdfWJChRP+Y/wp/wBKLHvyB/hKNNySToPdNCPD7hBgDM/loqjpPSqtWTi9jmeopdxyDYdrP/hcf5k/HWnbtODvZuD6p/3UNIAjeJpY+8jyA5ep+FTXw5jXIp5n2j5DpVfuzMNzedsG2e0tjZi1s/tqR9okVtcH4wlrD33zSgQMChDak5NCDBJlaAcQ0CFBY/s66+ZqihdcJjjOXMlkELoP7+38TBInzotKo2zX6X8VVY2Nbi/6VsROWyqWlGgkd4+mg8TeH4LWW3bnHPvibgn6JCj4KBQhJJFaFraiNs9QsralpWUjavdrMWJjE3x/9jfDepbPbnGrtirp/eIb/UDWLbWdTr91NcFM5Y2NL7NSlzFfoFvD/wBK19fDiES6h0JA7u5B0kFfAd+aj1FV7/aA4q8bkQCxyydY5T005Dr76CtWJABJiBHqOVbXAj4R7qo30n2sD2FtShXbivATYInc6qI5CQZGx5GB6HnSxGK0Mz5DQZpy6CAdiin3VXvWmUEN4TBYT86OQHWtns2Q5fcqigqXXcnQjy1OhrEjNpeMFu4pwjmryd9neGC7eHed4odSRdXXKwAJV3Phju55bmtLFdmVawloWyt23dVGygd4uZn+UdgAXtsptmfIxBGnXBAx/WLBQ3bDFe9GeMispkIu5bQGAdl672OINcw2EcOTcf8AucLfUgMyXVzKWMz4Su/PQjc1vW3b7GrGzRztzVqSuMRe+Vhf99DznjVv5JW55Vz/ALymD9oG1VrPFmFtrWwY5pAAJPh+cfEJgHflsa0e0FqFVBsLZAA8hJmfSaHsViAxETAAieXMgeU0KzkviwN1iLcacn7kd1RJzTmLTvAjr5a6z5VXuSPCNwdBzmeR8yRXd+8QecjbyPKrWD4e9yy7DWWSPZ9qW9okyg3151pLJzh3wfjz2riIyq0XE9uZEsBAI1gyNNtBTVLf7NXLAsXLgYM7r4Mp0HeLBZvmkkgRuI13p6nwNhM+iVp64VyNqfNRh8okBpia5BpE0w55j+k1Sbzgb5UAPIAj7/8AnpUXC+E2ZIICI64TKQTp3xAYgkmCcrgHlyip/wBIDxeuEzlGXQDeANM0aHlHnPKhZOJF7RtwCjG1MGGi0pVUkmIhjMjWeVCbSy2ZsqLq1nFJP54/2GHDeH2mUQi94Ws51iO7Fy+7a/RPchQZ19nnT3OEWnjNaUZgupBB+VxmVV30+SUiOhrM4NaDBpsI4UE/348PmwUGfSJPnVO+rKZ/VnAnViLjH3DKij0ihSrxjzEtUekXFV/DGG3+SNe/w/R7oD2mLXGTL4YEYgjKCCBK20318R2BAobvcMFpMXbUljCDM41Pyqbxp837vOor/EXQkr3izpq7DrpEwdz8ags48vbvl5ZybcEzBh7ZAJA1M6/fTQrQm8RLcOkXFvipOGFnlNP6AsLREfn30VcPtKOG3bmRO8XE2kDlVLZWtliskHSRT/0BYe03dFzdFq1ct5nVVYXLq2tdAqgE9dcw101tYLBXEwlzD3LLgs73ywuWxlXCzafQzOsj18hNTSOihVjoUfRrJavdn1u2LN5DbtZ7F25dEELNhwjMiqDEhlOURrMDWKFOJWQrsgYOASA6+ywGzDnBo1Nq+quptghbKYVLSXQzJ+tHMrE5SLjMwkkRqeQArEx3BB+q2XTKXLYnvnzkoFtG2oMkDKAW5TOYGTIhpR9Cxb3Gl4nLbO3t5B/hljNdUSBqNWBI9pRqo9rU7c+daXCfCw5wZ+BprXBbtp89606pJWSmYEh/ZyyC0m2wgHUAwdRMnD7ZBmIAJ5RsTpvWfe/0jRs5xlcvHGC/xriXeEAAiNue+5n4UU4Bjbw0lQojTWXIH0tfuAoSwljvLwQ7FhIEZzMgZf4+XpRngMMt3FWcM5GRQSylvaCj2B1k6+imsft61GlHyHv3CnFR8R3fyCHszwxbS5nabjol26ntEQxKMka7SpAmY+I3jriNdtLbu98tm0ASJyZ5YSFmJCmPsossW1tWzcCl0w6v3esXbfJrDfSG2X0XfwsRnFutwW8Wo7sXbht4hOS3B88e8a+o5zW5dwlG37dLbH0OYtJ66zqT8/X9gV7UZu9CsseCdgNCCNhttWDi+6FpQuaWCM5MeE5YIVRqw/DzrU4khfFMJ6gHlABNXuC9j0v4VXJuA+IGBnXRmEgDxg6eY0O9V+n8tL0L3WoaaFME7lpQSXadGHszG6yddTEERsa28fgLVgAFwQ6IxjTLmE6KBp4fcYHuuYrggwd1bjMboUBw6DwpBCNmUgwASNxrm11qinAhfso5urbuRlyPpmCac/Z6a6aVsYwck9zOPGHu93h0ZmXvlcyfbIZY03JAH/FKpbOBRAo8GcXVHeKSdnAka66wPedKakI+gc9ODUWaug1GB5JQaRNRzTFqRLJ5f+kRvl72x0AAjU6L7gNRy98VlWezqi7etqly6EKoniAIcuoloiQYcAAHqY3Gp23vD9ZuTtnWdzoMsmJgmAQBG53ia54Lxy011yDdXPdN4uEBIAdyECySwm4gOn0ttwLCyZFZKU3llzAcHYWiLYbOXsi2A+RDntm4xUBofwiA2510FV8Zwm87KAA2ZLbE94CR3jQgIzyubT476Vr4DHKtxLaF7gQkg5QmUNhxbRSs+HIDz3+NPxLiVuzdJYNGfDmJU+GwB4RrJk+XKlJQ9StNW/8Adh8cgrxPhbd2pW1cLAMX0JQeJgMupyqAjyW5qehrFWyyK6kjVrZIBiNVMEkAz5ag6UYJxNSqiHBhV9lTrlxAzRm/xMRmjop50N8dvzduOrpcEjK6mAQUDqcrHNuddN5HShKMM6om5bX1aajTVRyimtvQqYHi1lVUG4NcJhUgKzEPbxSXXUwsSEQ+UkDrGvf7R4dixBuapj7YAQf+6utcV5Lcg2oiZFApIMQZ0/MVatXYincnwjsKFnCotcmz0Ox2ttJce4quZfBsAQB/5dSrA+LQkEx9tZ6cewyWTYVryof1kC5kGZBee1cUwry0GyAddQx22rEw6TZJ86zsQYE1HuPgufd1LGd/24NPFY23eNhQ7OFtstwNmzEnEM8nSCSr7gkiSBPN+GGNNt9BMe0w5iYEDfpWFgZ7wEbk+Q5jTUEa+YPoa2sLoQRGzxGo0vXBpAHTp8KqXm9Jk7On27lR9mEHBXW2TcdGyksEc2zlzDkbm0jpRT2fwtp8OzXVabl8AuNHsQB3TjSQCTObbxzqJqTs/g8N+pLbItJ+sqq+Oc1y6s5hcSRMOI8J9nppWsOIJafvbzdy6hkYaZXgZhaOgzFZzIRBKt+8KehaxptVG/BlXt7KtJwSec/TwZnax2L27auBeCA3riGAxU+EMu24zQdttqxeP8du3bYF02lVTmi0D4n1gtqY3Jgda0sBh7lxO8uEhrxLGAAC3tQN4gqPPShvHY3K2Q94HUgwLamMpJHPYZuY/gKouv35yxJpPxgt2lLS1HSm4+TCsghgTvJPn01/D8ak4NxhravDXFIaZTcCZOm0SZ19PI28TczBRLaaaoBGgA5knYb9Kj7P8TTDZ3dxlN3IyR4spUEv6DUDzo1qlGs0n4D9afctVNrDyY/FuM3SfFcZtIJbdlkNl1G0gGDNVMctxgLzMryXPtDcmTCg6anQelaXafidlx8gBkYQZUhwwkayd9ttNOVYzOHALGAFGUKdQANjI+lpJJjL6VrHFjcOvXXuWwskIymF+aM6ydNon7aVWOFYa5mtsoMBknL7WjrOm+x3pqWCOT6GLV0GquW1NIXKOCLGekzVBnpmuUw+TyztvdzYq6h0UNmJnQ7ACPIefOKz8DqmnhHznbQn0qftXeH6/dmd9BE6zv8ACnwTWzq4uaRlhfCN/t2rPrTWrk5u9bc2jd4GQroqrAJGpGp6kDkPM1J2ktKt5muEHoOQ9Bzq32evWO8AUXASQTm331kzrApdqUw64liVdmmSVEifjrp91KWnt5yjP+z5pOWfP5grje8ceHwDqd/Xy9KwOJ3osvBJm4suTJaVUc+UD7NKLMYqXUYd3fPoNOpnqIodvcEN8i2krcZ5XvFIDCPEZAMRlAA6UKjNasJmr0j4KqTBtdl9Ks4QyfIfn30UYbsFiEGb5FtMsMZG51EdQPtrVwvZbEhgf7OI9Y0MzHqatqLPS6F7TjFLJm2cJ/ZWaR7Q25aHfptWBeWT5f8AFetWOzNxcCynui2dSp1ymARqYnnQ1/VjE5iPkIaZMknUHb402hosx6pSeU35PPmuFWzKSCJII0IMaEHlWvwlpS0T9Bp//a5Whd/R9iIHiteIGPEenpXX9XbuGtrnykp3ikCT865c6dKq3EW6TQald0XcRkpepu8GxNhlOFxDFbdxu8s3RobNw7qSdIOhk6SdYkEFnbbJOFU3JDP4wCPEFXS4Y6H/AFGvLcVxpmMFUPLb8KitcRK7Kg9x/GqKrz7LptfmFqWcJ1VWUmvOPd+gf8Wxo7sC2xDJBkaAGdI89KwRiBmzQ86yZ1jfqR7UH3VWs8UunDsVCyWgnKDplnn6Gsl+LXJ3H1R+FV6calFLTgnQjTw4m49otGxMnQtOmU78+X3UI45WFxlBAObUkwNRl1q0eKXJmQD1AArLxxLtJOp3/Iq7RbdbW/QBfx/hZQW5WNqcoBEsfcPFHP41e4d3YBGrMGbyzAQVIU/OJ9QAOs1QxjPmhtToBpoQBA+AioxZO5I93ma1VI4/tSe2A6TtEmW2ttJaLeUSFhc2sqsA6EyB5bzSoQ4VjnS7bCtoXTcbQ6kR0Pp1p6IpgnSlF4aPfLmME+cn3Rz/AD0qW1fDMBO9Yd694jrzP30wxFFb2K+DcxWICuQNQNqrnGCd9Pz/ABrJN6m76o+CcUAfbA5sddifb/gK1cNw5goB8qlxfCDdxrPIyRbLeZ1BHl7MzW7bw/Ie6uV6jW+PSjnb1fG0RcAw2VwWMDnI/wCZpu0uE/tDwdCfPn6mrLLA9a5xjZwp55YPuMfdFUlc/hOHvkrU0nBxwQ8KtwjTl+dPhP0COtBvHbtzDOLqEZhmiRMaHzo0tAKpJIAAJJOgA5k9BQL2xu3HJbu2WyEbIWEZ9BLRuN1gHkfOjWEpzqJrhBqCetJeDJv/AKUMbAAe3yn5Ib6jr0NQ/wDidjv8VR6Wk/ChRzJNMrQda7GPB1UeD2HDdv8AENwe5ca9NzvkRIRdPCXOsQBA5ifjQIn6QscHBOJeAdvDB92XWn4rxYHhmHthVUm7eJiJKoLagkgfSZh/loXmpMlFG8/bbGkAfrV7TaGj7QK2uHcduPYTPcZiTdzZiSTJgEzvoSPKghTRTwq3/Z09WJ0+kTz9wqnc/wAjNWxw6yyaBO3nXaVGtT2yAjGBJOUTr5k/CB/mrFaOpb2CjBcURMA6Mq63BlBZwW8JBIynlInWPFQlebWne6TvTKQVPUQZ6jYj3aH41NycsJ+AFOkqTb9WQsapY5o5fnrVsmuv6Od/ZIHWSRv6UWgszQO9qaKTZmWsUIgiQY3gxE6zUP61G0D11rW/oRh89RO+VdT5ZjUTcMjcnT0/CtPQzmZV09yng7vyqSPn29v31p6uWMGouJp89Of7a0qkoMH3kep3LhzNodz95p1Y9D8DV17pk+p+80wuHrVnBnFTxfRPwNVMYl2RlRj7vhWuXPU/n1pjd8qi45JAzxbFYiwO9yeHMA2deu2x01099XLPEb5AJtof3bh/iDS7QcVItlRqX0g6jXyNCdq06LC3bgBmQGyj7Kxry2pylkxL+jKUswa98hTiONsZPduEQgs2UlRl9tcwkGAZn+OlX7+KRElnCjzOpmNhuZ6AUI2eKXgndh2yRG8wCNR9pq7iAGVc/jMaMVXPA09rLNZtzZ0/h059yvGhGK+H8zc4bGJhwGNsHwgjQsvziOcHQTtBO9RdpOz7YoMoIGRHAn5zvBifLKgk828jQ2bwUgSxAECWOg6CDH2VYwnaNrYcA6BZUEzEchNaFpRhFrHBYs7f8bU38jzI4MwQwKsDBB0IIkEEciDpFVcThykTzGlEnFMe9+4bjmX67adDG8dTWbibBcktqa145T9jqpODgsLcoXbxcW0EnKMoA11Zi2nqWFc4rBXLTZbiOjdHUqfgQDW1hMM2GuJcUAmAyE6x5jkCCCPKKjxzvefNcJc+ZJ06CdvdRNQFRZk2rLMyqgLM0BVA1LHQAdSdK9kv9k7dvB5Etr3qW18Q3ZlALc/nEH40Adn8S2GvB7agHYyoYx0BIlfdFemX+PAWg45iRQqmJJphIOUZpxARxpPI0nfQe8/H/tXWL4gzliQBJmAABPXQb+dRPZYAaaESI/P5isXts6yNzHSs8nBuUyPqfQg/Cou8I5/bFdMPMT03+NSVNkXcpvfgktJmYL1rSLwTHX+FYS4yDv8ACrVvEaakn1qxb08TyzO6lW108R4L92/pVC7dk09y/pVM4vWtM54sWNbqfvp/rWlUWFcm4mhjOnL9teZpqcR7LdwjZjtueZ6nypDCN5fE/hSpUQCN+qN5fE/hXLYJz0+J/ClSqJIGuMcNuFx7O/0j/LVJuD3D9D6x/lpUqp1UmynVimyNeDXJ3T6x/lq7e4TchdV2+kev7tKlQJU44K8Yop4jg1wjdfrH+WqNzgF3qmoI9o8/8tKlU6MUuCxQilIpHszd6p9Y/wAlP/Vm5+x9Y/yUqVW0aqLV7gTGynsyrOPaOxhvo8jm+NUP6v3J07v6x/kpUqQWJLZ4FdH+H9Y/yVtrwq4bAXw6ftH1+jSpUOXAVcmdd7OXNwU+sf5aQ4DcywWXwmR4jpMTHh02BpUqAorIfuywRYvgNxgH8EtI3I2jX2dzNUxwO4CfY6e0f5KVKiKKE6ksckZ7M3p3t/WY/wCypE7P3T85PcSP9hpUqXD2ItuSeSyOzriJFs+rsf8AbXH9A3Bt3en7RH3JSpVYRms6TgF7vEMp7SHV2Omdf2KVKlU0RP/Z" id="24596" name="AutoShape 20">
            <a:hlinkClick r:id="rId22"/>
          </p:cNvPr>
          <p:cNvSpPr>
            <a:spLocks noChangeArrowheads="1" noChangeAspect="1"/>
          </p:cNvSpPr>
          <p:nvPr/>
        </p:nvSpPr>
        <p:spPr>
          <a:xfrm>
            <a:off x="155575" y="-852488"/>
            <a:ext cx="2381250" cy="17907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hQSEBUUExQWFRQVFxcaFRgXFx8YGBgcGBcaGB0XGhgbHCceGB4jGxcYHy8gJCcpLCwsFx4xNTAqNSYrLCkBCQoKDgwOGQ8PGikkHyQpLCwpKik0LC0sKSwpLCksLCksLSkpLCkpKSksKSwsKSksLCwpLCwsLCwsLCwsLCwsKf/AABEIAJYAyAMBIgACEQEDEQH/xAAcAAABBQEBAQAAAAAAAAAAAAAGAAEDBAUCBwj/xABHEAACAQIEAwUDCAYJAgcAAAABAhEAAwQSITEFQVEGEyJhcTKBkSNCUpKhsdHwBxRicsHSFRYkM1OCssLhovEXNENEY4OT/8QAGwEAAQUBAQAAAAAAAAAAAAAAAwABAgQFBgf/xAAxEQACAQMDAwIDBgcAAAAAAAAAAQIDBBESITEFE0FRYSJxsRQVI4GR8SQyM1JiwfD/2gAMAwEAAhEDEQA/APZq6FNTgU4M6Fdha5ArsUxNDZaenpjSEKkKQNPNIQ9KlSpCFSpVw9wAEkwBuTSEdEU1VTxK39L3wY+MRVlWmkIeuYrqkaQjgiq9zGopguoPr+Yp+IMRacjQ5Tt6UFP2ksqCMyaby4kaxsoMU+xB+wbLcDCQQQdiNRSIof7HcVt3Vui26mHBgMCRmUcuhIP20QmkIiYVk8W7OYfEj5a2GP0gWR/rIQa2GqJqdAnseV9qP0VW0ttcsYq/biJV3a4oBPIghvvrzw9kuIMrNa7y6q793dJP1SwY+4V6720x9wXCqkm2qjvFUwRuQxB0jlIHlQ7wfHKgKNbD2yMpKmGbNswLQsbCCKi3uSU2jyvDX76X7au91SLiAqzOD7Y3BNKvR+1GBV8SAWtkW3UKJ1tjOCLZ8O4OkA8xSpmwime5c66Fc866FSGOga6rla6piY9KmpGkIGOP8UC38rFsoVTABI1nUkafE8qbhnFJv21VmAYkFWBAIAJkToYgbGvPf0jdnFfiDMLhuFlDMH8QtzoEG8CFmIG4qDsT2cdeI2iLvdCWbwT4yuuQjQaieR502vfBmO+h3u15PcgaU0wNPNOaYqx+1GPS1hyzsFGZQJO+swANTtOgO1a81jdpsFbv2jaYAsfZMSU/b129/OkIGH7YWQoJzhdfF3TBdI5nUb7xRb2axa3MLaZGDLliQZ2JEeo6UNYnsUr2shuNEESFTN8cv/eiPs+i27KWgArIqhlAjYQWHUGN/Oll+Rlg1qY0qYmkOUeOYAXsO9tmKKwhjMac5PTrXmOC4O5tkIFy8vCdgfnA7k6UXcTxRxTlIPcgwBsLh+kT06D377d2bOnhJykcvFziJJ9nT7KZiyZfYbB2sNduK5i65GRmXKGUjVVO05htz03Io6oUxODDqQwkagzrPrpyjlUGD48+FlbhL2o8JOrIYkCea7eY9NKRELS4iQdOvKsfjHGhZMQSSpI00J5KDzPl6bzQbje2RuI9oArmZihz6iTOU6agctoqk3aa9ctgOO8FoEHMs6nZiQPaWNCTUXNA2U8XxG5ibkPcADAiXMKomdTsCDMae6sO9iSj5R8oJEqJCufLyiRNX8Swa7AUL4Zyt4ladYWRpv8AHWaz7eIw6SH7yQTDDL0PIyDDZYO0A89aimRKlvHQ4IJGa4gYEzp3ikDNv5E+6lUuF4kjhUa0ikXEIdJDSXUawdRpHqx1pU+xNH0ZTimpCikzoV3XFODTEjqg7tX2lfMbGHMH57jcT81ehjc8qIeNY7u7RI9o6D4UD4PDy2Y6kmfjrUJPwZHUrt0lohyypguF5eWvPqT5mpL/AA8P5efORsZG3rW0tmujbA8qHg5bTmWryT9mO0D5hh8QZb/03O7x81v2vPn67lc159irIIzCQw1BG8jUUY8E4j31lXPtbMOjDQ/j76JF+DqenXbqrRPlFrFXso03OgqpatxqTqdyaRvZjPLl+NLugTNTNNvJ3pUV61OoMEbEbiuzZHSnVQBp99OImwmKzCD7QgH+BHkfxqDi2KhcvNgR7uZqFnyOH5bN6H8DB91VOL8Vt2ye8YLJIHNjlHIDU61CUlFZYSEZTeIrLKyWDpGgB9IIMafbr5irC2yBpty26fjQ3e7cL8y2W82IX7ACajXtdfb2ERdD81m+0n8yKoz6jQj5yaMelXDWWsfNhFz8XTl99ZHGBII5fnl+d6yU7SYhw8FfCJIyqNB0nUx5TVf+m7rblNPazLGXyMGR8Kh9402s4Yb7nrryv1MbHWYcf9JjpsIrP7yATmPiMRsDrJk7e6Dy9Kv43iuVhAIdW8JGon0IkTMe+qGN4YwYBXDyYSDp4lzRqPa5acx6VYhUjVWYmbc21S3lpqLAsbhbq5nCNkBmQcxGuUSefiETtUnDuDpftEZ1FwZyVYZmIhSMgAkmZO8ROh1rMu4twBbV9F5KTH05jkdByBBA0qxhMYBcRnYqrNFxwJHVtgTJ3oqKbTK2PwQsYoW1fOM9vxCQGll5e8iOVNRS/AreIvEh8z2ypDgyrgMuUQT1lSQehjqqWljqR7RNdVHNdA0cmdg0ia5mkTTEsgr224qlrKLjhRHqTJ5AamhdO2VkDwJdfWJChRP+Y/wp/wBKLHvyB/hKNNySToPdNCPD7hBgDM/loqjpPSqtWTi9jmeopdxyDYdrP/hcf5k/HWnbtODvZuD6p/3UNIAjeJpY+8jyA5ep+FTXw5jXIp5n2j5DpVfuzMNzedsG2e0tjZi1s/tqR9okVtcH4wlrD33zSgQMChDak5NCDBJlaAcQ0CFBY/s66+ZqihdcJjjOXMlkELoP7+38TBInzotKo2zX6X8VVY2Nbi/6VsROWyqWlGgkd4+mg8TeH4LWW3bnHPvibgn6JCj4KBQhJJFaFraiNs9QsralpWUjavdrMWJjE3x/9jfDepbPbnGrtirp/eIb/UDWLbWdTr91NcFM5Y2NL7NSlzFfoFvD/wBK19fDiES6h0JA7u5B0kFfAd+aj1FV7/aA4q8bkQCxyydY5T005Dr76CtWJABJiBHqOVbXAj4R7qo30n2sD2FtShXbivATYInc6qI5CQZGx5GB6HnSxGK0Mz5DQZpy6CAdiin3VXvWmUEN4TBYT86OQHWtns2Q5fcqigqXXcnQjy1OhrEjNpeMFu4pwjmryd9neGC7eHed4odSRdXXKwAJV3Phju55bmtLFdmVawloWyt23dVGygd4uZn+UdgAXtsptmfIxBGnXBAx/WLBQ3bDFe9GeMispkIu5bQGAdl672OINcw2EcOTcf8AucLfUgMyXVzKWMz4Su/PQjc1vW3b7GrGzRztzVqSuMRe+Vhf99DznjVv5JW55Vz/ALymD9oG1VrPFmFtrWwY5pAAJPh+cfEJgHflsa0e0FqFVBsLZAA8hJmfSaHsViAxETAAieXMgeU0KzkviwN1iLcacn7kd1RJzTmLTvAjr5a6z5VXuSPCNwdBzmeR8yRXd+8QecjbyPKrWD4e9yy7DWWSPZ9qW9okyg3151pLJzh3wfjz2riIyq0XE9uZEsBAI1gyNNtBTVLf7NXLAsXLgYM7r4Mp0HeLBZvmkkgRuI13p6nwNhM+iVp64VyNqfNRh8okBpia5BpE0w55j+k1Sbzgb5UAPIAj7/8AnpUXC+E2ZIICI64TKQTp3xAYgkmCcrgHlyip/wBIDxeuEzlGXQDeANM0aHlHnPKhZOJF7RtwCjG1MGGi0pVUkmIhjMjWeVCbSy2ZsqLq1nFJP54/2GHDeH2mUQi94Ws51iO7Fy+7a/RPchQZ19nnT3OEWnjNaUZgupBB+VxmVV30+SUiOhrM4NaDBpsI4UE/348PmwUGfSJPnVO+rKZ/VnAnViLjH3DKij0ihSrxjzEtUekXFV/DGG3+SNe/w/R7oD2mLXGTL4YEYgjKCCBK20318R2BAobvcMFpMXbUljCDM41Pyqbxp837vOor/EXQkr3izpq7DrpEwdz8ags48vbvl5ZybcEzBh7ZAJA1M6/fTQrQm8RLcOkXFvipOGFnlNP6AsLREfn30VcPtKOG3bmRO8XE2kDlVLZWtliskHSRT/0BYe03dFzdFq1ct5nVVYXLq2tdAqgE9dcw101tYLBXEwlzD3LLgs73ywuWxlXCzafQzOsj18hNTSOihVjoUfRrJavdn1u2LN5DbtZ7F25dEELNhwjMiqDEhlOURrMDWKFOJWQrsgYOASA6+ywGzDnBo1Nq+quptghbKYVLSXQzJ+tHMrE5SLjMwkkRqeQArEx3BB+q2XTKXLYnvnzkoFtG2oMkDKAW5TOYGTIhpR9Cxb3Gl4nLbO3t5B/hljNdUSBqNWBI9pRqo9rU7c+daXCfCw5wZ+BprXBbtp89606pJWSmYEh/ZyyC0m2wgHUAwdRMnD7ZBmIAJ5RsTpvWfe/0jRs5xlcvHGC/xriXeEAAiNue+5n4UU4Bjbw0lQojTWXIH0tfuAoSwljvLwQ7FhIEZzMgZf4+XpRngMMt3FWcM5GRQSylvaCj2B1k6+imsft61GlHyHv3CnFR8R3fyCHszwxbS5nabjol26ntEQxKMka7SpAmY+I3jriNdtLbu98tm0ASJyZ5YSFmJCmPsossW1tWzcCl0w6v3esXbfJrDfSG2X0XfwsRnFutwW8Wo7sXbht4hOS3B88e8a+o5zW5dwlG37dLbH0OYtJ66zqT8/X9gV7UZu9CsseCdgNCCNhttWDi+6FpQuaWCM5MeE5YIVRqw/DzrU4khfFMJ6gHlABNXuC9j0v4VXJuA+IGBnXRmEgDxg6eY0O9V+n8tL0L3WoaaFME7lpQSXadGHszG6yddTEERsa28fgLVgAFwQ6IxjTLmE6KBp4fcYHuuYrggwd1bjMboUBw6DwpBCNmUgwASNxrm11qinAhfso5urbuRlyPpmCac/Z6a6aVsYwck9zOPGHu93h0ZmXvlcyfbIZY03JAH/FKpbOBRAo8GcXVHeKSdnAka66wPedKakI+gc9ODUWaug1GB5JQaRNRzTFqRLJ5f+kRvl72x0AAjU6L7gNRy98VlWezqi7etqly6EKoniAIcuoloiQYcAAHqY3Gp23vD9ZuTtnWdzoMsmJgmAQBG53ia54Lxy011yDdXPdN4uEBIAdyECySwm4gOn0ttwLCyZFZKU3llzAcHYWiLYbOXsi2A+RDntm4xUBofwiA2510FV8Zwm87KAA2ZLbE94CR3jQgIzyubT476Vr4DHKtxLaF7gQkg5QmUNhxbRSs+HIDz3+NPxLiVuzdJYNGfDmJU+GwB4RrJk+XKlJQ9StNW/8Adh8cgrxPhbd2pW1cLAMX0JQeJgMupyqAjyW5qehrFWyyK6kjVrZIBiNVMEkAz5ag6UYJxNSqiHBhV9lTrlxAzRm/xMRmjop50N8dvzduOrpcEjK6mAQUDqcrHNuddN5HShKMM6om5bX1aajTVRyimtvQqYHi1lVUG4NcJhUgKzEPbxSXXUwsSEQ+UkDrGvf7R4dixBuapj7YAQf+6utcV5Lcg2oiZFApIMQZ0/MVatXYincnwjsKFnCotcmz0Ox2ttJce4quZfBsAQB/5dSrA+LQkEx9tZ6cewyWTYVryof1kC5kGZBee1cUwry0GyAddQx22rEw6TZJ86zsQYE1HuPgufd1LGd/24NPFY23eNhQ7OFtstwNmzEnEM8nSCSr7gkiSBPN+GGNNt9BMe0w5iYEDfpWFgZ7wEbk+Q5jTUEa+YPoa2sLoQRGzxGo0vXBpAHTp8KqXm9Jk7On27lR9mEHBXW2TcdGyksEc2zlzDkbm0jpRT2fwtp8OzXVabl8AuNHsQB3TjSQCTObbxzqJqTs/g8N+pLbItJ+sqq+Oc1y6s5hcSRMOI8J9nppWsOIJafvbzdy6hkYaZXgZhaOgzFZzIRBKt+8KehaxptVG/BlXt7KtJwSec/TwZnax2L27auBeCA3riGAxU+EMu24zQdttqxeP8du3bYF02lVTmi0D4n1gtqY3Jgda0sBh7lxO8uEhrxLGAAC3tQN4gqPPShvHY3K2Q94HUgwLamMpJHPYZuY/gKouv35yxJpPxgt2lLS1HSm4+TCsghgTvJPn01/D8ak4NxhravDXFIaZTcCZOm0SZ19PI28TczBRLaaaoBGgA5knYb9Kj7P8TTDZ3dxlN3IyR4spUEv6DUDzo1qlGs0n4D9afctVNrDyY/FuM3SfFcZtIJbdlkNl1G0gGDNVMctxgLzMryXPtDcmTCg6anQelaXafidlx8gBkYQZUhwwkayd9ttNOVYzOHALGAFGUKdQANjI+lpJJjL6VrHFjcOvXXuWwskIymF+aM6ydNon7aVWOFYa5mtsoMBknL7WjrOm+x3pqWCOT6GLV0GquW1NIXKOCLGekzVBnpmuUw+TyztvdzYq6h0UNmJnQ7ACPIefOKz8DqmnhHznbQn0qftXeH6/dmd9BE6zv8ACnwTWzq4uaRlhfCN/t2rPrTWrk5u9bc2jd4GQroqrAJGpGp6kDkPM1J2ktKt5muEHoOQ9Bzq32evWO8AUXASQTm331kzrApdqUw64liVdmmSVEifjrp91KWnt5yjP+z5pOWfP5grje8ceHwDqd/Xy9KwOJ3osvBJm4suTJaVUc+UD7NKLMYqXUYd3fPoNOpnqIodvcEN8i2krcZ5XvFIDCPEZAMRlAA6UKjNasJmr0j4KqTBtdl9Ks4QyfIfn30UYbsFiEGb5FtMsMZG51EdQPtrVwvZbEhgf7OI9Y0MzHqatqLPS6F7TjFLJm2cJ/ZWaR7Q25aHfptWBeWT5f8AFetWOzNxcCynui2dSp1ymARqYnnQ1/VjE5iPkIaZMknUHb402hosx6pSeU35PPmuFWzKSCJII0IMaEHlWvwlpS0T9Bp//a5Whd/R9iIHiteIGPEenpXX9XbuGtrnykp3ikCT865c6dKq3EW6TQald0XcRkpepu8GxNhlOFxDFbdxu8s3RobNw7qSdIOhk6SdYkEFnbbJOFU3JDP4wCPEFXS4Y6H/AFGvLcVxpmMFUPLb8KitcRK7Kg9x/GqKrz7LptfmFqWcJ1VWUmvOPd+gf8Wxo7sC2xDJBkaAGdI89KwRiBmzQ86yZ1jfqR7UH3VWs8UunDsVCyWgnKDplnn6Gsl+LXJ3H1R+FV6calFLTgnQjTw4m49otGxMnQtOmU78+X3UI45WFxlBAObUkwNRl1q0eKXJmQD1AArLxxLtJOp3/Iq7RbdbW/QBfx/hZQW5WNqcoBEsfcPFHP41e4d3YBGrMGbyzAQVIU/OJ9QAOs1QxjPmhtToBpoQBA+AioxZO5I93ma1VI4/tSe2A6TtEmW2ttJaLeUSFhc2sqsA6EyB5bzSoQ4VjnS7bCtoXTcbQ6kR0Pp1p6IpgnSlF4aPfLmME+cn3Rz/AD0qW1fDMBO9Yd694jrzP30wxFFb2K+DcxWICuQNQNqrnGCd9Pz/ABrJN6m76o+CcUAfbA5sddifb/gK1cNw5goB8qlxfCDdxrPIyRbLeZ1BHl7MzW7bw/Ie6uV6jW+PSjnb1fG0RcAw2VwWMDnI/wCZpu0uE/tDwdCfPn6mrLLA9a5xjZwp55YPuMfdFUlc/hOHvkrU0nBxwQ8KtwjTl+dPhP0COtBvHbtzDOLqEZhmiRMaHzo0tAKpJIAAJJOgA5k9BQL2xu3HJbu2WyEbIWEZ9BLRuN1gHkfOjWEpzqJrhBqCetJeDJv/AKUMbAAe3yn5Ib6jr0NQ/wDidjv8VR6Wk/ChRzJNMrQda7GPB1UeD2HDdv8AENwe5ca9NzvkRIRdPCXOsQBA5ifjQIn6QscHBOJeAdvDB92XWn4rxYHhmHthVUm7eJiJKoLagkgfSZh/loXmpMlFG8/bbGkAfrV7TaGj7QK2uHcduPYTPcZiTdzZiSTJgEzvoSPKghTRTwq3/Z09WJ0+kTz9wqnc/wAjNWxw6yyaBO3nXaVGtT2yAjGBJOUTr5k/CB/mrFaOpb2CjBcURMA6Mq63BlBZwW8JBIynlInWPFQlebWne6TvTKQVPUQZ6jYj3aH41NycsJ+AFOkqTb9WQsapY5o5fnrVsmuv6Od/ZIHWSRv6UWgszQO9qaKTZmWsUIgiQY3gxE6zUP61G0D11rW/oRh89RO+VdT5ZjUTcMjcnT0/CtPQzmZV09yng7vyqSPn29v31p6uWMGouJp89Of7a0qkoMH3kep3LhzNodz95p1Y9D8DV17pk+p+80wuHrVnBnFTxfRPwNVMYl2RlRj7vhWuXPU/n1pjd8qi45JAzxbFYiwO9yeHMA2deu2x01099XLPEb5AJtof3bh/iDS7QcVItlRqX0g6jXyNCdq06LC3bgBmQGyj7Kxry2pylkxL+jKUswa98hTiONsZPduEQgs2UlRl9tcwkGAZn+OlX7+KRElnCjzOpmNhuZ6AUI2eKXgndh2yRG8wCNR9pq7iAGVc/jMaMVXPA09rLNZtzZ0/h059yvGhGK+H8zc4bGJhwGNsHwgjQsvziOcHQTtBO9RdpOz7YoMoIGRHAn5zvBifLKgk828jQ2bwUgSxAECWOg6CDH2VYwnaNrYcA6BZUEzEchNaFpRhFrHBYs7f8bU38jzI4MwQwKsDBB0IIkEEciDpFVcThykTzGlEnFMe9+4bjmX67adDG8dTWbibBcktqa145T9jqpODgsLcoXbxcW0EnKMoA11Zi2nqWFc4rBXLTZbiOjdHUqfgQDW1hMM2GuJcUAmAyE6x5jkCCCPKKjxzvefNcJc+ZJ06CdvdRNQFRZk2rLMyqgLM0BVA1LHQAdSdK9kv9k7dvB5Etr3qW18Q3ZlALc/nEH40Adn8S2GvB7agHYyoYx0BIlfdFemX+PAWg45iRQqmJJphIOUZpxARxpPI0nfQe8/H/tXWL4gzliQBJmAABPXQb+dRPZYAaaESI/P5isXts6yNzHSs8nBuUyPqfQg/Cou8I5/bFdMPMT03+NSVNkXcpvfgktJmYL1rSLwTHX+FYS4yDv8ACrVvEaakn1qxb08TyzO6lW108R4L92/pVC7dk09y/pVM4vWtM54sWNbqfvp/rWlUWFcm4mhjOnL9teZpqcR7LdwjZjtueZ6nypDCN5fE/hSpUQCN+qN5fE/hXLYJz0+J/ClSqJIGuMcNuFx7O/0j/LVJuD3D9D6x/lpUqp1UmynVimyNeDXJ3T6x/lq7e4TchdV2+kev7tKlQJU44K8Yop4jg1wjdfrH+WqNzgF3qmoI9o8/8tKlU6MUuCxQilIpHszd6p9Y/wAlP/Vm5+x9Y/yUqVW0aqLV7gTGynsyrOPaOxhvo8jm+NUP6v3J07v6x/kpUqQWJLZ4FdH+H9Y/yVtrwq4bAXw6ftH1+jSpUOXAVcmdd7OXNwU+sf5aQ4DcywWXwmR4jpMTHh02BpUqAorIfuywRYvgNxgH8EtI3I2jX2dzNUxwO4CfY6e0f5KVKiKKE6ksckZ7M3p3t/WY/wCypE7P3T85PcSP9hpUqXD2ItuSeSyOzriJFs+rsf8AbXH9A3Bt3en7RH3JSpVYRms6TgF7vEMp7SHV2Omdf2KVKlU0RP/Z" id="24598" name="AutoShape 22">
            <a:hlinkClick r:id="rId23"/>
          </p:cNvPr>
          <p:cNvSpPr>
            <a:spLocks noChangeArrowheads="1" noChangeAspect="1"/>
          </p:cNvSpPr>
          <p:nvPr/>
        </p:nvSpPr>
        <p:spPr>
          <a:xfrm>
            <a:off x="155575" y="-852488"/>
            <a:ext cx="2381250" cy="17907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ata:image/jpeg;base64,/9j/4AAQSkZJRgABAQAAAQABAAD/2wCEAAkGBhQSEBUUExQWFRQVFxcaFRgXFx8YGBgcGBcaGB0XGhgbHCceGB4jGxcYHy8gJCcpLCwsFx4xNTAqNSYrLCkBCQoKDgwOGQ8PGikkHyQpLCwpKik0LC0sKSwpLCksLCksLSkpLCkpKSksKSwsKSksLCwpLCwsLCwsLCwsLCwsKf/AABEIAJYAyAMBIgACEQEDEQH/xAAcAAABBQEBAQAAAAAAAAAAAAAGAAEDBAUCBwj/xABHEAACAQIEAwUDCAYJAgcAAAABAhEAAwQSITEFQVEGEyJhcTKBkSNCUpKhsdHwBxRicsHSFRYkM1OCssLhovEXNENEY4OT/8QAGwEAAQUBAQAAAAAAAAAAAAAAAwABAgQFBgf/xAAxEQACAQMDAwIDBgcAAAAAAAAAAQIDBBESITEFE0FRYSJxsRQVI4GR8SQyM1JiwfD/2gAMAwEAAhEDEQA/APZq6FNTgU4M6Fdha5ArsUxNDZaenpjSEKkKQNPNIQ9KlSpCFSpVw9wAEkwBuTSEdEU1VTxK39L3wY+MRVlWmkIeuYrqkaQjgiq9zGopguoPr+Yp+IMRacjQ5Tt6UFP2ksqCMyaby4kaxsoMU+xB+wbLcDCQQQdiNRSIof7HcVt3Vui26mHBgMCRmUcuhIP20QmkIiYVk8W7OYfEj5a2GP0gWR/rIQa2GqJqdAnseV9qP0VW0ttcsYq/biJV3a4oBPIghvvrzw9kuIMrNa7y6q793dJP1SwY+4V6720x9wXCqkm2qjvFUwRuQxB0jlIHlQ7wfHKgKNbD2yMpKmGbNswLQsbCCKi3uSU2jyvDX76X7au91SLiAqzOD7Y3BNKvR+1GBV8SAWtkW3UKJ1tjOCLZ8O4OkA8xSpmwime5c66Fc866FSGOga6rla6piY9KmpGkIGOP8UC38rFsoVTABI1nUkafE8qbhnFJv21VmAYkFWBAIAJkToYgbGvPf0jdnFfiDMLhuFlDMH8QtzoEG8CFmIG4qDsT2cdeI2iLvdCWbwT4yuuQjQaieR502vfBmO+h3u15PcgaU0wNPNOaYqx+1GPS1hyzsFGZQJO+swANTtOgO1a81jdpsFbv2jaYAsfZMSU/b129/OkIGH7YWQoJzhdfF3TBdI5nUb7xRb2axa3MLaZGDLliQZ2JEeo6UNYnsUr2shuNEESFTN8cv/eiPs+i27KWgArIqhlAjYQWHUGN/Oll+Rlg1qY0qYmkOUeOYAXsO9tmKKwhjMac5PTrXmOC4O5tkIFy8vCdgfnA7k6UXcTxRxTlIPcgwBsLh+kT06D377d2bOnhJykcvFziJJ9nT7KZiyZfYbB2sNduK5i65GRmXKGUjVVO05htz03Io6oUxODDqQwkagzrPrpyjlUGD48+FlbhL2o8JOrIYkCea7eY9NKRELS4iQdOvKsfjHGhZMQSSpI00J5KDzPl6bzQbje2RuI9oArmZihz6iTOU6agctoqk3aa9ctgOO8FoEHMs6nZiQPaWNCTUXNA2U8XxG5ibkPcADAiXMKomdTsCDMae6sO9iSj5R8oJEqJCufLyiRNX8Swa7AUL4Zyt4ladYWRpv8AHWaz7eIw6SH7yQTDDL0PIyDDZYO0A89aimRKlvHQ4IJGa4gYEzp3ikDNv5E+6lUuF4kjhUa0ikXEIdJDSXUawdRpHqx1pU+xNH0ZTimpCikzoV3XFODTEjqg7tX2lfMbGHMH57jcT81ehjc8qIeNY7u7RI9o6D4UD4PDy2Y6kmfjrUJPwZHUrt0lohyypguF5eWvPqT5mpL/AA8P5efORsZG3rW0tmujbA8qHg5bTmWryT9mO0D5hh8QZb/03O7x81v2vPn67lc159irIIzCQw1BG8jUUY8E4j31lXPtbMOjDQ/j76JF+DqenXbqrRPlFrFXso03OgqpatxqTqdyaRvZjPLl+NLugTNTNNvJ3pUV61OoMEbEbiuzZHSnVQBp99OImwmKzCD7QgH+BHkfxqDi2KhcvNgR7uZqFnyOH5bN6H8DB91VOL8Vt2ye8YLJIHNjlHIDU61CUlFZYSEZTeIrLKyWDpGgB9IIMafbr5irC2yBpty26fjQ3e7cL8y2W82IX7ACajXtdfb2ERdD81m+0n8yKoz6jQj5yaMelXDWWsfNhFz8XTl99ZHGBII5fnl+d6yU7SYhw8FfCJIyqNB0nUx5TVf+m7rblNPazLGXyMGR8Kh9402s4Yb7nrryv1MbHWYcf9JjpsIrP7yATmPiMRsDrJk7e6Dy9Kv43iuVhAIdW8JGon0IkTMe+qGN4YwYBXDyYSDp4lzRqPa5acx6VYhUjVWYmbc21S3lpqLAsbhbq5nCNkBmQcxGuUSefiETtUnDuDpftEZ1FwZyVYZmIhSMgAkmZO8ROh1rMu4twBbV9F5KTH05jkdByBBA0qxhMYBcRnYqrNFxwJHVtgTJ3oqKbTK2PwQsYoW1fOM9vxCQGll5e8iOVNRS/AreIvEh8z2ypDgyrgMuUQT1lSQehjqqWljqR7RNdVHNdA0cmdg0ia5mkTTEsgr224qlrKLjhRHqTJ5AamhdO2VkDwJdfWJChRP+Y/wp/wBKLHvyB/hKNNySToPdNCPD7hBgDM/loqjpPSqtWTi9jmeopdxyDYdrP/hcf5k/HWnbtODvZuD6p/3UNIAjeJpY+8jyA5ep+FTXw5jXIp5n2j5DpVfuzMNzedsG2e0tjZi1s/tqR9okVtcH4wlrD33zSgQMChDak5NCDBJlaAcQ0CFBY/s66+ZqihdcJjjOXMlkELoP7+38TBInzotKo2zX6X8VVY2Nbi/6VsROWyqWlGgkd4+mg8TeH4LWW3bnHPvibgn6JCj4KBQhJJFaFraiNs9QsralpWUjavdrMWJjE3x/9jfDepbPbnGrtirp/eIb/UDWLbWdTr91NcFM5Y2NL7NSlzFfoFvD/wBK19fDiES6h0JA7u5B0kFfAd+aj1FV7/aA4q8bkQCxyydY5T005Dr76CtWJABJiBHqOVbXAj4R7qo30n2sD2FtShXbivATYInc6qI5CQZGx5GB6HnSxGK0Mz5DQZpy6CAdiin3VXvWmUEN4TBYT86OQHWtns2Q5fcqigqXXcnQjy1OhrEjNpeMFu4pwjmryd9neGC7eHed4odSRdXXKwAJV3Phju55bmtLFdmVawloWyt23dVGygd4uZn+UdgAXtsptmfIxBGnXBAx/WLBQ3bDFe9GeMispkIu5bQGAdl672OINcw2EcOTcf8AucLfUgMyXVzKWMz4Su/PQjc1vW3b7GrGzRztzVqSuMRe+Vhf99DznjVv5JW55Vz/ALymD9oG1VrPFmFtrWwY5pAAJPh+cfEJgHflsa0e0FqFVBsLZAA8hJmfSaHsViAxETAAieXMgeU0KzkviwN1iLcacn7kd1RJzTmLTvAjr5a6z5VXuSPCNwdBzmeR8yRXd+8QecjbyPKrWD4e9yy7DWWSPZ9qW9okyg3151pLJzh3wfjz2riIyq0XE9uZEsBAI1gyNNtBTVLf7NXLAsXLgYM7r4Mp0HeLBZvmkkgRuI13p6nwNhM+iVp64VyNqfNRh8okBpia5BpE0w55j+k1Sbzgb5UAPIAj7/8AnpUXC+E2ZIICI64TKQTp3xAYgkmCcrgHlyip/wBIDxeuEzlGXQDeANM0aHlHnPKhZOJF7RtwCjG1MGGi0pVUkmIhjMjWeVCbSy2ZsqLq1nFJP54/2GHDeH2mUQi94Ws51iO7Fy+7a/RPchQZ19nnT3OEWnjNaUZgupBB+VxmVV30+SUiOhrM4NaDBpsI4UE/348PmwUGfSJPnVO+rKZ/VnAnViLjH3DKij0ihSrxjzEtUekXFV/DGG3+SNe/w/R7oD2mLXGTL4YEYgjKCCBK20318R2BAobvcMFpMXbUljCDM41Pyqbxp837vOor/EXQkr3izpq7DrpEwdz8ags48vbvl5ZybcEzBh7ZAJA1M6/fTQrQm8RLcOkXFvipOGFnlNP6AsLREfn30VcPtKOG3bmRO8XE2kDlVLZWtliskHSRT/0BYe03dFzdFq1ct5nVVYXLq2tdAqgE9dcw101tYLBXEwlzD3LLgs73ywuWxlXCzafQzOsj18hNTSOihVjoUfRrJavdn1u2LN5DbtZ7F25dEELNhwjMiqDEhlOURrMDWKFOJWQrsgYOASA6+ywGzDnBo1Nq+quptghbKYVLSXQzJ+tHMrE5SLjMwkkRqeQArEx3BB+q2XTKXLYnvnzkoFtG2oMkDKAW5TOYGTIhpR9Cxb3Gl4nLbO3t5B/hljNdUSBqNWBI9pRqo9rU7c+daXCfCw5wZ+BprXBbtp89606pJWSmYEh/ZyyC0m2wgHUAwdRMnD7ZBmIAJ5RsTpvWfe/0jRs5xlcvHGC/xriXeEAAiNue+5n4UU4Bjbw0lQojTWXIH0tfuAoSwljvLwQ7FhIEZzMgZf4+XpRngMMt3FWcM5GRQSylvaCj2B1k6+imsft61GlHyHv3CnFR8R3fyCHszwxbS5nabjol26ntEQxKMka7SpAmY+I3jriNdtLbu98tm0ASJyZ5YSFmJCmPsossW1tWzcCl0w6v3esXbfJrDfSG2X0XfwsRnFutwW8Wo7sXbht4hOS3B88e8a+o5zW5dwlG37dLbH0OYtJ66zqT8/X9gV7UZu9CsseCdgNCCNhttWDi+6FpQuaWCM5MeE5YIVRqw/DzrU4khfFMJ6gHlABNXuC9j0v4VXJuA+IGBnXRmEgDxg6eY0O9V+n8tL0L3WoaaFME7lpQSXadGHszG6yddTEERsa28fgLVgAFwQ6IxjTLmE6KBp4fcYHuuYrggwd1bjMboUBw6DwpBCNmUgwASNxrm11qinAhfso5urbuRlyPpmCac/Z6a6aVsYwck9zOPGHu93h0ZmXvlcyfbIZY03JAH/FKpbOBRAo8GcXVHeKSdnAka66wPedKakI+gc9ODUWaug1GB5JQaRNRzTFqRLJ5f+kRvl72x0AAjU6L7gNRy98VlWezqi7etqly6EKoniAIcuoloiQYcAAHqY3Gp23vD9ZuTtnWdzoMsmJgmAQBG53ia54Lxy011yDdXPdN4uEBIAdyECySwm4gOn0ttwLCyZFZKU3llzAcHYWiLYbOXsi2A+RDntm4xUBofwiA2510FV8Zwm87KAA2ZLbE94CR3jQgIzyubT476Vr4DHKtxLaF7gQkg5QmUNhxbRSs+HIDz3+NPxLiVuzdJYNGfDmJU+GwB4RrJk+XKlJQ9StNW/8Adh8cgrxPhbd2pW1cLAMX0JQeJgMupyqAjyW5qehrFWyyK6kjVrZIBiNVMEkAz5ag6UYJxNSqiHBhV9lTrlxAzRm/xMRmjop50N8dvzduOrpcEjK6mAQUDqcrHNuddN5HShKMM6om5bX1aajTVRyimtvQqYHi1lVUG4NcJhUgKzEPbxSXXUwsSEQ+UkDrGvf7R4dixBuapj7YAQf+6utcV5Lcg2oiZFApIMQZ0/MVatXYincnwjsKFnCotcmz0Ox2ttJce4quZfBsAQB/5dSrA+LQkEx9tZ6cewyWTYVryof1kC5kGZBee1cUwry0GyAddQx22rEw6TZJ86zsQYE1HuPgufd1LGd/24NPFY23eNhQ7OFtstwNmzEnEM8nSCSr7gkiSBPN+GGNNt9BMe0w5iYEDfpWFgZ7wEbk+Q5jTUEa+YPoa2sLoQRGzxGo0vXBpAHTp8KqXm9Jk7On27lR9mEHBXW2TcdGyksEc2zlzDkbm0jpRT2fwtp8OzXVabl8AuNHsQB3TjSQCTObbxzqJqTs/g8N+pLbItJ+sqq+Oc1y6s5hcSRMOI8J9nppWsOIJafvbzdy6hkYaZXgZhaOgzFZzIRBKt+8KehaxptVG/BlXt7KtJwSec/TwZnax2L27auBeCA3riGAxU+EMu24zQdttqxeP8du3bYF02lVTmi0D4n1gtqY3Jgda0sBh7lxO8uEhrxLGAAC3tQN4gqPPShvHY3K2Q94HUgwLamMpJHPYZuY/gKouv35yxJpPxgt2lLS1HSm4+TCsghgTvJPn01/D8ak4NxhravDXFIaZTcCZOm0SZ19PI28TczBRLaaaoBGgA5knYb9Kj7P8TTDZ3dxlN3IyR4spUEv6DUDzo1qlGs0n4D9afctVNrDyY/FuM3SfFcZtIJbdlkNl1G0gGDNVMctxgLzMryXPtDcmTCg6anQelaXafidlx8gBkYQZUhwwkayd9ttNOVYzOHALGAFGUKdQANjI+lpJJjL6VrHFjcOvXXuWwskIymF+aM6ydNon7aVWOFYa5mtsoMBknL7WjrOm+x3pqWCOT6GLV0GquW1NIXKOCLGekzVBnpmuUw+TyztvdzYq6h0UNmJnQ7ACPIefOKz8DqmnhHznbQn0qftXeH6/dmd9BE6zv8ACnwTWzq4uaRlhfCN/t2rPrTWrk5u9bc2jd4GQroqrAJGpGp6kDkPM1J2ktKt5muEHoOQ9Bzq32evWO8AUXASQTm331kzrApdqUw64liVdmmSVEifjrp91KWnt5yjP+z5pOWfP5grje8ceHwDqd/Xy9KwOJ3osvBJm4suTJaVUc+UD7NKLMYqXUYd3fPoNOpnqIodvcEN8i2krcZ5XvFIDCPEZAMRlAA6UKjNasJmr0j4KqTBtdl9Ks4QyfIfn30UYbsFiEGb5FtMsMZG51EdQPtrVwvZbEhgf7OI9Y0MzHqatqLPS6F7TjFLJm2cJ/ZWaR7Q25aHfptWBeWT5f8AFetWOzNxcCynui2dSp1ymARqYnnQ1/VjE5iPkIaZMknUHb402hosx6pSeU35PPmuFWzKSCJII0IMaEHlWvwlpS0T9Bp//a5Whd/R9iIHiteIGPEenpXX9XbuGtrnykp3ikCT865c6dKq3EW6TQald0XcRkpepu8GxNhlOFxDFbdxu8s3RobNw7qSdIOhk6SdYkEFnbbJOFU3JDP4wCPEFXS4Y6H/AFGvLcVxpmMFUPLb8KitcRK7Kg9x/GqKrz7LptfmFqWcJ1VWUmvOPd+gf8Wxo7sC2xDJBkaAGdI89KwRiBmzQ86yZ1jfqR7UH3VWs8UunDsVCyWgnKDplnn6Gsl+LXJ3H1R+FV6calFLTgnQjTw4m49otGxMnQtOmU78+X3UI45WFxlBAObUkwNRl1q0eKXJmQD1AArLxxLtJOp3/Iq7RbdbW/QBfx/hZQW5WNqcoBEsfcPFHP41e4d3YBGrMGbyzAQVIU/OJ9QAOs1QxjPmhtToBpoQBA+AioxZO5I93ma1VI4/tSe2A6TtEmW2ttJaLeUSFhc2sqsA6EyB5bzSoQ4VjnS7bCtoXTcbQ6kR0Pp1p6IpgnSlF4aPfLmME+cn3Rz/AD0qW1fDMBO9Yd694jrzP30wxFFb2K+DcxWICuQNQNqrnGCd9Pz/ABrJN6m76o+CcUAfbA5sddifb/gK1cNw5goB8qlxfCDdxrPIyRbLeZ1BHl7MzW7bw/Ie6uV6jW+PSjnb1fG0RcAw2VwWMDnI/wCZpu0uE/tDwdCfPn6mrLLA9a5xjZwp55YPuMfdFUlc/hOHvkrU0nBxwQ8KtwjTl+dPhP0COtBvHbtzDOLqEZhmiRMaHzo0tAKpJIAAJJOgA5k9BQL2xu3HJbu2WyEbIWEZ9BLRuN1gHkfOjWEpzqJrhBqCetJeDJv/AKUMbAAe3yn5Ib6jr0NQ/wDidjv8VR6Wk/ChRzJNMrQda7GPB1UeD2HDdv8AENwe5ca9NzvkRIRdPCXOsQBA5ifjQIn6QscHBOJeAdvDB92XWn4rxYHhmHthVUm7eJiJKoLagkgfSZh/loXmpMlFG8/bbGkAfrV7TaGj7QK2uHcduPYTPcZiTdzZiSTJgEzvoSPKghTRTwq3/Z09WJ0+kTz9wqnc/wAjNWxw6yyaBO3nXaVGtT2yAjGBJOUTr5k/CB/mrFaOpb2CjBcURMA6Mq63BlBZwW8JBIynlInWPFQlebWne6TvTKQVPUQZ6jYj3aH41NycsJ+AFOkqTb9WQsapY5o5fnrVsmuv6Od/ZIHWSRv6UWgszQO9qaKTZmWsUIgiQY3gxE6zUP61G0D11rW/oRh89RO+VdT5ZjUTcMjcnT0/CtPQzmZV09yng7vyqSPn29v31p6uWMGouJp89Of7a0qkoMH3kep3LhzNodz95p1Y9D8DV17pk+p+80wuHrVnBnFTxfRPwNVMYl2RlRj7vhWuXPU/n1pjd8qi45JAzxbFYiwO9yeHMA2deu2x01099XLPEb5AJtof3bh/iDS7QcVItlRqX0g6jXyNCdq06LC3bgBmQGyj7Kxry2pylkxL+jKUswa98hTiONsZPduEQgs2UlRl9tcwkGAZn+OlX7+KRElnCjzOpmNhuZ6AUI2eKXgndh2yRG8wCNR9pq7iAGVc/jMaMVXPA09rLNZtzZ0/h059yvGhGK+H8zc4bGJhwGNsHwgjQsvziOcHQTtBO9RdpOz7YoMoIGRHAn5zvBifLKgk828jQ2bwUgSxAECWOg6CDH2VYwnaNrYcA6BZUEzEchNaFpRhFrHBYs7f8bU38jzI4MwQwKsDBB0IIkEEciDpFVcThykTzGlEnFMe9+4bjmX67adDG8dTWbibBcktqa145T9jqpODgsLcoXbxcW0EnKMoA11Zi2nqWFc4rBXLTZbiOjdHUqfgQDW1hMM2GuJcUAmAyE6x5jkCCCPKKjxzvefNcJc+ZJ06CdvdRNQFRZk2rLMyqgLM0BVA1LHQAdSdK9kv9k7dvB5Etr3qW18Q3ZlALc/nEH40Adn8S2GvB7agHYyoYx0BIlfdFemX+PAWg45iRQqmJJphIOUZpxARxpPI0nfQe8/H/tXWL4gzliQBJmAABPXQb+dRPZYAaaESI/P5isXts6yNzHSs8nBuUyPqfQg/Cou8I5/bFdMPMT03+NSVNkXcpvfgktJmYL1rSLwTHX+FYS4yDv8ACrVvEaakn1qxb08TyzO6lW108R4L92/pVC7dk09y/pVM4vWtM54sWNbqfvp/rWlUWFcm4mhjOnL9teZpqcR7LdwjZjtueZ6nypDCN5fE/hSpUQCN+qN5fE/hXLYJz0+J/ClSqJIGuMcNuFx7O/0j/LVJuD3D9D6x/lpUqp1UmynVimyNeDXJ3T6x/lq7e4TchdV2+kev7tKlQJU44K8Yop4jg1wjdfrH+WqNzgF3qmoI9o8/8tKlU6MUuCxQilIpHszd6p9Y/wAlP/Vm5+x9Y/yUqVW0aqLV7gTGynsyrOPaOxhvo8jm+NUP6v3J07v6x/kpUqQWJLZ4FdH+H9Y/yVtrwq4bAXw6ftH1+jSpUOXAVcmdd7OXNwU+sf5aQ4DcywWXwmR4jpMTHh02BpUqAorIfuywRYvgNxgH8EtI3I2jX2dzNUxwO4CfY6e0f5KVKiKKE6ksckZ7M3p3t/WY/wCypE7P3T85PcSP9hpUqXD2ItuSeSyOzriJFs+rsf8AbXH9A3Bt3en7RH3JSpVYRms6TgF7vEMp7SHV2Omdf2KVKlU0RP/Z" id="24600" name="AutoShape 24">
            <a:hlinkClick r:id="rId24"/>
          </p:cNvPr>
          <p:cNvSpPr>
            <a:spLocks noChangeArrowheads="1" noChangeAspect="1"/>
          </p:cNvSpPr>
          <p:nvPr/>
        </p:nvSpPr>
        <p:spPr>
          <a:xfrm>
            <a:off x="155575" y="-852488"/>
            <a:ext cx="2381250" cy="17907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://i.walmartimages.com/i/p/00/07/87/42/20/0007874220012_500X500.jpg" id="24602" name="Picture 26">
            <a:hlinkClick r:id="rId25"/>
          </p:cNvPr>
          <p:cNvPicPr>
            <a:picLocks noChangeArrowheads="1" noChangeAspect="1"/>
          </p:cNvPicPr>
          <p:nvPr/>
        </p:nvPicPr>
        <p:blipFill>
          <a:blip cstate="print" r:embed="rId26"/>
          <a:srcRect/>
          <a:stretch>
            <a:fillRect/>
          </a:stretch>
        </p:blipFill>
        <p:spPr>
          <a:xfrm>
            <a:off x="7315200" y="3352800"/>
            <a:ext cx="1381125" cy="1381125"/>
          </a:xfrm>
          <a:prstGeom prst="rect">
            <a:avLst/>
          </a:prstGeom>
          <a:noFill/>
        </p:spPr>
      </p:pic>
      <p:pic>
        <p:nvPicPr>
          <p:cNvPr descr="http://sweets.seriouseats.com/images/20110719-oreo-taste-test-great-value.jpg" id="24604" name="Picture 28">
            <a:hlinkClick r:id="rId27"/>
          </p:cNvPr>
          <p:cNvPicPr>
            <a:picLocks noChangeArrowheads="1" noChangeAspect="1"/>
          </p:cNvPicPr>
          <p:nvPr/>
        </p:nvPicPr>
        <p:blipFill>
          <a:blip cstate="print" r:embed="rId28"/>
          <a:srcRect/>
          <a:stretch>
            <a:fillRect/>
          </a:stretch>
        </p:blipFill>
        <p:spPr>
          <a:xfrm>
            <a:off x="7391400" y="5029200"/>
            <a:ext cx="1285875" cy="820882"/>
          </a:xfrm>
          <a:prstGeom prst="rect">
            <a:avLst/>
          </a:prstGeom>
          <a:noFill/>
        </p:spPr>
      </p:pic>
      <p:pic>
        <p:nvPicPr>
          <p:cNvPr descr="http://i.walmartimages.com/i/p/00/07/87/42/09/0007874209087_500X500.jpg" id="24608" name="Picture 32">
            <a:hlinkClick r:id="rId29"/>
          </p:cNvPr>
          <p:cNvPicPr>
            <a:picLocks noChangeArrowheads="1" noChangeAspect="1"/>
          </p:cNvPicPr>
          <p:nvPr/>
        </p:nvPicPr>
        <p:blipFill>
          <a:blip cstate="print" r:embed="rId30"/>
          <a:srcRect/>
          <a:stretch>
            <a:fillRect/>
          </a:stretch>
        </p:blipFill>
        <p:spPr>
          <a:xfrm>
            <a:off x="6477000" y="3505200"/>
            <a:ext cx="9239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Utilities </a:t>
            </a:r>
            <a:r>
              <a:rPr dirty="0" lang="en-US" smtClean="0" sz="3600"/>
              <a:t>(water &amp; electricity)</a:t>
            </a:r>
            <a:endParaRPr dirty="0" lang="en-US" sz="3600"/>
          </a:p>
        </p:txBody>
      </p:sp>
      <p:pic>
        <p:nvPicPr>
          <p:cNvPr descr="Renting an Apartment" id="4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447800"/>
            <a:ext cx="4419600" cy="2801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419600"/>
            <a:ext cx="4648200" cy="193899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000"/>
              <a:t>No children = $30</a:t>
            </a:r>
          </a:p>
          <a:p>
            <a:r>
              <a:rPr dirty="0" lang="en-US" smtClean="0" sz="4000"/>
              <a:t>        1 child = $40</a:t>
            </a:r>
          </a:p>
          <a:p>
            <a:r>
              <a:rPr dirty="0" lang="en-US" smtClean="0" sz="4000"/>
              <a:t>   2 children = $50</a:t>
            </a:r>
            <a:endParaRPr dirty="0" lang="en-US" sz="40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Utilities </a:t>
            </a:r>
            <a:r>
              <a:rPr dirty="0" lang="en-US" smtClean="0" sz="3600"/>
              <a:t>(water &amp; electricity)</a:t>
            </a:r>
            <a:endParaRPr dirty="0"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2590800" y="4419600"/>
            <a:ext cx="4648200" cy="193899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000"/>
              <a:t>No children = $30</a:t>
            </a:r>
          </a:p>
          <a:p>
            <a:r>
              <a:rPr dirty="0" lang="en-US" smtClean="0" sz="4000"/>
              <a:t>        1 child = $40</a:t>
            </a:r>
          </a:p>
          <a:p>
            <a:r>
              <a:rPr dirty="0" lang="en-US" smtClean="0" sz="4000"/>
              <a:t>   2 children = $50</a:t>
            </a:r>
            <a:endParaRPr dirty="0" lang="en-US" sz="4000"/>
          </a:p>
        </p:txBody>
      </p:sp>
      <p:pic>
        <p:nvPicPr>
          <p:cNvPr descr="http://www.containermodularhouse.com/photo/pl728931-modern_prefab_bungalow_homes_angle_steel_frame_for_villa_and_small_house_wlh_bgl010.jpg" id="6" name="Picture 6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2819400" y="15240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Utilities </a:t>
            </a:r>
            <a:r>
              <a:rPr dirty="0" lang="en-US" smtClean="0" sz="3600"/>
              <a:t>(water &amp; electricity)</a:t>
            </a:r>
            <a:endParaRPr dirty="0"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2590800" y="4419600"/>
            <a:ext cx="4648200" cy="193899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mtClean="0" sz="4000"/>
              <a:t>No children = $30</a:t>
            </a:r>
          </a:p>
          <a:p>
            <a:r>
              <a:rPr dirty="0" lang="en-US" smtClean="0" sz="4000"/>
              <a:t>        1 child = $40</a:t>
            </a:r>
          </a:p>
          <a:p>
            <a:r>
              <a:rPr dirty="0" lang="en-US" smtClean="0" sz="4000"/>
              <a:t>   2 children = $50</a:t>
            </a:r>
            <a:endParaRPr dirty="0" lang="en-US" sz="4000"/>
          </a:p>
        </p:txBody>
      </p:sp>
      <p:pic>
        <p:nvPicPr>
          <p:cNvPr descr="https://encrypted-tbn0.gstatic.com/images?q=tbn:ANd9GcTxUrignBl84nNXH90tH5bbZh7CA5zZc6vGqyD8-boI5FfVm8-5" id="6" name="Picture 8">
            <a:hlinkClick r:id="rId2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5600" y="1524000"/>
            <a:ext cx="350464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67200"/>
            <a:ext cx="281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Gas</a:t>
            </a:r>
            <a:endParaRPr dirty="0" lang="en-US" sz="3200"/>
          </a:p>
        </p:txBody>
      </p:sp>
      <p:pic>
        <p:nvPicPr>
          <p:cNvPr descr="http://2.bp.blogspot.com/-Dbc-QbTgvh8/TygRs6rRGrI/AAAAAAAAB18/wlf6U_pV6ys/s1600/toyota-corolla-sedan-f2.jpg" id="17410" name="Picture 2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0" y="2362200"/>
            <a:ext cx="2590800" cy="1941792"/>
          </a:xfrm>
          <a:prstGeom prst="rect">
            <a:avLst/>
          </a:prstGeom>
          <a:noFill/>
        </p:spPr>
      </p:pic>
      <p:pic>
        <p:nvPicPr>
          <p:cNvPr descr="http://static.cargurus.com/images/site/2008/04/03/17/54/2001_ford_explorer-pic-51117.jpeg" id="17412" name="Picture 4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95600" y="1600200"/>
            <a:ext cx="2667000" cy="1751061"/>
          </a:xfrm>
          <a:prstGeom prst="rect">
            <a:avLst/>
          </a:prstGeom>
          <a:noFill/>
        </p:spPr>
      </p:pic>
      <p:pic>
        <p:nvPicPr>
          <p:cNvPr descr="http://www.blogcdn.com/www.autoblog.com/media/2011/02/lead-2012-dodge-charger-srt8.jpg" id="17416" name="Picture 8">
            <a:hlinkClick r:id="rId6"/>
          </p:cNvPr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43600" y="609600"/>
            <a:ext cx="2874922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962400"/>
            <a:ext cx="2819400" cy="107721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Toyota Corolla</a:t>
            </a:r>
          </a:p>
          <a:p>
            <a:pPr algn="ctr"/>
            <a:r>
              <a:rPr dirty="0" lang="en-US" smtClean="0" sz="3200"/>
              <a:t>Gas is $50</a:t>
            </a:r>
            <a:endParaRPr dirty="0"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895600" y="3429000"/>
            <a:ext cx="2667000" cy="107721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Ford Explorer</a:t>
            </a:r>
          </a:p>
          <a:p>
            <a:pPr algn="ctr"/>
            <a:r>
              <a:rPr dirty="0" lang="en-US" smtClean="0" sz="3200"/>
              <a:t>Gas is $100</a:t>
            </a:r>
            <a:endParaRPr dirty="0" 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5943600" y="2514600"/>
            <a:ext cx="2895600" cy="107721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Dodge Charger</a:t>
            </a:r>
          </a:p>
          <a:p>
            <a:pPr algn="ctr"/>
            <a:r>
              <a:rPr dirty="0" lang="en-US" smtClean="0" sz="3200"/>
              <a:t>Gas is $150</a:t>
            </a:r>
            <a:endParaRPr dirty="0" lang="en-US" sz="3200"/>
          </a:p>
        </p:txBody>
      </p:sp>
      <p:pic>
        <p:nvPicPr>
          <p:cNvPr descr="C:\Users\Orberson\AppData\Local\Microsoft\Windows\Temporary Internet Files\Content.IE5\LZ7T5UQD\MC900338464[1].wmf" id="25602" name="Picture 2"/>
          <p:cNvPicPr>
            <a:picLocks noChangeArrowheads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77000" y="4020860"/>
            <a:ext cx="2667000" cy="2837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Media</a:t>
            </a:r>
            <a:endParaRPr dirty="0" lang="en-US" sz="6000"/>
          </a:p>
        </p:txBody>
      </p:sp>
      <p:pic>
        <p:nvPicPr>
          <p:cNvPr descr="http://www.townoflakelure.com/myimages/laptop_-_high_speed_internet_graphic.jpg" id="26628" name="Picture 4">
            <a:hlinkClick r:id="rId2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800" y="1219200"/>
            <a:ext cx="3511295" cy="1828800"/>
          </a:xfrm>
          <a:prstGeom prst="rect">
            <a:avLst/>
          </a:prstGeom>
          <a:noFill/>
        </p:spPr>
      </p:pic>
      <p:pic>
        <p:nvPicPr>
          <p:cNvPr descr="http://www.watchonlinetv-truthreview.com/images/satellitetv/satellite_top.jpg" id="26630" name="Picture 6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19800" y="457200"/>
            <a:ext cx="2438400" cy="2438400"/>
          </a:xfrm>
          <a:prstGeom prst="rect">
            <a:avLst/>
          </a:prstGeom>
          <a:noFill/>
        </p:spPr>
      </p:pic>
      <p:pic>
        <p:nvPicPr>
          <p:cNvPr descr="http://redalertpolitics.com/files/2012/05/cell-phone.jpeg" id="26632" name="Picture 8">
            <a:hlinkClick r:id="rId6"/>
          </p:cNvPr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3000" y="4648200"/>
            <a:ext cx="1981200" cy="1981200"/>
          </a:xfrm>
          <a:prstGeom prst="rect">
            <a:avLst/>
          </a:prstGeom>
          <a:noFill/>
        </p:spPr>
      </p:pic>
      <p:pic>
        <p:nvPicPr>
          <p:cNvPr descr="http://5minutefilm.files.wordpress.com/2011/11/media-prop-phone2.jpg" id="26634" name="Picture 10">
            <a:hlinkClick r:id="rId8"/>
          </p:cNvPr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648200" y="4381500"/>
            <a:ext cx="2209800" cy="2209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743200"/>
            <a:ext cx="2286000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600"/>
              <a:t>High Speed Internet  $20</a:t>
            </a:r>
            <a:endParaRPr dirty="0"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5943600" y="2819400"/>
            <a:ext cx="2971800" cy="1200329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600"/>
              <a:t>Satellite TV</a:t>
            </a:r>
          </a:p>
          <a:p>
            <a:pPr algn="ctr"/>
            <a:r>
              <a:rPr dirty="0" lang="en-US" smtClean="0" sz="3600"/>
              <a:t>$50</a:t>
            </a:r>
            <a:endParaRPr dirty="0"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6248400" y="4572000"/>
            <a:ext cx="1676400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600"/>
              <a:t>Home </a:t>
            </a:r>
          </a:p>
          <a:p>
            <a:pPr algn="ctr"/>
            <a:r>
              <a:rPr dirty="0" lang="en-US" smtClean="0" sz="3600"/>
              <a:t>Phone</a:t>
            </a:r>
          </a:p>
          <a:p>
            <a:pPr algn="ctr"/>
            <a:r>
              <a:rPr dirty="0" lang="en-US" smtClean="0" sz="3600"/>
              <a:t>$10</a:t>
            </a:r>
            <a:endParaRPr dirty="0"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2667000" y="4800600"/>
            <a:ext cx="1676400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600"/>
              <a:t>Cell </a:t>
            </a:r>
          </a:p>
          <a:p>
            <a:pPr algn="ctr"/>
            <a:r>
              <a:rPr dirty="0" lang="en-US" smtClean="0" sz="3600"/>
              <a:t>Phone</a:t>
            </a:r>
          </a:p>
          <a:p>
            <a:pPr algn="ctr"/>
            <a:r>
              <a:rPr lang="en-US" smtClean="0" sz="3600"/>
              <a:t>$30</a:t>
            </a:r>
            <a:endParaRPr dirty="0" lang="en-US" sz="3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88350"/>
              </p:ext>
            </p:extLst>
          </p:nvPr>
        </p:nvGraphicFramePr>
        <p:xfrm>
          <a:off x="990600" y="152400"/>
          <a:ext cx="8001000" cy="657899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4191000"/>
                <a:gridCol w="1371600"/>
                <a:gridCol w="1219200"/>
                <a:gridCol w="1219200"/>
              </a:tblGrid>
              <a:tr h="388327"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/>
                        <a:t>Transaction</a:t>
                      </a:r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/>
                        <a:t>Credit    -</a:t>
                      </a:r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/>
                        <a:t>Debit    -</a:t>
                      </a:r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/>
                        <a:t>Balance</a:t>
                      </a:r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38505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388327"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5343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Children</a:t>
            </a:r>
            <a:endParaRPr dirty="0"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/>
              <a:t>Draw out of the bag to see if you have children.  Remember that you must buy clothes and food for your children, too.</a:t>
            </a:r>
            <a:endParaRPr dirty="0" lang="en-US" sz="3600"/>
          </a:p>
          <a:p>
            <a:r>
              <a:rPr/>
              <a:t>Depending on how many players you have do a mix of 0,1,2 on pieces of paper close your eyes and pick one.</a:t>
            </a:r>
          </a:p>
        </p:txBody>
      </p:sp>
      <p:pic>
        <p:nvPicPr>
          <p:cNvPr descr="C:\Users\Orberson\AppData\Local\Microsoft\Windows\Temporary Internet Files\Content.IE5\PTEL4IX2\MC900410825[1].wmf" id="2050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4724400"/>
            <a:ext cx="2451225" cy="155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Employment</a:t>
            </a:r>
            <a:endParaRPr dirty="0"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43200"/>
          </a:xfrm>
        </p:spPr>
        <p:txBody>
          <a:bodyPr numCol="1">
            <a:normAutofit/>
          </a:bodyPr>
          <a:lstStyle/>
          <a:p>
            <a:r>
              <a:rPr dirty="0" lang="en-US" smtClean="0" sz="3600"/>
              <a:t>You work for a grocery store.</a:t>
            </a:r>
          </a:p>
          <a:p>
            <a:r>
              <a:rPr dirty="0" lang="en-US" smtClean="0" sz="3600"/>
              <a:t> You earn $300 each week for stocking shelves.</a:t>
            </a:r>
          </a:p>
          <a:p>
            <a:r>
              <a:rPr dirty="0" lang="en-US" smtClean="0" sz="3600"/>
              <a:t> In one month, you earn $1,200. </a:t>
            </a:r>
            <a:endParaRPr dirty="0" lang="en-US" sz="3600"/>
          </a:p>
        </p:txBody>
      </p:sp>
      <p:pic>
        <p:nvPicPr>
          <p:cNvPr descr="C:\Users\Orberson\AppData\Local\Microsoft\Windows\Temporary Internet Files\Content.IE5\PTEL4IX2\MC900432493[1].wmf" id="307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981" y="4191000"/>
            <a:ext cx="3054437" cy="230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Taxes</a:t>
            </a:r>
            <a:endParaRPr dirty="0"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 numCol="1">
            <a:normAutofit/>
          </a:bodyPr>
          <a:lstStyle/>
          <a:p>
            <a:r>
              <a:rPr dirty="0" lang="en-US" smtClean="0" sz="3600"/>
              <a:t>In America, we may taxes from our paycheck.  The money is used to build roads, pay for schools, and support the government.</a:t>
            </a:r>
          </a:p>
          <a:p>
            <a:r>
              <a:rPr dirty="0" lang="en-US" smtClean="0" sz="3600"/>
              <a:t>15% of your pay goes into taxes.</a:t>
            </a:r>
          </a:p>
          <a:p>
            <a:r>
              <a:rPr dirty="0" lang="en-US" smtClean="0" sz="3600"/>
              <a:t>You can deposit $1,020 in your checking account.</a:t>
            </a:r>
            <a:endParaRPr dirty="0" lang="en-US" sz="3600"/>
          </a:p>
        </p:txBody>
      </p:sp>
      <p:pic>
        <p:nvPicPr>
          <p:cNvPr descr="C:\Users\Orberson\AppData\Local\Microsoft\Windows\Temporary Internet Files\Content.IE5\LZ7T5UQD\MC900436222[1].png" id="1638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428" y="4724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Housing </a:t>
            </a:r>
            <a:r>
              <a:rPr dirty="0" lang="en-US" smtClean="0" sz="3200"/>
              <a:t>(3 choices)</a:t>
            </a:r>
            <a:endParaRPr dirty="0" lang="en-US" sz="2800"/>
          </a:p>
        </p:txBody>
      </p:sp>
      <p:pic>
        <p:nvPicPr>
          <p:cNvPr descr="Renting an Apartment" id="18436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581400"/>
            <a:ext cx="2524327" cy="1600200"/>
          </a:xfrm>
          <a:prstGeom prst="rect">
            <a:avLst/>
          </a:prstGeom>
          <a:noFill/>
        </p:spPr>
      </p:pic>
      <p:pic>
        <p:nvPicPr>
          <p:cNvPr descr="http://www.containermodularhouse.com/photo/pl728931-modern_prefab_bungalow_homes_angle_steel_frame_for_villa_and_small_house_wlh_bgl010.jpg" id="18438" name="Picture 6">
            <a:hlinkClick r:id="rId3"/>
          </p:cNvPr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2590800" y="2590800"/>
            <a:ext cx="2971800" cy="1981200"/>
          </a:xfrm>
          <a:prstGeom prst="rect">
            <a:avLst/>
          </a:prstGeom>
          <a:noFill/>
        </p:spPr>
      </p:pic>
      <p:pic>
        <p:nvPicPr>
          <p:cNvPr descr="https://encrypted-tbn0.gstatic.com/images?q=tbn:ANd9GcTxUrignBl84nNXH90tH5bbZh7CA5zZc6vGqyD8-boI5FfVm8-5" id="18440" name="Picture 8">
            <a:hlinkClick r:id="rId5"/>
          </p:cNvPr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39360" y="1447800"/>
            <a:ext cx="3504640" cy="26479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181600"/>
            <a:ext cx="2514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288340"/>
            <a:ext cx="28194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2 bedroom</a:t>
            </a:r>
          </a:p>
          <a:p>
            <a:pPr algn="ctr"/>
            <a:r>
              <a:rPr dirty="0" lang="en-US" smtClean="0" sz="3200"/>
              <a:t>apartment</a:t>
            </a:r>
          </a:p>
          <a:p>
            <a:pPr algn="ctr"/>
            <a:r>
              <a:rPr dirty="0" lang="en-US" smtClean="0" sz="3200"/>
              <a:t>Rent is $160</a:t>
            </a:r>
            <a:endParaRPr dirty="0"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2667000" y="4572000"/>
            <a:ext cx="28194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Small house</a:t>
            </a:r>
          </a:p>
          <a:p>
            <a:pPr algn="ctr"/>
            <a:r>
              <a:rPr dirty="0" lang="en-US" smtClean="0" sz="3200"/>
              <a:t>Mortgage</a:t>
            </a:r>
          </a:p>
          <a:p>
            <a:pPr algn="ctr"/>
            <a:r>
              <a:rPr dirty="0" lang="en-US" smtClean="0" sz="3200"/>
              <a:t>is $200</a:t>
            </a:r>
            <a:endParaRPr dirty="0"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638800" y="4038600"/>
            <a:ext cx="35052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Big house</a:t>
            </a:r>
          </a:p>
          <a:p>
            <a:pPr algn="ctr"/>
            <a:r>
              <a:rPr dirty="0" lang="en-US" smtClean="0" sz="3200"/>
              <a:t>Mortgage</a:t>
            </a:r>
          </a:p>
          <a:p>
            <a:pPr algn="ctr"/>
            <a:r>
              <a:rPr dirty="0" lang="en-US" smtClean="0" sz="3200"/>
              <a:t>is $500</a:t>
            </a:r>
            <a:endParaRPr dirty="0" lang="en-US" sz="32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53000"/>
            <a:ext cx="2819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Car Payment </a:t>
            </a:r>
            <a:r>
              <a:rPr dirty="0" lang="en-US" smtClean="0" sz="3200"/>
              <a:t>(3 choices)</a:t>
            </a:r>
            <a:endParaRPr dirty="0" lang="en-US" sz="3200"/>
          </a:p>
        </p:txBody>
      </p:sp>
      <p:pic>
        <p:nvPicPr>
          <p:cNvPr descr="http://2.bp.blogspot.com/-Dbc-QbTgvh8/TygRs6rRGrI/AAAAAAAAB18/wlf6U_pV6ys/s1600/toyota-corolla-sedan-f2.jpg" id="17410" name="Picture 2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0" y="3048000"/>
            <a:ext cx="2590800" cy="1941792"/>
          </a:xfrm>
          <a:prstGeom prst="rect">
            <a:avLst/>
          </a:prstGeom>
          <a:noFill/>
        </p:spPr>
      </p:pic>
      <p:pic>
        <p:nvPicPr>
          <p:cNvPr descr="http://static.cargurus.com/images/site/2008/04/03/17/54/2001_ford_explorer-pic-51117.jpeg" id="17412" name="Picture 4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95600" y="2362200"/>
            <a:ext cx="2667000" cy="1751061"/>
          </a:xfrm>
          <a:prstGeom prst="rect">
            <a:avLst/>
          </a:prstGeom>
          <a:noFill/>
        </p:spPr>
      </p:pic>
      <p:pic>
        <p:nvPicPr>
          <p:cNvPr descr="http://www.blogcdn.com/www.autoblog.com/media/2011/02/lead-2012-dodge-charger-srt8.jpg" id="17416" name="Picture 8">
            <a:hlinkClick r:id="rId6"/>
          </p:cNvPr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11878" y="1524000"/>
            <a:ext cx="2874922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029200"/>
            <a:ext cx="28194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Toyota Corolla</a:t>
            </a:r>
          </a:p>
          <a:p>
            <a:pPr algn="ctr"/>
            <a:r>
              <a:rPr dirty="0" lang="en-US" smtClean="0" sz="3200"/>
              <a:t>$125 </a:t>
            </a:r>
          </a:p>
          <a:p>
            <a:pPr algn="ctr"/>
            <a:r>
              <a:rPr dirty="0" lang="en-US" smtClean="0" sz="3200"/>
              <a:t>each month</a:t>
            </a:r>
            <a:endParaRPr dirty="0"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895600" y="4114800"/>
            <a:ext cx="2667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Ford Explorer</a:t>
            </a:r>
          </a:p>
          <a:p>
            <a:pPr algn="ctr"/>
            <a:r>
              <a:rPr dirty="0" lang="en-US" smtClean="0" sz="3200"/>
              <a:t>$230 </a:t>
            </a:r>
          </a:p>
          <a:p>
            <a:pPr algn="ctr"/>
            <a:r>
              <a:rPr dirty="0" lang="en-US" smtClean="0" sz="3200"/>
              <a:t>each month</a:t>
            </a:r>
            <a:endParaRPr dirty="0" 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5791200" y="3429000"/>
            <a:ext cx="2895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mtClean="0" sz="3200"/>
              <a:t>Dodge Charger</a:t>
            </a:r>
          </a:p>
          <a:p>
            <a:pPr algn="ctr"/>
            <a:r>
              <a:rPr dirty="0" lang="en-US" smtClean="0" sz="3200"/>
              <a:t>$390 </a:t>
            </a:r>
          </a:p>
          <a:p>
            <a:pPr algn="ctr"/>
            <a:r>
              <a:rPr dirty="0" lang="en-US" smtClean="0" sz="3200"/>
              <a:t>each month</a:t>
            </a:r>
            <a:endParaRPr dirty="0" lang="en-US" sz="32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Insurance </a:t>
            </a:r>
            <a:r>
              <a:rPr dirty="0" lang="en-US" smtClean="0" sz="3600"/>
              <a:t>(car + house)</a:t>
            </a:r>
            <a:endParaRPr dirty="0"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2209800" y="14478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9" name="TextBox 8"/>
          <p:cNvSpPr txBox="1"/>
          <p:nvPr/>
        </p:nvSpPr>
        <p:spPr>
          <a:xfrm>
            <a:off x="2209800" y="528834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pic>
        <p:nvPicPr>
          <p:cNvPr descr="http://2.bp.blogspot.com/-Dbc-QbTgvh8/TygRs6rRGrI/AAAAAAAAB18/wlf6U_pV6ys/s1600/toyota-corolla-sedan-f2.jpg" id="10" name="Picture 2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3048000" y="1295400"/>
            <a:ext cx="2590800" cy="19417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0" y="14478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$20</a:t>
            </a:r>
            <a:endParaRPr b="1" dirty="0" lang="en-US" sz="9600"/>
          </a:p>
        </p:txBody>
      </p:sp>
      <p:sp>
        <p:nvSpPr>
          <p:cNvPr id="12" name="TextBox 11"/>
          <p:cNvSpPr txBox="1"/>
          <p:nvPr/>
        </p:nvSpPr>
        <p:spPr>
          <a:xfrm>
            <a:off x="5715000" y="34290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$30</a:t>
            </a:r>
            <a:endParaRPr b="1" dirty="0" lang="en-US" sz="9600"/>
          </a:p>
        </p:txBody>
      </p:sp>
      <p:sp>
        <p:nvSpPr>
          <p:cNvPr id="13" name="TextBox 12"/>
          <p:cNvSpPr txBox="1"/>
          <p:nvPr/>
        </p:nvSpPr>
        <p:spPr>
          <a:xfrm>
            <a:off x="5715000" y="528834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$40</a:t>
            </a:r>
            <a:endParaRPr b="1" dirty="0" lang="en-US" sz="9600"/>
          </a:p>
        </p:txBody>
      </p:sp>
      <p:pic>
        <p:nvPicPr>
          <p:cNvPr descr="http://static.cargurus.com/images/site/2008/04/03/17/54/2001_ford_explorer-pic-51117.jpeg" id="14" name="Picture 4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00400" y="3276600"/>
            <a:ext cx="2362200" cy="1550940"/>
          </a:xfrm>
          <a:prstGeom prst="rect">
            <a:avLst/>
          </a:prstGeom>
          <a:noFill/>
        </p:spPr>
      </p:pic>
      <p:pic>
        <p:nvPicPr>
          <p:cNvPr descr="http://www.blogcdn.com/www.autoblog.com/media/2011/02/lead-2012-dodge-charger-srt8.jpg" id="15" name="Picture 8">
            <a:hlinkClick r:id="rId6"/>
          </p:cNvPr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00400" y="5257800"/>
            <a:ext cx="2414934" cy="1600200"/>
          </a:xfrm>
          <a:prstGeom prst="rect">
            <a:avLst/>
          </a:prstGeom>
          <a:noFill/>
        </p:spPr>
      </p:pic>
      <p:pic>
        <p:nvPicPr>
          <p:cNvPr descr="Renting an Apartment" id="16" name="Picture 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>
          <a:xfrm>
            <a:off x="0" y="1371600"/>
            <a:ext cx="2133600" cy="1352514"/>
          </a:xfrm>
          <a:prstGeom prst="rect">
            <a:avLst/>
          </a:prstGeom>
          <a:noFill/>
        </p:spPr>
      </p:pic>
      <p:pic>
        <p:nvPicPr>
          <p:cNvPr descr="Renting an Apartment" id="17" name="Picture 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>
          <a:xfrm>
            <a:off x="0" y="3429000"/>
            <a:ext cx="2133600" cy="1352514"/>
          </a:xfrm>
          <a:prstGeom prst="rect">
            <a:avLst/>
          </a:prstGeom>
          <a:noFill/>
        </p:spPr>
      </p:pic>
      <p:pic>
        <p:nvPicPr>
          <p:cNvPr descr="Renting an Apartment" id="18" name="Picture 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>
          <a:xfrm>
            <a:off x="0" y="5505486"/>
            <a:ext cx="2133600" cy="135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Insurance </a:t>
            </a:r>
            <a:r>
              <a:rPr dirty="0" lang="en-US" smtClean="0" sz="3600"/>
              <a:t>(car + house)</a:t>
            </a:r>
            <a:endParaRPr dirty="0"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2209800" y="14478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9" name="TextBox 8"/>
          <p:cNvSpPr txBox="1"/>
          <p:nvPr/>
        </p:nvSpPr>
        <p:spPr>
          <a:xfrm>
            <a:off x="2209800" y="528834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pic>
        <p:nvPicPr>
          <p:cNvPr descr="http://2.bp.blogspot.com/-Dbc-QbTgvh8/TygRs6rRGrI/AAAAAAAAB18/wlf6U_pV6ys/s1600/toyota-corolla-sedan-f2.jpg" id="10" name="Picture 2">
            <a:hlinkClick r:id="rId2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3048000" y="1295400"/>
            <a:ext cx="2590800" cy="19417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0" y="14478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$30</a:t>
            </a:r>
            <a:endParaRPr b="1" dirty="0" lang="en-US" sz="9600"/>
          </a:p>
        </p:txBody>
      </p:sp>
      <p:sp>
        <p:nvSpPr>
          <p:cNvPr id="12" name="TextBox 11"/>
          <p:cNvSpPr txBox="1"/>
          <p:nvPr/>
        </p:nvSpPr>
        <p:spPr>
          <a:xfrm>
            <a:off x="5715000" y="34290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$40</a:t>
            </a:r>
            <a:endParaRPr b="1" dirty="0" lang="en-US" sz="9600"/>
          </a:p>
        </p:txBody>
      </p:sp>
      <p:sp>
        <p:nvSpPr>
          <p:cNvPr id="13" name="TextBox 12"/>
          <p:cNvSpPr txBox="1"/>
          <p:nvPr/>
        </p:nvSpPr>
        <p:spPr>
          <a:xfrm>
            <a:off x="5715000" y="528834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$50</a:t>
            </a:r>
            <a:endParaRPr b="1" dirty="0" lang="en-US" sz="9600"/>
          </a:p>
        </p:txBody>
      </p:sp>
      <p:pic>
        <p:nvPicPr>
          <p:cNvPr descr="http://static.cargurus.com/images/site/2008/04/03/17/54/2001_ford_explorer-pic-51117.jpeg" id="14" name="Picture 4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00400" y="3276600"/>
            <a:ext cx="2362200" cy="1550940"/>
          </a:xfrm>
          <a:prstGeom prst="rect">
            <a:avLst/>
          </a:prstGeom>
          <a:noFill/>
        </p:spPr>
      </p:pic>
      <p:pic>
        <p:nvPicPr>
          <p:cNvPr descr="http://www.blogcdn.com/www.autoblog.com/media/2011/02/lead-2012-dodge-charger-srt8.jpg" id="15" name="Picture 8">
            <a:hlinkClick r:id="rId6"/>
          </p:cNvPr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00400" y="5257800"/>
            <a:ext cx="2414934" cy="1600200"/>
          </a:xfrm>
          <a:prstGeom prst="rect">
            <a:avLst/>
          </a:prstGeom>
          <a:noFill/>
        </p:spPr>
      </p:pic>
      <p:pic>
        <p:nvPicPr>
          <p:cNvPr descr="http://www.containermodularhouse.com/photo/pl728931-modern_prefab_bungalow_homes_angle_steel_frame_for_villa_and_small_house_wlh_bgl010.jpg" id="16" name="Picture 6">
            <a:hlinkClick r:id="rId8"/>
          </p:cNvPr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>
          <a:xfrm>
            <a:off x="0" y="1524000"/>
            <a:ext cx="2171700" cy="1447800"/>
          </a:xfrm>
          <a:prstGeom prst="rect">
            <a:avLst/>
          </a:prstGeom>
          <a:noFill/>
        </p:spPr>
      </p:pic>
      <p:pic>
        <p:nvPicPr>
          <p:cNvPr descr="http://www.containermodularhouse.com/photo/pl728931-modern_prefab_bungalow_homes_angle_steel_frame_for_villa_and_small_house_wlh_bgl010.jpg" id="17" name="Picture 6">
            <a:hlinkClick r:id="rId10"/>
          </p:cNvPr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>
          <a:xfrm>
            <a:off x="0" y="3352800"/>
            <a:ext cx="2171700" cy="1447800"/>
          </a:xfrm>
          <a:prstGeom prst="rect">
            <a:avLst/>
          </a:prstGeom>
          <a:noFill/>
        </p:spPr>
      </p:pic>
      <p:pic>
        <p:nvPicPr>
          <p:cNvPr descr="http://www.containermodularhouse.com/photo/pl728931-modern_prefab_bungalow_homes_angle_steel_frame_for_villa_and_small_house_wlh_bgl010.jpg" id="18" name="Picture 6">
            <a:hlinkClick r:id="rId11"/>
          </p:cNvPr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>
          <a:xfrm>
            <a:off x="0" y="5410200"/>
            <a:ext cx="2171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6000"/>
              <a:t>Insurance </a:t>
            </a:r>
            <a:r>
              <a:rPr dirty="0" lang="en-US" smtClean="0" sz="3600"/>
              <a:t>(car + house)</a:t>
            </a:r>
            <a:endParaRPr dirty="0" lang="en-US" sz="3600"/>
          </a:p>
        </p:txBody>
      </p:sp>
      <p:pic>
        <p:nvPicPr>
          <p:cNvPr descr="https://encrypted-tbn0.gstatic.com/images?q=tbn:ANd9GcTxUrignBl84nNXH90tH5bbZh7CA5zZc6vGqyD8-boI5FfVm8-5" id="4" name="Picture 8">
            <a:hlinkClick r:id="rId2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71600"/>
            <a:ext cx="2209800" cy="1669627"/>
          </a:xfrm>
          <a:prstGeom prst="rect">
            <a:avLst/>
          </a:prstGeom>
          <a:noFill/>
        </p:spPr>
      </p:pic>
      <p:pic>
        <p:nvPicPr>
          <p:cNvPr descr="https://encrypted-tbn0.gstatic.com/images?q=tbn:ANd9GcTxUrignBl84nNXH90tH5bbZh7CA5zZc6vGqyD8-boI5FfVm8-5" id="5" name="Picture 8">
            <a:hlinkClick r:id="rId4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276600"/>
            <a:ext cx="2209800" cy="1669627"/>
          </a:xfrm>
          <a:prstGeom prst="rect">
            <a:avLst/>
          </a:prstGeom>
          <a:noFill/>
        </p:spPr>
      </p:pic>
      <p:pic>
        <p:nvPicPr>
          <p:cNvPr descr="https://encrypted-tbn0.gstatic.com/images?q=tbn:ANd9GcTxUrignBl84nNXH90tH5bbZh7CA5zZc6vGqyD8-boI5FfVm8-5" id="6" name="Picture 8">
            <a:hlinkClick r:id="rId5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188373"/>
            <a:ext cx="2209800" cy="1669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14478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sp>
        <p:nvSpPr>
          <p:cNvPr id="9" name="TextBox 8"/>
          <p:cNvSpPr txBox="1"/>
          <p:nvPr/>
        </p:nvSpPr>
        <p:spPr>
          <a:xfrm>
            <a:off x="2209800" y="5288340"/>
            <a:ext cx="9906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+</a:t>
            </a:r>
            <a:endParaRPr b="1" dirty="0" lang="en-US" sz="9600"/>
          </a:p>
        </p:txBody>
      </p:sp>
      <p:pic>
        <p:nvPicPr>
          <p:cNvPr descr="http://2.bp.blogspot.com/-Dbc-QbTgvh8/TygRs6rRGrI/AAAAAAAAB18/wlf6U_pV6ys/s1600/toyota-corolla-sedan-f2.jpg" id="10" name="Picture 2">
            <a:hlinkClick r:id="rId6"/>
          </p:cNvPr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>
          <a:xfrm>
            <a:off x="3048000" y="1295400"/>
            <a:ext cx="2590800" cy="19417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0" y="14478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$40</a:t>
            </a:r>
            <a:endParaRPr b="1" dirty="0" lang="en-US" sz="9600"/>
          </a:p>
        </p:txBody>
      </p:sp>
      <p:sp>
        <p:nvSpPr>
          <p:cNvPr id="12" name="TextBox 11"/>
          <p:cNvSpPr txBox="1"/>
          <p:nvPr/>
        </p:nvSpPr>
        <p:spPr>
          <a:xfrm>
            <a:off x="5715000" y="342900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$50</a:t>
            </a:r>
            <a:endParaRPr b="1" dirty="0" lang="en-US" sz="9600"/>
          </a:p>
        </p:txBody>
      </p:sp>
      <p:sp>
        <p:nvSpPr>
          <p:cNvPr id="13" name="TextBox 12"/>
          <p:cNvSpPr txBox="1"/>
          <p:nvPr/>
        </p:nvSpPr>
        <p:spPr>
          <a:xfrm>
            <a:off x="5715000" y="5288340"/>
            <a:ext cx="3429000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9600"/>
              <a:t>= $60</a:t>
            </a:r>
            <a:endParaRPr b="1" dirty="0" lang="en-US" sz="9600"/>
          </a:p>
        </p:txBody>
      </p:sp>
      <p:pic>
        <p:nvPicPr>
          <p:cNvPr descr="http://static.cargurus.com/images/site/2008/04/03/17/54/2001_ford_explorer-pic-51117.jpeg" id="14" name="Picture 4">
            <a:hlinkClick r:id="rId8"/>
          </p:cNvPr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00400" y="3276600"/>
            <a:ext cx="2362200" cy="1550940"/>
          </a:xfrm>
          <a:prstGeom prst="rect">
            <a:avLst/>
          </a:prstGeom>
          <a:noFill/>
        </p:spPr>
      </p:pic>
      <p:pic>
        <p:nvPicPr>
          <p:cNvPr descr="http://www.blogcdn.com/www.autoblog.com/media/2011/02/lead-2012-dodge-charger-srt8.jpg" id="15" name="Picture 8">
            <a:hlinkClick r:id="rId10"/>
          </p:cNvPr>
          <p:cNvPicPr>
            <a:picLocks noChangeArrowheads="1"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00400" y="5257800"/>
            <a:ext cx="2414934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Solstice">
  <a:themeElements>
    <a:clrScheme name="Solstice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b="50000" l="50000" r="50000" t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b="50000" l="50000" r="50000" t="50000"/>
          </a:path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fov="0" prst="orthographicFront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h="0" w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fov="0" prst="orthographicFront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h="50800" prst="angle" w="25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b="120000" l="-24500" r="124500" t="-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Words>437</Words>
  <Paragraphs>110</Paragraphs>
  <Slides>18</Slides>
  <Notes>0</Notes>
  <TotalTime>81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Solstice</vt:lpstr>
      <vt:lpstr>Balancing a Budget</vt:lpstr>
      <vt:lpstr>Children</vt:lpstr>
      <vt:lpstr>Employment</vt:lpstr>
      <vt:lpstr>Taxes</vt:lpstr>
      <vt:lpstr>Housing (3 choices)</vt:lpstr>
      <vt:lpstr>Car Payment (3 choices)</vt:lpstr>
      <vt:lpstr>Insurance (car + house)</vt:lpstr>
      <vt:lpstr>Insurance (car + house)</vt:lpstr>
      <vt:lpstr>Insurance (car + house)</vt:lpstr>
      <vt:lpstr>Daycare</vt:lpstr>
      <vt:lpstr>Clothing…for the family</vt:lpstr>
      <vt:lpstr>Food…for the family</vt:lpstr>
      <vt:lpstr>Utilities (water &amp; electricity)</vt:lpstr>
      <vt:lpstr>Utilities (water &amp; electricity)</vt:lpstr>
      <vt:lpstr>Utilities (water &amp; electricity)</vt:lpstr>
      <vt:lpstr>Gas</vt:lpstr>
      <vt:lpstr>Media</vt:lpstr>
      <vt:lpstr>PowerPoint Presentation</vt:lpstr>
    </vt:vector>
  </TitlesOfParts>
  <LinksUpToDate>false</LinksUpToDate>
  <SharedDoc>false</SharedDoc>
  <HyperlinksChanged>false</HyperlinksChanged>
  <Application>Microsoft Office PowerPoint</Application>
  <AppVersion>14.0000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2013-09-16T03:02:42Z</dcterms:created>
  <dc:creator>Jon Orberson</dc:creator>
  <cp:lastModifiedBy>Kentucky School for the Deaf</cp:lastModifiedBy>
  <dcterms:modified xsi:type="dcterms:W3CDTF">2014-05-23T12:32:46Z</dcterms:modified>
  <cp:revision>16</cp:revision>
  <dc:title>Balancing a Budget</dc:title>
</cp:coreProperties>
</file>