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2"/>
    <a:srgbClr val="A14F28"/>
    <a:srgbClr val="BAA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79D37-D34E-44A8-BB8B-988218EACFD2}" v="80" dt="2020-06-02T19:08:02.557"/>
    <p1510:client id="{7E5F3044-0F79-4FF9-8694-0F745F8947AD}" v="9" dt="2020-06-02T18:47:35.770"/>
    <p1510:client id="{FFC09DEB-7706-48CF-BB54-07D0B6AB7243}" v="331" dt="2020-06-02T18:46:01.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7" autoAdjust="0"/>
  </p:normalViewPr>
  <p:slideViewPr>
    <p:cSldViewPr snapToGrid="0">
      <p:cViewPr varScale="1">
        <p:scale>
          <a:sx n="103" d="100"/>
          <a:sy n="103" d="100"/>
        </p:scale>
        <p:origin x="126" y="3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E5F3044-0F79-4FF9-8694-0F745F8947AD}"/>
    <pc:docChg chg="modSld">
      <pc:chgData name="" userId="" providerId="" clId="Web-{7E5F3044-0F79-4FF9-8694-0F745F8947AD}" dt="2020-06-02T18:47:35.770" v="8" actId="14100"/>
      <pc:docMkLst>
        <pc:docMk/>
      </pc:docMkLst>
      <pc:sldChg chg="modSp">
        <pc:chgData name="" userId="" providerId="" clId="Web-{7E5F3044-0F79-4FF9-8694-0F745F8947AD}" dt="2020-06-02T18:47:21.534" v="5" actId="1076"/>
        <pc:sldMkLst>
          <pc:docMk/>
          <pc:sldMk cId="38603695" sldId="260"/>
        </pc:sldMkLst>
        <pc:spChg chg="mod">
          <ac:chgData name="" userId="" providerId="" clId="Web-{7E5F3044-0F79-4FF9-8694-0F745F8947AD}" dt="2020-06-02T18:47:21.534" v="5" actId="1076"/>
          <ac:spMkLst>
            <pc:docMk/>
            <pc:sldMk cId="38603695" sldId="260"/>
            <ac:spMk id="3" creationId="{2369EC4F-992B-4DBA-A28F-0929ACD418D6}"/>
          </ac:spMkLst>
        </pc:spChg>
      </pc:sldChg>
      <pc:sldChg chg="modSp">
        <pc:chgData name="" userId="" providerId="" clId="Web-{7E5F3044-0F79-4FF9-8694-0F745F8947AD}" dt="2020-06-02T18:47:35.770" v="8" actId="14100"/>
        <pc:sldMkLst>
          <pc:docMk/>
          <pc:sldMk cId="2365831428" sldId="264"/>
        </pc:sldMkLst>
        <pc:spChg chg="mod">
          <ac:chgData name="" userId="" providerId="" clId="Web-{7E5F3044-0F79-4FF9-8694-0F745F8947AD}" dt="2020-06-02T18:47:35.770" v="8" actId="14100"/>
          <ac:spMkLst>
            <pc:docMk/>
            <pc:sldMk cId="2365831428" sldId="264"/>
            <ac:spMk id="3" creationId="{3E02AE24-3051-484B-A936-21484DD5720B}"/>
          </ac:spMkLst>
        </pc:spChg>
      </pc:sldChg>
    </pc:docChg>
  </pc:docChgLst>
  <pc:docChgLst>
    <pc:chgData clId="Web-{44579D37-D34E-44A8-BB8B-988218EACFD2}"/>
    <pc:docChg chg="modSld">
      <pc:chgData name="" userId="" providerId="" clId="Web-{44579D37-D34E-44A8-BB8B-988218EACFD2}" dt="2020-06-02T19:08:02.557" v="71" actId="14100"/>
      <pc:docMkLst>
        <pc:docMk/>
      </pc:docMkLst>
      <pc:sldChg chg="modSp">
        <pc:chgData name="" userId="" providerId="" clId="Web-{44579D37-D34E-44A8-BB8B-988218EACFD2}" dt="2020-06-02T18:54:25.738" v="2" actId="20577"/>
        <pc:sldMkLst>
          <pc:docMk/>
          <pc:sldMk cId="3271733104" sldId="262"/>
        </pc:sldMkLst>
        <pc:spChg chg="mod">
          <ac:chgData name="" userId="" providerId="" clId="Web-{44579D37-D34E-44A8-BB8B-988218EACFD2}" dt="2020-06-02T18:54:25.738" v="2" actId="20577"/>
          <ac:spMkLst>
            <pc:docMk/>
            <pc:sldMk cId="3271733104" sldId="262"/>
            <ac:spMk id="5" creationId="{DA4D5FA0-D25B-46B4-AA86-1301310EAE07}"/>
          </ac:spMkLst>
        </pc:spChg>
      </pc:sldChg>
      <pc:sldChg chg="addSp delSp modSp">
        <pc:chgData name="" userId="" providerId="" clId="Web-{44579D37-D34E-44A8-BB8B-988218EACFD2}" dt="2020-06-02T19:08:02.557" v="71" actId="14100"/>
        <pc:sldMkLst>
          <pc:docMk/>
          <pc:sldMk cId="2556476891" sldId="267"/>
        </pc:sldMkLst>
        <pc:spChg chg="mod">
          <ac:chgData name="" userId="" providerId="" clId="Web-{44579D37-D34E-44A8-BB8B-988218EACFD2}" dt="2020-06-02T18:54:38.707" v="5" actId="20577"/>
          <ac:spMkLst>
            <pc:docMk/>
            <pc:sldMk cId="2556476891" sldId="267"/>
            <ac:spMk id="5" creationId="{466A75CC-E495-453A-82AB-B27A7286632F}"/>
          </ac:spMkLst>
        </pc:spChg>
        <pc:spChg chg="mod">
          <ac:chgData name="" userId="" providerId="" clId="Web-{44579D37-D34E-44A8-BB8B-988218EACFD2}" dt="2020-06-02T18:55:27.320" v="30" actId="20577"/>
          <ac:spMkLst>
            <pc:docMk/>
            <pc:sldMk cId="2556476891" sldId="267"/>
            <ac:spMk id="7" creationId="{597091EA-AF95-4DAF-A13B-444F9AB36DF4}"/>
          </ac:spMkLst>
        </pc:spChg>
        <pc:picChg chg="add del mod">
          <ac:chgData name="" userId="" providerId="" clId="Web-{44579D37-D34E-44A8-BB8B-988218EACFD2}" dt="2020-06-02T19:06:16.363" v="64"/>
          <ac:picMkLst>
            <pc:docMk/>
            <pc:sldMk cId="2556476891" sldId="267"/>
            <ac:picMk id="2" creationId="{C5318F89-BCBA-4BF4-AD32-2A259BC61FFE}"/>
          </ac:picMkLst>
        </pc:picChg>
        <pc:picChg chg="add del mod">
          <ac:chgData name="" userId="" providerId="" clId="Web-{44579D37-D34E-44A8-BB8B-988218EACFD2}" dt="2020-06-02T18:56:20.120" v="42"/>
          <ac:picMkLst>
            <pc:docMk/>
            <pc:sldMk cId="2556476891" sldId="267"/>
            <ac:picMk id="3" creationId="{B271E214-A7FA-46D8-ACF3-476AB439BEEE}"/>
          </ac:picMkLst>
        </pc:picChg>
        <pc:picChg chg="add mod">
          <ac:chgData name="" userId="" providerId="" clId="Web-{44579D37-D34E-44A8-BB8B-988218EACFD2}" dt="2020-06-02T19:08:02.557" v="71" actId="14100"/>
          <ac:picMkLst>
            <pc:docMk/>
            <pc:sldMk cId="2556476891" sldId="267"/>
            <ac:picMk id="4" creationId="{14E32ADA-FC36-43DF-8F04-3055FEA09B3B}"/>
          </ac:picMkLst>
        </pc:picChg>
        <pc:picChg chg="add mod">
          <ac:chgData name="" userId="" providerId="" clId="Web-{44579D37-D34E-44A8-BB8B-988218EACFD2}" dt="2020-06-02T19:05:57.268" v="60" actId="14100"/>
          <ac:picMkLst>
            <pc:docMk/>
            <pc:sldMk cId="2556476891" sldId="267"/>
            <ac:picMk id="6" creationId="{FDB5EB90-C39C-436A-A034-5179E7AFFE57}"/>
          </ac:picMkLst>
        </pc:picChg>
        <pc:picChg chg="add mod">
          <ac:chgData name="" userId="" providerId="" clId="Web-{44579D37-D34E-44A8-BB8B-988218EACFD2}" dt="2020-06-02T19:06:20.269" v="65" actId="14100"/>
          <ac:picMkLst>
            <pc:docMk/>
            <pc:sldMk cId="2556476891" sldId="267"/>
            <ac:picMk id="8" creationId="{4B4EE4A2-7F68-4D2C-9DC2-16C635248421}"/>
          </ac:picMkLst>
        </pc:picChg>
        <pc:picChg chg="add mod">
          <ac:chgData name="" userId="" providerId="" clId="Web-{44579D37-D34E-44A8-BB8B-988218EACFD2}" dt="2020-06-02T19:07:59.573" v="70" actId="14100"/>
          <ac:picMkLst>
            <pc:docMk/>
            <pc:sldMk cId="2556476891" sldId="267"/>
            <ac:picMk id="9" creationId="{B5D05B40-C43B-4598-9A3B-EA8EC5A07973}"/>
          </ac:picMkLst>
        </pc:picChg>
        <pc:picChg chg="del">
          <ac:chgData name="" userId="" providerId="" clId="Web-{44579D37-D34E-44A8-BB8B-988218EACFD2}" dt="2020-06-02T18:55:30.132" v="31"/>
          <ac:picMkLst>
            <pc:docMk/>
            <pc:sldMk cId="2556476891" sldId="267"/>
            <ac:picMk id="11" creationId="{C70E0120-4FC2-432C-8B97-F4402AF798FC}"/>
          </ac:picMkLst>
        </pc:picChg>
      </pc:sldChg>
    </pc:docChg>
  </pc:docChgLst>
  <pc:docChgLst>
    <pc:chgData clId="Web-{FFC09DEB-7706-48CF-BB54-07D0B6AB7243}"/>
    <pc:docChg chg="addSld delSld modSld">
      <pc:chgData name="" userId="" providerId="" clId="Web-{FFC09DEB-7706-48CF-BB54-07D0B6AB7243}" dt="2020-06-02T18:46:01.202" v="330"/>
      <pc:docMkLst>
        <pc:docMk/>
      </pc:docMkLst>
      <pc:sldChg chg="addSp modSp">
        <pc:chgData name="" userId="" providerId="" clId="Web-{FFC09DEB-7706-48CF-BB54-07D0B6AB7243}" dt="2020-06-02T18:25:22.707" v="5" actId="14100"/>
        <pc:sldMkLst>
          <pc:docMk/>
          <pc:sldMk cId="1682646010" sldId="257"/>
        </pc:sldMkLst>
        <pc:picChg chg="add mod">
          <ac:chgData name="" userId="" providerId="" clId="Web-{FFC09DEB-7706-48CF-BB54-07D0B6AB7243}" dt="2020-06-02T18:25:22.707" v="5" actId="14100"/>
          <ac:picMkLst>
            <pc:docMk/>
            <pc:sldMk cId="1682646010" sldId="257"/>
            <ac:picMk id="4" creationId="{A4D48ED8-FDB9-4183-B73B-26583264CA0D}"/>
          </ac:picMkLst>
        </pc:picChg>
      </pc:sldChg>
      <pc:sldChg chg="modSp">
        <pc:chgData name="" userId="" providerId="" clId="Web-{FFC09DEB-7706-48CF-BB54-07D0B6AB7243}" dt="2020-06-02T18:29:12.989" v="68" actId="20577"/>
        <pc:sldMkLst>
          <pc:docMk/>
          <pc:sldMk cId="1893498838" sldId="258"/>
        </pc:sldMkLst>
        <pc:spChg chg="mod">
          <ac:chgData name="" userId="" providerId="" clId="Web-{FFC09DEB-7706-48CF-BB54-07D0B6AB7243}" dt="2020-06-02T18:27:03.699" v="13" actId="1076"/>
          <ac:spMkLst>
            <pc:docMk/>
            <pc:sldMk cId="1893498838" sldId="258"/>
            <ac:spMk id="2" creationId="{DD93B91D-FDC4-44C2-9910-DC0C81F675CB}"/>
          </ac:spMkLst>
        </pc:spChg>
        <pc:spChg chg="mod">
          <ac:chgData name="" userId="" providerId="" clId="Web-{FFC09DEB-7706-48CF-BB54-07D0B6AB7243}" dt="2020-06-02T18:29:12.989" v="68" actId="20577"/>
          <ac:spMkLst>
            <pc:docMk/>
            <pc:sldMk cId="1893498838" sldId="258"/>
            <ac:spMk id="3" creationId="{BDC46E0C-4B0E-48B5-8C6A-DDF9FD4335BD}"/>
          </ac:spMkLst>
        </pc:spChg>
        <pc:spChg chg="mod">
          <ac:chgData name="" userId="" providerId="" clId="Web-{FFC09DEB-7706-48CF-BB54-07D0B6AB7243}" dt="2020-06-02T18:27:07.589" v="14" actId="1076"/>
          <ac:spMkLst>
            <pc:docMk/>
            <pc:sldMk cId="1893498838" sldId="258"/>
            <ac:spMk id="4" creationId="{5AA82B5C-6524-43A3-8BD1-022AFC4BC7BF}"/>
          </ac:spMkLst>
        </pc:spChg>
        <pc:spChg chg="mod">
          <ac:chgData name="" userId="" providerId="" clId="Web-{FFC09DEB-7706-48CF-BB54-07D0B6AB7243}" dt="2020-06-02T18:29:08.207" v="55" actId="20577"/>
          <ac:spMkLst>
            <pc:docMk/>
            <pc:sldMk cId="1893498838" sldId="258"/>
            <ac:spMk id="5" creationId="{BE32B258-19F5-4D08-986A-CF437FD8D4F2}"/>
          </ac:spMkLst>
        </pc:spChg>
      </pc:sldChg>
      <pc:sldChg chg="modSp">
        <pc:chgData name="" userId="" providerId="" clId="Web-{FFC09DEB-7706-48CF-BB54-07D0B6AB7243}" dt="2020-06-02T18:29:27.646" v="72" actId="20577"/>
        <pc:sldMkLst>
          <pc:docMk/>
          <pc:sldMk cId="1835486484" sldId="259"/>
        </pc:sldMkLst>
        <pc:spChg chg="mod">
          <ac:chgData name="" userId="" providerId="" clId="Web-{FFC09DEB-7706-48CF-BB54-07D0B6AB7243}" dt="2020-06-02T18:29:27.646" v="72" actId="20577"/>
          <ac:spMkLst>
            <pc:docMk/>
            <pc:sldMk cId="1835486484" sldId="259"/>
            <ac:spMk id="3" creationId="{C3E2E6B0-5A7E-44B3-99FB-47F20E08F1C4}"/>
          </ac:spMkLst>
        </pc:spChg>
      </pc:sldChg>
      <pc:sldChg chg="modSp">
        <pc:chgData name="" userId="" providerId="" clId="Web-{FFC09DEB-7706-48CF-BB54-07D0B6AB7243}" dt="2020-06-02T18:30:58.106" v="82" actId="20577"/>
        <pc:sldMkLst>
          <pc:docMk/>
          <pc:sldMk cId="38603695" sldId="260"/>
        </pc:sldMkLst>
        <pc:spChg chg="mod">
          <ac:chgData name="" userId="" providerId="" clId="Web-{FFC09DEB-7706-48CF-BB54-07D0B6AB7243}" dt="2020-06-02T18:30:58.106" v="82" actId="20577"/>
          <ac:spMkLst>
            <pc:docMk/>
            <pc:sldMk cId="38603695" sldId="260"/>
            <ac:spMk id="3" creationId="{2369EC4F-992B-4DBA-A28F-0929ACD418D6}"/>
          </ac:spMkLst>
        </pc:spChg>
      </pc:sldChg>
      <pc:sldChg chg="modSp">
        <pc:chgData name="" userId="" providerId="" clId="Web-{FFC09DEB-7706-48CF-BB54-07D0B6AB7243}" dt="2020-06-02T18:32:28.456" v="88" actId="20577"/>
        <pc:sldMkLst>
          <pc:docMk/>
          <pc:sldMk cId="3237163535" sldId="261"/>
        </pc:sldMkLst>
        <pc:spChg chg="mod">
          <ac:chgData name="" userId="" providerId="" clId="Web-{FFC09DEB-7706-48CF-BB54-07D0B6AB7243}" dt="2020-06-02T18:32:28.456" v="88" actId="20577"/>
          <ac:spMkLst>
            <pc:docMk/>
            <pc:sldMk cId="3237163535" sldId="261"/>
            <ac:spMk id="5" creationId="{6A88690F-DB0E-4AA1-A126-542DA56DDE78}"/>
          </ac:spMkLst>
        </pc:spChg>
      </pc:sldChg>
      <pc:sldChg chg="modSp">
        <pc:chgData name="" userId="" providerId="" clId="Web-{FFC09DEB-7706-48CF-BB54-07D0B6AB7243}" dt="2020-06-02T18:31:37.593" v="85" actId="20577"/>
        <pc:sldMkLst>
          <pc:docMk/>
          <pc:sldMk cId="3271733104" sldId="262"/>
        </pc:sldMkLst>
        <pc:spChg chg="mod">
          <ac:chgData name="" userId="" providerId="" clId="Web-{FFC09DEB-7706-48CF-BB54-07D0B6AB7243}" dt="2020-06-02T18:31:37.593" v="85" actId="20577"/>
          <ac:spMkLst>
            <pc:docMk/>
            <pc:sldMk cId="3271733104" sldId="262"/>
            <ac:spMk id="5" creationId="{DA4D5FA0-D25B-46B4-AA86-1301310EAE07}"/>
          </ac:spMkLst>
        </pc:spChg>
      </pc:sldChg>
      <pc:sldChg chg="modSp">
        <pc:chgData name="" userId="" providerId="" clId="Web-{FFC09DEB-7706-48CF-BB54-07D0B6AB7243}" dt="2020-06-02T18:39:03.688" v="182" actId="1076"/>
        <pc:sldMkLst>
          <pc:docMk/>
          <pc:sldMk cId="2796369960" sldId="263"/>
        </pc:sldMkLst>
        <pc:spChg chg="mod">
          <ac:chgData name="" userId="" providerId="" clId="Web-{FFC09DEB-7706-48CF-BB54-07D0B6AB7243}" dt="2020-06-02T18:39:03.688" v="182" actId="1076"/>
          <ac:spMkLst>
            <pc:docMk/>
            <pc:sldMk cId="2796369960" sldId="263"/>
            <ac:spMk id="8" creationId="{FA8296D5-3006-4722-90F7-CF4C25DCBB77}"/>
          </ac:spMkLst>
        </pc:spChg>
        <pc:spChg chg="mod">
          <ac:chgData name="" userId="" providerId="" clId="Web-{FFC09DEB-7706-48CF-BB54-07D0B6AB7243}" dt="2020-06-02T18:38:52.140" v="178" actId="14100"/>
          <ac:spMkLst>
            <pc:docMk/>
            <pc:sldMk cId="2796369960" sldId="263"/>
            <ac:spMk id="11" creationId="{DBFEBC4D-4F4B-4372-A05B-17C5E86AF1E8}"/>
          </ac:spMkLst>
        </pc:spChg>
        <pc:picChg chg="mod">
          <ac:chgData name="" userId="" providerId="" clId="Web-{FFC09DEB-7706-48CF-BB54-07D0B6AB7243}" dt="2020-06-02T18:33:34.898" v="97" actId="1076"/>
          <ac:picMkLst>
            <pc:docMk/>
            <pc:sldMk cId="2796369960" sldId="263"/>
            <ac:picMk id="4102" creationId="{E8183B1A-B6CB-4F5C-9824-949E82C36590}"/>
          </ac:picMkLst>
        </pc:picChg>
      </pc:sldChg>
      <pc:sldChg chg="modSp">
        <pc:chgData name="" userId="" providerId="" clId="Web-{FFC09DEB-7706-48CF-BB54-07D0B6AB7243}" dt="2020-06-02T18:34:06.807" v="100" actId="1076"/>
        <pc:sldMkLst>
          <pc:docMk/>
          <pc:sldMk cId="2365831428" sldId="264"/>
        </pc:sldMkLst>
        <pc:spChg chg="mod">
          <ac:chgData name="" userId="" providerId="" clId="Web-{FFC09DEB-7706-48CF-BB54-07D0B6AB7243}" dt="2020-06-02T18:34:06.807" v="100" actId="1076"/>
          <ac:spMkLst>
            <pc:docMk/>
            <pc:sldMk cId="2365831428" sldId="264"/>
            <ac:spMk id="3" creationId="{3E02AE24-3051-484B-A936-21484DD5720B}"/>
          </ac:spMkLst>
        </pc:spChg>
      </pc:sldChg>
      <pc:sldChg chg="modSp">
        <pc:chgData name="" userId="" providerId="" clId="Web-{FFC09DEB-7706-48CF-BB54-07D0B6AB7243}" dt="2020-06-02T18:35:11.937" v="123" actId="20577"/>
        <pc:sldMkLst>
          <pc:docMk/>
          <pc:sldMk cId="3420777714" sldId="265"/>
        </pc:sldMkLst>
        <pc:spChg chg="mod">
          <ac:chgData name="" userId="" providerId="" clId="Web-{FFC09DEB-7706-48CF-BB54-07D0B6AB7243}" dt="2020-06-02T18:35:11.937" v="123" actId="20577"/>
          <ac:spMkLst>
            <pc:docMk/>
            <pc:sldMk cId="3420777714" sldId="265"/>
            <ac:spMk id="5" creationId="{266B5615-08E9-43CF-B0AD-8488D2A90A1F}"/>
          </ac:spMkLst>
        </pc:spChg>
      </pc:sldChg>
      <pc:sldChg chg="modSp">
        <pc:chgData name="" userId="" providerId="" clId="Web-{FFC09DEB-7706-48CF-BB54-07D0B6AB7243}" dt="2020-06-02T18:38:03.965" v="174" actId="1076"/>
        <pc:sldMkLst>
          <pc:docMk/>
          <pc:sldMk cId="3124377221" sldId="266"/>
        </pc:sldMkLst>
        <pc:spChg chg="mod">
          <ac:chgData name="" userId="" providerId="" clId="Web-{FFC09DEB-7706-48CF-BB54-07D0B6AB7243}" dt="2020-06-02T18:38:03.965" v="174" actId="1076"/>
          <ac:spMkLst>
            <pc:docMk/>
            <pc:sldMk cId="3124377221" sldId="266"/>
            <ac:spMk id="5" creationId="{04594D46-097B-47E1-B874-3D8FD18D40A8}"/>
          </ac:spMkLst>
        </pc:spChg>
      </pc:sldChg>
      <pc:sldChg chg="addSp delSp modSp new modTransition">
        <pc:chgData name="" userId="" providerId="" clId="Web-{FFC09DEB-7706-48CF-BB54-07D0B6AB7243}" dt="2020-06-02T18:46:01.202" v="330"/>
        <pc:sldMkLst>
          <pc:docMk/>
          <pc:sldMk cId="2556476891" sldId="267"/>
        </pc:sldMkLst>
        <pc:spChg chg="del">
          <ac:chgData name="" userId="" providerId="" clId="Web-{FFC09DEB-7706-48CF-BB54-07D0B6AB7243}" dt="2020-06-02T18:41:22.573" v="185"/>
          <ac:spMkLst>
            <pc:docMk/>
            <pc:sldMk cId="2556476891" sldId="267"/>
            <ac:spMk id="2" creationId="{56C8008A-43EA-4D5B-A2C9-F317262D092C}"/>
          </ac:spMkLst>
        </pc:spChg>
        <pc:spChg chg="del mod">
          <ac:chgData name="" userId="" providerId="" clId="Web-{FFC09DEB-7706-48CF-BB54-07D0B6AB7243}" dt="2020-06-02T18:42:25.983" v="231"/>
          <ac:spMkLst>
            <pc:docMk/>
            <pc:sldMk cId="2556476891" sldId="267"/>
            <ac:spMk id="3" creationId="{9A2340FA-755F-4C62-A0D9-86659A773D99}"/>
          </ac:spMkLst>
        </pc:spChg>
        <pc:spChg chg="add mod">
          <ac:chgData name="" userId="" providerId="" clId="Web-{FFC09DEB-7706-48CF-BB54-07D0B6AB7243}" dt="2020-06-02T18:42:05.123" v="230" actId="1076"/>
          <ac:spMkLst>
            <pc:docMk/>
            <pc:sldMk cId="2556476891" sldId="267"/>
            <ac:spMk id="5" creationId="{466A75CC-E495-453A-82AB-B27A7286632F}"/>
          </ac:spMkLst>
        </pc:spChg>
        <pc:spChg chg="add mod">
          <ac:chgData name="" userId="" providerId="" clId="Web-{FFC09DEB-7706-48CF-BB54-07D0B6AB7243}" dt="2020-06-02T18:45:33.903" v="327" actId="20577"/>
          <ac:spMkLst>
            <pc:docMk/>
            <pc:sldMk cId="2556476891" sldId="267"/>
            <ac:spMk id="7" creationId="{597091EA-AF95-4DAF-A13B-444F9AB36DF4}"/>
          </ac:spMkLst>
        </pc:spChg>
        <pc:picChg chg="add del">
          <ac:chgData name="" userId="" providerId="" clId="Web-{FFC09DEB-7706-48CF-BB54-07D0B6AB7243}" dt="2020-06-02T18:44:56.369" v="307"/>
          <ac:picMkLst>
            <pc:docMk/>
            <pc:sldMk cId="2556476891" sldId="267"/>
            <ac:picMk id="9" creationId="{253C764D-E8CC-4185-B746-3004DDA54C9C}"/>
          </ac:picMkLst>
        </pc:picChg>
        <pc:picChg chg="add mod">
          <ac:chgData name="" userId="" providerId="" clId="Web-{FFC09DEB-7706-48CF-BB54-07D0B6AB7243}" dt="2020-06-02T18:45:08.901" v="310" actId="1076"/>
          <ac:picMkLst>
            <pc:docMk/>
            <pc:sldMk cId="2556476891" sldId="267"/>
            <ac:picMk id="11" creationId="{C70E0120-4FC2-432C-8B97-F4402AF798FC}"/>
          </ac:picMkLst>
        </pc:picChg>
      </pc:sldChg>
      <pc:sldChg chg="add del replId">
        <pc:chgData name="" userId="" providerId="" clId="Web-{FFC09DEB-7706-48CF-BB54-07D0B6AB7243}" dt="2020-06-02T18:42:30.234" v="233"/>
        <pc:sldMkLst>
          <pc:docMk/>
          <pc:sldMk cId="117664737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8180F-792C-4FF5-8D25-624A18153356}"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AE122-0336-4F61-9B0E-BA0DA7C5323C}" type="slidenum">
              <a:rPr lang="en-GB" smtClean="0"/>
              <a:t>‹#›</a:t>
            </a:fld>
            <a:endParaRPr lang="en-GB"/>
          </a:p>
        </p:txBody>
      </p:sp>
    </p:spTree>
    <p:extLst>
      <p:ext uri="{BB962C8B-B14F-4D97-AF65-F5344CB8AC3E}">
        <p14:creationId xmlns:p14="http://schemas.microsoft.com/office/powerpoint/2010/main" val="39418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9AE122-0336-4F61-9B0E-BA0DA7C5323C}" type="slidenum">
              <a:rPr lang="en-GB" smtClean="0"/>
              <a:t>10</a:t>
            </a:fld>
            <a:endParaRPr lang="en-GB"/>
          </a:p>
        </p:txBody>
      </p:sp>
    </p:spTree>
    <p:extLst>
      <p:ext uri="{BB962C8B-B14F-4D97-AF65-F5344CB8AC3E}">
        <p14:creationId xmlns:p14="http://schemas.microsoft.com/office/powerpoint/2010/main" val="149223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86D27-4B56-40E0-BBC5-0BAEFDB231BF}"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147985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86D27-4B56-40E0-BBC5-0BAEFDB231BF}"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38729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86D27-4B56-40E0-BBC5-0BAEFDB231BF}"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128655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86D27-4B56-40E0-BBC5-0BAEFDB231BF}"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266506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86D27-4B56-40E0-BBC5-0BAEFDB231BF}"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126792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86D27-4B56-40E0-BBC5-0BAEFDB231BF}"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331863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86D27-4B56-40E0-BBC5-0BAEFDB231BF}"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395757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86D27-4B56-40E0-BBC5-0BAEFDB231BF}"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70558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86D27-4B56-40E0-BBC5-0BAEFDB231BF}"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295206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86D27-4B56-40E0-BBC5-0BAEFDB231BF}"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62626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86D27-4B56-40E0-BBC5-0BAEFDB231BF}"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2B970-41E6-4B4F-9BE8-ED0A2D77EE91}" type="slidenum">
              <a:rPr lang="en-GB" smtClean="0"/>
              <a:t>‹#›</a:t>
            </a:fld>
            <a:endParaRPr lang="en-GB"/>
          </a:p>
        </p:txBody>
      </p:sp>
    </p:spTree>
    <p:extLst>
      <p:ext uri="{BB962C8B-B14F-4D97-AF65-F5344CB8AC3E}">
        <p14:creationId xmlns:p14="http://schemas.microsoft.com/office/powerpoint/2010/main" val="190669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86D27-4B56-40E0-BBC5-0BAEFDB231BF}" type="datetimeFigureOut">
              <a:rPr lang="en-GB" smtClean="0"/>
              <a:t>02/06/2020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2B970-41E6-4B4F-9BE8-ED0A2D77EE91}" type="slidenum">
              <a:rPr lang="en-GB" smtClean="0"/>
              <a:t>‹#›</a:t>
            </a:fld>
            <a:endParaRPr lang="en-GB"/>
          </a:p>
        </p:txBody>
      </p:sp>
    </p:spTree>
    <p:extLst>
      <p:ext uri="{BB962C8B-B14F-4D97-AF65-F5344CB8AC3E}">
        <p14:creationId xmlns:p14="http://schemas.microsoft.com/office/powerpoint/2010/main" val="2264596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F0A6-07E5-4D7C-8B5A-2CA8C2C769FC}"/>
              </a:ext>
            </a:extLst>
          </p:cNvPr>
          <p:cNvSpPr>
            <a:spLocks noGrp="1"/>
          </p:cNvSpPr>
          <p:nvPr>
            <p:ph type="ctrTitle"/>
          </p:nvPr>
        </p:nvSpPr>
        <p:spPr>
          <a:xfrm>
            <a:off x="1467852" y="555541"/>
            <a:ext cx="9144000" cy="2387600"/>
          </a:xfrm>
        </p:spPr>
        <p:txBody>
          <a:bodyPr>
            <a:normAutofit fontScale="90000"/>
          </a:bodyPr>
          <a:lstStyle/>
          <a:p>
            <a:r>
              <a:rPr lang="en-GB" dirty="0">
                <a:solidFill>
                  <a:srgbClr val="102532"/>
                </a:solidFill>
                <a:latin typeface="Bodoni MT Black" panose="02070A03080606020203" pitchFamily="18" charset="0"/>
              </a:rPr>
              <a:t>TOP 4 </a:t>
            </a:r>
            <a:br>
              <a:rPr lang="en-GB" dirty="0">
                <a:solidFill>
                  <a:srgbClr val="102532"/>
                </a:solidFill>
                <a:latin typeface="Bodoni MT Black" panose="02070A03080606020203" pitchFamily="18" charset="0"/>
              </a:rPr>
            </a:br>
            <a:r>
              <a:rPr lang="en-GB" dirty="0">
                <a:solidFill>
                  <a:srgbClr val="102532"/>
                </a:solidFill>
                <a:latin typeface="Bodoni MT Black" panose="02070A03080606020203" pitchFamily="18" charset="0"/>
              </a:rPr>
              <a:t>PHOTOGRAPHY TIPS</a:t>
            </a:r>
          </a:p>
        </p:txBody>
      </p:sp>
      <p:sp>
        <p:nvSpPr>
          <p:cNvPr id="3" name="Subtitle 2">
            <a:extLst>
              <a:ext uri="{FF2B5EF4-FFF2-40B4-BE49-F238E27FC236}">
                <a16:creationId xmlns:a16="http://schemas.microsoft.com/office/drawing/2014/main" id="{79D685A8-EEBC-499A-8C82-EBCD3767291B}"/>
              </a:ext>
            </a:extLst>
          </p:cNvPr>
          <p:cNvSpPr>
            <a:spLocks noGrp="1"/>
          </p:cNvSpPr>
          <p:nvPr>
            <p:ph type="subTitle" idx="1"/>
          </p:nvPr>
        </p:nvSpPr>
        <p:spPr>
          <a:xfrm>
            <a:off x="1467852" y="3182160"/>
            <a:ext cx="9144000" cy="1655762"/>
          </a:xfrm>
        </p:spPr>
        <p:txBody>
          <a:bodyPr/>
          <a:lstStyle/>
          <a:p>
            <a:r>
              <a:rPr lang="en-GB">
                <a:solidFill>
                  <a:srgbClr val="A14F28"/>
                </a:solidFill>
              </a:rPr>
              <a:t>WITH</a:t>
            </a:r>
            <a:endParaRPr lang="en-GB" dirty="0">
              <a:solidFill>
                <a:srgbClr val="A14F28"/>
              </a:solidFill>
            </a:endParaRPr>
          </a:p>
        </p:txBody>
      </p:sp>
      <p:pic>
        <p:nvPicPr>
          <p:cNvPr id="5" name="Picture 4" descr="A picture containing food&#10;&#10;Description automatically generated">
            <a:extLst>
              <a:ext uri="{FF2B5EF4-FFF2-40B4-BE49-F238E27FC236}">
                <a16:creationId xmlns:a16="http://schemas.microsoft.com/office/drawing/2014/main" id="{AEF292E4-D05A-474E-8C1E-2AA97EFB9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181" y="4010041"/>
            <a:ext cx="5333342" cy="1655762"/>
          </a:xfrm>
          <a:prstGeom prst="rect">
            <a:avLst/>
          </a:prstGeom>
        </p:spPr>
      </p:pic>
    </p:spTree>
    <p:extLst>
      <p:ext uri="{BB962C8B-B14F-4D97-AF65-F5344CB8AC3E}">
        <p14:creationId xmlns:p14="http://schemas.microsoft.com/office/powerpoint/2010/main" val="2069861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42C9A4-93D8-4337-B190-F882246E7478}"/>
              </a:ext>
            </a:extLst>
          </p:cNvPr>
          <p:cNvSpPr>
            <a:spLocks noGrp="1"/>
          </p:cNvSpPr>
          <p:nvPr>
            <p:ph type="ctrTitle"/>
          </p:nvPr>
        </p:nvSpPr>
        <p:spPr>
          <a:xfrm>
            <a:off x="5041134" y="1270007"/>
            <a:ext cx="6804280" cy="4317987"/>
          </a:xfrm>
        </p:spPr>
        <p:txBody>
          <a:bodyPr anchor="ctr">
            <a:normAutofit/>
          </a:bodyPr>
          <a:lstStyle/>
          <a:p>
            <a:pPr algn="l"/>
            <a:r>
              <a:rPr lang="en-GB" sz="7200">
                <a:latin typeface="Bodoni MT Black" panose="02070A03080606020203" pitchFamily="18" charset="0"/>
              </a:rPr>
              <a:t>Tip number 3 – Positioning!</a:t>
            </a:r>
          </a:p>
        </p:txBody>
      </p:sp>
      <p:sp>
        <p:nvSpPr>
          <p:cNvPr id="5" name="Subtitle 2">
            <a:extLst>
              <a:ext uri="{FF2B5EF4-FFF2-40B4-BE49-F238E27FC236}">
                <a16:creationId xmlns:a16="http://schemas.microsoft.com/office/drawing/2014/main" id="{266B5615-08E9-43CF-B0AD-8488D2A90A1F}"/>
              </a:ext>
            </a:extLst>
          </p:cNvPr>
          <p:cNvSpPr>
            <a:spLocks noGrp="1"/>
          </p:cNvSpPr>
          <p:nvPr>
            <p:ph type="subTitle" idx="1"/>
          </p:nvPr>
        </p:nvSpPr>
        <p:spPr>
          <a:xfrm>
            <a:off x="1345180" y="1418760"/>
            <a:ext cx="2736266" cy="4317987"/>
          </a:xfrm>
        </p:spPr>
        <p:txBody>
          <a:bodyPr anchor="ctr">
            <a:normAutofit/>
          </a:bodyPr>
          <a:lstStyle/>
          <a:p>
            <a:pPr algn="r"/>
            <a:r>
              <a:rPr lang="en-GB" sz="1700" dirty="0">
                <a:solidFill>
                  <a:schemeClr val="bg1"/>
                </a:solidFill>
                <a:latin typeface="Bahnschrift SemiLight SemiConde" panose="020B0502040204020203" pitchFamily="34" charset="0"/>
              </a:rPr>
              <a:t>Where is the best place for you to put your object or person you are taking a photo of? </a:t>
            </a:r>
          </a:p>
          <a:p>
            <a:pPr algn="r"/>
            <a:r>
              <a:rPr lang="en-GB" sz="1700" dirty="0">
                <a:solidFill>
                  <a:schemeClr val="bg1"/>
                </a:solidFill>
                <a:latin typeface="Bahnschrift SemiLight SemiConde"/>
              </a:rPr>
              <a:t>The best place would be to put the object in the middle of the camera or phone screen when looking through your view finder or phone camera. </a:t>
            </a:r>
            <a:endParaRPr lang="en-GB" sz="1700" dirty="0">
              <a:solidFill>
                <a:schemeClr val="bg1"/>
              </a:solidFill>
              <a:latin typeface="Bahnschrift SemiLight SemiConde" panose="020B0502040204020203" pitchFamily="34" charset="0"/>
            </a:endParaRPr>
          </a:p>
          <a:p>
            <a:pPr algn="r"/>
            <a:r>
              <a:rPr lang="en-GB" sz="1700" dirty="0">
                <a:solidFill>
                  <a:schemeClr val="bg1"/>
                </a:solidFill>
                <a:latin typeface="Bahnschrift SemiLight SemiConde"/>
              </a:rPr>
              <a:t>If you are outside and it is sunny, always put your object or person facing away from the sun and not towards it. This will make your picture look really nice and not too harsh.</a:t>
            </a:r>
          </a:p>
        </p:txBody>
      </p:sp>
      <p:grpSp>
        <p:nvGrpSpPr>
          <p:cNvPr id="34" name="Group 33">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35"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6"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077771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37"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DAFB3317-6029-4E9A-A36F-382A2D286C97}"/>
              </a:ext>
            </a:extLst>
          </p:cNvPr>
          <p:cNvSpPr>
            <a:spLocks noGrp="1"/>
          </p:cNvSpPr>
          <p:nvPr>
            <p:ph type="ctrTitle"/>
          </p:nvPr>
        </p:nvSpPr>
        <p:spPr>
          <a:xfrm>
            <a:off x="539414" y="1270007"/>
            <a:ext cx="5845097" cy="4317987"/>
          </a:xfrm>
        </p:spPr>
        <p:txBody>
          <a:bodyPr anchor="ctr">
            <a:normAutofit/>
          </a:bodyPr>
          <a:lstStyle/>
          <a:p>
            <a:pPr algn="r"/>
            <a:r>
              <a:rPr lang="en-GB" sz="7200">
                <a:solidFill>
                  <a:schemeClr val="bg1"/>
                </a:solidFill>
                <a:latin typeface="Bodoni MT Black" panose="02070A03080606020203" pitchFamily="18" charset="0"/>
              </a:rPr>
              <a:t>Tip number 4 – Have fun!</a:t>
            </a:r>
          </a:p>
        </p:txBody>
      </p:sp>
      <p:sp>
        <p:nvSpPr>
          <p:cNvPr id="5" name="Subtitle 2">
            <a:extLst>
              <a:ext uri="{FF2B5EF4-FFF2-40B4-BE49-F238E27FC236}">
                <a16:creationId xmlns:a16="http://schemas.microsoft.com/office/drawing/2014/main" id="{04594D46-097B-47E1-B874-3D8FD18D40A8}"/>
              </a:ext>
            </a:extLst>
          </p:cNvPr>
          <p:cNvSpPr>
            <a:spLocks noGrp="1"/>
          </p:cNvSpPr>
          <p:nvPr>
            <p:ph type="subTitle" idx="1"/>
          </p:nvPr>
        </p:nvSpPr>
        <p:spPr>
          <a:xfrm>
            <a:off x="8223599" y="2539418"/>
            <a:ext cx="3681454" cy="3450048"/>
          </a:xfrm>
        </p:spPr>
        <p:txBody>
          <a:bodyPr anchor="ctr">
            <a:noAutofit/>
          </a:bodyPr>
          <a:lstStyle/>
          <a:p>
            <a:pPr algn="l"/>
            <a:r>
              <a:rPr lang="en-GB" sz="1400" dirty="0">
                <a:latin typeface="Bahnschrift SemiLight SemiConde"/>
              </a:rPr>
              <a:t>The most important part is to remember to have FUN! Don’t worry if you can’t get your settings right! Stick the camera on Auto and go out and photograph everything you want! </a:t>
            </a:r>
            <a:endParaRPr lang="en-GB" sz="1400">
              <a:latin typeface="Bahnschrift SemiLight SemiConde" panose="020B0502040204020203" pitchFamily="34" charset="0"/>
            </a:endParaRPr>
          </a:p>
          <a:p>
            <a:pPr algn="l"/>
            <a:r>
              <a:rPr lang="en-GB" sz="1400" dirty="0">
                <a:latin typeface="Bahnschrift SemiLight SemiConde"/>
              </a:rPr>
              <a:t>Ask your parents or siblings to be models for you, get them to pull funny faces! Get close up so you really capture that facial expression!</a:t>
            </a:r>
          </a:p>
          <a:p>
            <a:pPr algn="l"/>
            <a:r>
              <a:rPr lang="en-GB" sz="1400" dirty="0">
                <a:latin typeface="Bahnschrift SemiLight SemiConde"/>
              </a:rPr>
              <a:t>Grab a toy and pop it Infront of the window and test playing with the window light. Remember the more sunlight that comes in, the harsher your picture will look! Try stick to the shade or move further away from the window but still make sure you get some of that natural light coming through.</a:t>
            </a:r>
          </a:p>
          <a:p>
            <a:pPr algn="l"/>
            <a:r>
              <a:rPr lang="en-GB" sz="1400" dirty="0">
                <a:latin typeface="Bahnschrift SemiLight SemiConde"/>
              </a:rPr>
              <a:t>If you have a dog, practise taking photos of th</a:t>
            </a:r>
            <a:r>
              <a:rPr lang="en-GB" sz="1600" dirty="0">
                <a:latin typeface="Bahnschrift SemiLight SemiConde"/>
              </a:rPr>
              <a:t>em running up to you really fast! The list is endless! Just remember to have fun whilst learning!</a:t>
            </a:r>
          </a:p>
        </p:txBody>
      </p:sp>
    </p:spTree>
    <p:extLst>
      <p:ext uri="{BB962C8B-B14F-4D97-AF65-F5344CB8AC3E}">
        <p14:creationId xmlns:p14="http://schemas.microsoft.com/office/powerpoint/2010/main" val="312437722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6A75CC-E495-453A-82AB-B27A7286632F}"/>
              </a:ext>
            </a:extLst>
          </p:cNvPr>
          <p:cNvSpPr txBox="1">
            <a:spLocks/>
          </p:cNvSpPr>
          <p:nvPr/>
        </p:nvSpPr>
        <p:spPr>
          <a:xfrm>
            <a:off x="1626002" y="296747"/>
            <a:ext cx="9144000" cy="11942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rgbClr val="102532"/>
                </a:solidFill>
                <a:latin typeface="Bodoni MT Black"/>
              </a:rPr>
              <a:t>THA</a:t>
            </a:r>
            <a:r>
              <a:rPr lang="en-GB" dirty="0">
                <a:latin typeface="Bodoni MT Black"/>
              </a:rPr>
              <a:t>N</a:t>
            </a:r>
            <a:r>
              <a:rPr lang="en-GB" dirty="0">
                <a:solidFill>
                  <a:srgbClr val="102532"/>
                </a:solidFill>
                <a:latin typeface="Bodoni MT Black"/>
              </a:rPr>
              <a:t>K YOU!</a:t>
            </a:r>
            <a:endParaRPr lang="en-GB" dirty="0">
              <a:solidFill>
                <a:srgbClr val="102532"/>
              </a:solidFill>
              <a:latin typeface="Bodoni MT Black" panose="02070A03080606020203" pitchFamily="18" charset="0"/>
            </a:endParaRPr>
          </a:p>
        </p:txBody>
      </p:sp>
      <p:sp>
        <p:nvSpPr>
          <p:cNvPr id="7" name="Subtitle 2">
            <a:extLst>
              <a:ext uri="{FF2B5EF4-FFF2-40B4-BE49-F238E27FC236}">
                <a16:creationId xmlns:a16="http://schemas.microsoft.com/office/drawing/2014/main" id="{597091EA-AF95-4DAF-A13B-444F9AB36DF4}"/>
              </a:ext>
            </a:extLst>
          </p:cNvPr>
          <p:cNvSpPr txBox="1">
            <a:spLocks/>
          </p:cNvSpPr>
          <p:nvPr/>
        </p:nvSpPr>
        <p:spPr>
          <a:xfrm>
            <a:off x="1625699" y="1965632"/>
            <a:ext cx="9144000" cy="11624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hnschrift SemiLight SemiConde"/>
              </a:rPr>
              <a:t>Hopefully you all take away something from this short presentation and always remember to look for the best natural light and to have fun, then you can't go wrong! </a:t>
            </a:r>
          </a:p>
          <a:p>
            <a:r>
              <a:rPr lang="en-GB" sz="2000" dirty="0">
                <a:latin typeface="Bahnschrift SemiLight SemiConde"/>
              </a:rPr>
              <a:t>If you have any questions, please pass them onto Miss Deans and I will happily answer any questions for her to pass back onto you!</a:t>
            </a:r>
          </a:p>
        </p:txBody>
      </p:sp>
      <p:pic>
        <p:nvPicPr>
          <p:cNvPr id="4" name="Picture 5" descr="A person walking across a grass covered field&#10;&#10;Description generated with very high confidence">
            <a:extLst>
              <a:ext uri="{FF2B5EF4-FFF2-40B4-BE49-F238E27FC236}">
                <a16:creationId xmlns:a16="http://schemas.microsoft.com/office/drawing/2014/main" id="{14E32ADA-FC36-43DF-8F04-3055FEA09B3B}"/>
              </a:ext>
            </a:extLst>
          </p:cNvPr>
          <p:cNvPicPr>
            <a:picLocks noChangeAspect="1"/>
          </p:cNvPicPr>
          <p:nvPr/>
        </p:nvPicPr>
        <p:blipFill>
          <a:blip r:embed="rId2"/>
          <a:stretch>
            <a:fillRect/>
          </a:stretch>
        </p:blipFill>
        <p:spPr>
          <a:xfrm>
            <a:off x="3200401" y="3731737"/>
            <a:ext cx="3217652" cy="3132640"/>
          </a:xfrm>
          <a:prstGeom prst="rect">
            <a:avLst/>
          </a:prstGeom>
        </p:spPr>
      </p:pic>
      <p:pic>
        <p:nvPicPr>
          <p:cNvPr id="6" name="Picture 7" descr="A person holding a flower&#10;&#10;Description generated with very high confidence">
            <a:extLst>
              <a:ext uri="{FF2B5EF4-FFF2-40B4-BE49-F238E27FC236}">
                <a16:creationId xmlns:a16="http://schemas.microsoft.com/office/drawing/2014/main" id="{FDB5EB90-C39C-436A-A034-5179E7AFFE57}"/>
              </a:ext>
            </a:extLst>
          </p:cNvPr>
          <p:cNvPicPr>
            <a:picLocks noChangeAspect="1"/>
          </p:cNvPicPr>
          <p:nvPr/>
        </p:nvPicPr>
        <p:blipFill>
          <a:blip r:embed="rId3"/>
          <a:stretch>
            <a:fillRect/>
          </a:stretch>
        </p:blipFill>
        <p:spPr>
          <a:xfrm>
            <a:off x="9095117" y="3722299"/>
            <a:ext cx="3102634" cy="3137138"/>
          </a:xfrm>
          <a:prstGeom prst="rect">
            <a:avLst/>
          </a:prstGeom>
        </p:spPr>
      </p:pic>
      <p:pic>
        <p:nvPicPr>
          <p:cNvPr id="8" name="Picture 8" descr="A person sitting on a bench&#10;&#10;Description generated with very high confidence">
            <a:extLst>
              <a:ext uri="{FF2B5EF4-FFF2-40B4-BE49-F238E27FC236}">
                <a16:creationId xmlns:a16="http://schemas.microsoft.com/office/drawing/2014/main" id="{4B4EE4A2-7F68-4D2C-9DC2-16C635248421}"/>
              </a:ext>
            </a:extLst>
          </p:cNvPr>
          <p:cNvPicPr>
            <a:picLocks noChangeAspect="1"/>
          </p:cNvPicPr>
          <p:nvPr/>
        </p:nvPicPr>
        <p:blipFill>
          <a:blip r:embed="rId4"/>
          <a:stretch>
            <a:fillRect/>
          </a:stretch>
        </p:blipFill>
        <p:spPr>
          <a:xfrm>
            <a:off x="6291534" y="3729303"/>
            <a:ext cx="2973236" cy="3123131"/>
          </a:xfrm>
          <a:prstGeom prst="rect">
            <a:avLst/>
          </a:prstGeom>
        </p:spPr>
      </p:pic>
      <p:pic>
        <p:nvPicPr>
          <p:cNvPr id="9" name="Picture 9" descr="A person wearing a blue shirt&#10;&#10;Description generated with high confidence">
            <a:extLst>
              <a:ext uri="{FF2B5EF4-FFF2-40B4-BE49-F238E27FC236}">
                <a16:creationId xmlns:a16="http://schemas.microsoft.com/office/drawing/2014/main" id="{B5D05B40-C43B-4598-9A3B-EA8EC5A07973}"/>
              </a:ext>
            </a:extLst>
          </p:cNvPr>
          <p:cNvPicPr>
            <a:picLocks noChangeAspect="1"/>
          </p:cNvPicPr>
          <p:nvPr/>
        </p:nvPicPr>
        <p:blipFill>
          <a:blip r:embed="rId5"/>
          <a:stretch>
            <a:fillRect/>
          </a:stretch>
        </p:blipFill>
        <p:spPr>
          <a:xfrm>
            <a:off x="-5751" y="3722298"/>
            <a:ext cx="3275162" cy="3137139"/>
          </a:xfrm>
          <a:prstGeom prst="rect">
            <a:avLst/>
          </a:prstGeom>
        </p:spPr>
      </p:pic>
    </p:spTree>
    <p:extLst>
      <p:ext uri="{BB962C8B-B14F-4D97-AF65-F5344CB8AC3E}">
        <p14:creationId xmlns:p14="http://schemas.microsoft.com/office/powerpoint/2010/main" val="255647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5D89-E898-443D-A361-7CF4AD31AEE8}"/>
              </a:ext>
            </a:extLst>
          </p:cNvPr>
          <p:cNvSpPr>
            <a:spLocks noGrp="1"/>
          </p:cNvSpPr>
          <p:nvPr>
            <p:ph type="ctrTitle"/>
          </p:nvPr>
        </p:nvSpPr>
        <p:spPr>
          <a:xfrm>
            <a:off x="2731399" y="0"/>
            <a:ext cx="5827063" cy="2150719"/>
          </a:xfrm>
          <a:noFill/>
        </p:spPr>
        <p:txBody>
          <a:bodyPr anchor="ctr">
            <a:normAutofit/>
          </a:bodyPr>
          <a:lstStyle/>
          <a:p>
            <a:r>
              <a:rPr lang="en-GB" sz="3600" dirty="0">
                <a:solidFill>
                  <a:srgbClr val="102532"/>
                </a:solidFill>
                <a:latin typeface="Bodoni MT Black" panose="02070A03080606020203" pitchFamily="18" charset="0"/>
              </a:rPr>
              <a:t>First of all here is a little bit about me</a:t>
            </a:r>
          </a:p>
        </p:txBody>
      </p:sp>
      <p:sp>
        <p:nvSpPr>
          <p:cNvPr id="3" name="Subtitle 2">
            <a:extLst>
              <a:ext uri="{FF2B5EF4-FFF2-40B4-BE49-F238E27FC236}">
                <a16:creationId xmlns:a16="http://schemas.microsoft.com/office/drawing/2014/main" id="{F566F967-F927-4319-953B-A013FFF61565}"/>
              </a:ext>
            </a:extLst>
          </p:cNvPr>
          <p:cNvSpPr>
            <a:spLocks noGrp="1"/>
          </p:cNvSpPr>
          <p:nvPr>
            <p:ph type="subTitle" idx="1"/>
          </p:nvPr>
        </p:nvSpPr>
        <p:spPr>
          <a:xfrm>
            <a:off x="4572000" y="1909011"/>
            <a:ext cx="7443536" cy="4796590"/>
          </a:xfrm>
          <a:noFill/>
        </p:spPr>
        <p:txBody>
          <a:bodyPr>
            <a:normAutofit/>
          </a:bodyPr>
          <a:lstStyle/>
          <a:p>
            <a:pPr algn="l"/>
            <a:r>
              <a:rPr lang="en-GB" sz="1800" dirty="0">
                <a:solidFill>
                  <a:srgbClr val="A14F28"/>
                </a:solidFill>
                <a:latin typeface="Bahnschrift SemiLight SemiConde" panose="020B0502040204020203" pitchFamily="34" charset="0"/>
              </a:rPr>
              <a:t>My journey started when I was 7 years old when I was gifted my first ever digital camera. I would take photos of everything and anything! Toys, food &amp; my family! I would never leave the camera at home, it was always attached to me. Of course you guys are now far more advanced with technology than it was when I was 7… you maybe don’t know what a digital camera is! But I am sure you know what an iPhone is! </a:t>
            </a:r>
          </a:p>
          <a:p>
            <a:pPr algn="l"/>
            <a:r>
              <a:rPr lang="en-GB" sz="1800" dirty="0">
                <a:solidFill>
                  <a:srgbClr val="A14F28"/>
                </a:solidFill>
                <a:latin typeface="Bahnschrift SemiLight SemiConde" panose="020B0502040204020203" pitchFamily="34" charset="0"/>
              </a:rPr>
              <a:t>As I went through school, I still always had the camera out with me and it has never left me since! When I left </a:t>
            </a:r>
            <a:r>
              <a:rPr lang="en-GB" sz="1800" dirty="0" err="1">
                <a:solidFill>
                  <a:srgbClr val="A14F28"/>
                </a:solidFill>
                <a:latin typeface="Bahnschrift SemiLight SemiConde" panose="020B0502040204020203" pitchFamily="34" charset="0"/>
              </a:rPr>
              <a:t>Ellon</a:t>
            </a:r>
            <a:r>
              <a:rPr lang="en-GB" sz="1800" dirty="0">
                <a:solidFill>
                  <a:srgbClr val="A14F28"/>
                </a:solidFill>
                <a:latin typeface="Bahnschrift SemiLight SemiConde" panose="020B0502040204020203" pitchFamily="34" charset="0"/>
              </a:rPr>
              <a:t> Academy I went on to study Art &amp; Design. Some may wonder why I didn’t study photography straight away? The truth is, as much as I loved it, I had never really thought of it as a career and I already knew all the technical terms of a camera! I love all things creative so being able to use my Art &amp; Design qualification within my photography journey has made it all worth while! Almost three years ago, I took the leap and started my own business! </a:t>
            </a:r>
          </a:p>
          <a:p>
            <a:pPr algn="l"/>
            <a:r>
              <a:rPr lang="en-GB" sz="1800" dirty="0">
                <a:solidFill>
                  <a:srgbClr val="A14F28"/>
                </a:solidFill>
                <a:latin typeface="Bahnschrift SemiLight SemiConde" panose="020B0502040204020203" pitchFamily="34" charset="0"/>
              </a:rPr>
              <a:t>I absolutely love my job and the creative side that comes with it.  I have the ability to capture a memory in a special way that you and your families can keep forever. It really is a special job!</a:t>
            </a:r>
          </a:p>
        </p:txBody>
      </p:sp>
      <p:pic>
        <p:nvPicPr>
          <p:cNvPr id="4" name="Picture 4" descr="A person wearing a hat and smiling at the camera&#10;&#10;Description generated with very high confidence">
            <a:extLst>
              <a:ext uri="{FF2B5EF4-FFF2-40B4-BE49-F238E27FC236}">
                <a16:creationId xmlns:a16="http://schemas.microsoft.com/office/drawing/2014/main" id="{A4D48ED8-FDB9-4183-B73B-26583264CA0D}"/>
              </a:ext>
            </a:extLst>
          </p:cNvPr>
          <p:cNvPicPr>
            <a:picLocks noChangeAspect="1"/>
          </p:cNvPicPr>
          <p:nvPr/>
        </p:nvPicPr>
        <p:blipFill>
          <a:blip r:embed="rId2"/>
          <a:stretch>
            <a:fillRect/>
          </a:stretch>
        </p:blipFill>
        <p:spPr>
          <a:xfrm>
            <a:off x="569343" y="1925128"/>
            <a:ext cx="3605841" cy="4143555"/>
          </a:xfrm>
          <a:prstGeom prst="rect">
            <a:avLst/>
          </a:prstGeom>
        </p:spPr>
      </p:pic>
    </p:spTree>
    <p:extLst>
      <p:ext uri="{BB962C8B-B14F-4D97-AF65-F5344CB8AC3E}">
        <p14:creationId xmlns:p14="http://schemas.microsoft.com/office/powerpoint/2010/main" val="1682646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B91D-FDC4-44C2-9910-DC0C81F675CB}"/>
              </a:ext>
            </a:extLst>
          </p:cNvPr>
          <p:cNvSpPr>
            <a:spLocks noGrp="1"/>
          </p:cNvSpPr>
          <p:nvPr>
            <p:ph type="ctrTitle"/>
          </p:nvPr>
        </p:nvSpPr>
        <p:spPr>
          <a:xfrm>
            <a:off x="1768415" y="153761"/>
            <a:ext cx="8414084" cy="906379"/>
          </a:xfrm>
        </p:spPr>
        <p:txBody>
          <a:bodyPr>
            <a:normAutofit/>
          </a:bodyPr>
          <a:lstStyle/>
          <a:p>
            <a:r>
              <a:rPr lang="en-GB" sz="4400" dirty="0">
                <a:solidFill>
                  <a:srgbClr val="102532"/>
                </a:solidFill>
                <a:latin typeface="Bodoni MT Black" panose="02070A03080606020203" pitchFamily="18" charset="0"/>
              </a:rPr>
              <a:t>Let’s get started!</a:t>
            </a:r>
          </a:p>
        </p:txBody>
      </p:sp>
      <p:sp>
        <p:nvSpPr>
          <p:cNvPr id="3" name="Subtitle 2">
            <a:extLst>
              <a:ext uri="{FF2B5EF4-FFF2-40B4-BE49-F238E27FC236}">
                <a16:creationId xmlns:a16="http://schemas.microsoft.com/office/drawing/2014/main" id="{BDC46E0C-4B0E-48B5-8C6A-DDF9FD4335BD}"/>
              </a:ext>
            </a:extLst>
          </p:cNvPr>
          <p:cNvSpPr>
            <a:spLocks noGrp="1"/>
          </p:cNvSpPr>
          <p:nvPr>
            <p:ph type="subTitle" idx="1"/>
          </p:nvPr>
        </p:nvSpPr>
        <p:spPr>
          <a:xfrm>
            <a:off x="1395663" y="1325555"/>
            <a:ext cx="9144000" cy="1378127"/>
          </a:xfrm>
        </p:spPr>
        <p:txBody>
          <a:bodyPr vert="horz" lIns="91440" tIns="45720" rIns="91440" bIns="45720" rtlCol="0" anchor="t">
            <a:normAutofit fontScale="92500" lnSpcReduction="20000"/>
          </a:bodyPr>
          <a:lstStyle/>
          <a:p>
            <a:r>
              <a:rPr lang="en-GB" dirty="0">
                <a:solidFill>
                  <a:srgbClr val="A14F28"/>
                </a:solidFill>
                <a:latin typeface="Bahnschrift SemiLight SemiConde"/>
              </a:rPr>
              <a:t>Have you been using your camera or maybe your parents camera? </a:t>
            </a:r>
            <a:endParaRPr lang="en-GB" dirty="0">
              <a:solidFill>
                <a:srgbClr val="A14F28"/>
              </a:solidFill>
              <a:latin typeface="Bahnschrift SemiLight SemiConde" panose="020B0502040204020203" pitchFamily="34" charset="0"/>
            </a:endParaRPr>
          </a:p>
          <a:p>
            <a:r>
              <a:rPr lang="en-GB" dirty="0">
                <a:solidFill>
                  <a:srgbClr val="A14F28"/>
                </a:solidFill>
                <a:latin typeface="Bahnschrift SemiLight SemiConde"/>
              </a:rPr>
              <a:t>Have you been really happy with what you captured or are you just having a play about?</a:t>
            </a:r>
          </a:p>
          <a:p>
            <a:r>
              <a:rPr lang="en-GB" dirty="0">
                <a:solidFill>
                  <a:srgbClr val="A14F28"/>
                </a:solidFill>
                <a:latin typeface="Bahnschrift SemiLight SemiConde"/>
              </a:rPr>
              <a:t>Great! We have something to start with!</a:t>
            </a:r>
            <a:endParaRPr lang="en-GB" dirty="0">
              <a:solidFill>
                <a:srgbClr val="A14F28"/>
              </a:solidFill>
              <a:latin typeface="Bahnschrift SemiLight SemiConde" panose="020B0502040204020203" pitchFamily="34" charset="0"/>
            </a:endParaRPr>
          </a:p>
        </p:txBody>
      </p:sp>
      <p:sp>
        <p:nvSpPr>
          <p:cNvPr id="4" name="Title 1">
            <a:extLst>
              <a:ext uri="{FF2B5EF4-FFF2-40B4-BE49-F238E27FC236}">
                <a16:creationId xmlns:a16="http://schemas.microsoft.com/office/drawing/2014/main" id="{5AA82B5C-6524-43A3-8BD1-022AFC4BC7BF}"/>
              </a:ext>
            </a:extLst>
          </p:cNvPr>
          <p:cNvSpPr txBox="1">
            <a:spLocks/>
          </p:cNvSpPr>
          <p:nvPr/>
        </p:nvSpPr>
        <p:spPr>
          <a:xfrm>
            <a:off x="1861262" y="2803453"/>
            <a:ext cx="8414084" cy="906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dirty="0">
                <a:solidFill>
                  <a:srgbClr val="102532"/>
                </a:solidFill>
                <a:latin typeface="Bodoni MT Black" panose="02070A03080606020203" pitchFamily="18" charset="0"/>
              </a:rPr>
              <a:t>Let me share some tips with you on how to improve your photography!</a:t>
            </a:r>
          </a:p>
        </p:txBody>
      </p:sp>
      <p:sp>
        <p:nvSpPr>
          <p:cNvPr id="5" name="Subtitle 2">
            <a:extLst>
              <a:ext uri="{FF2B5EF4-FFF2-40B4-BE49-F238E27FC236}">
                <a16:creationId xmlns:a16="http://schemas.microsoft.com/office/drawing/2014/main" id="{BE32B258-19F5-4D08-986A-CF437FD8D4F2}"/>
              </a:ext>
            </a:extLst>
          </p:cNvPr>
          <p:cNvSpPr txBox="1">
            <a:spLocks/>
          </p:cNvSpPr>
          <p:nvPr/>
        </p:nvSpPr>
        <p:spPr>
          <a:xfrm>
            <a:off x="1568191" y="4150992"/>
            <a:ext cx="9144000" cy="11624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A14F28"/>
                </a:solidFill>
                <a:latin typeface="Bahnschrift SemiLight SemiConde" panose="020B0502040204020203" pitchFamily="34" charset="0"/>
              </a:rPr>
              <a:t>In this presentation we will go over 4  simple tips!</a:t>
            </a:r>
          </a:p>
          <a:p>
            <a:pPr marL="342900" indent="-342900">
              <a:buFont typeface="Arial" panose="020B0604020202020204" pitchFamily="34" charset="0"/>
              <a:buChar char="•"/>
            </a:pPr>
            <a:r>
              <a:rPr lang="en-GB" sz="2000" dirty="0">
                <a:solidFill>
                  <a:srgbClr val="A14F28"/>
                </a:solidFill>
                <a:latin typeface="Bahnschrift SemiLight SemiConde" panose="020B0502040204020203" pitchFamily="34" charset="0"/>
              </a:rPr>
              <a:t>Settings</a:t>
            </a:r>
          </a:p>
          <a:p>
            <a:pPr marL="342900" indent="-342900">
              <a:buFont typeface="Arial" panose="020B0604020202020204" pitchFamily="34" charset="0"/>
              <a:buChar char="•"/>
            </a:pPr>
            <a:r>
              <a:rPr lang="en-GB" sz="2000" dirty="0">
                <a:solidFill>
                  <a:srgbClr val="A14F28"/>
                </a:solidFill>
                <a:latin typeface="Bahnschrift SemiLight SemiConde" panose="020B0502040204020203" pitchFamily="34" charset="0"/>
              </a:rPr>
              <a:t>Lighting</a:t>
            </a:r>
          </a:p>
          <a:p>
            <a:pPr marL="342900" indent="-342900">
              <a:buFont typeface="Arial" panose="020B0604020202020204" pitchFamily="34" charset="0"/>
              <a:buChar char="•"/>
            </a:pPr>
            <a:r>
              <a:rPr lang="en-GB" sz="2000" dirty="0">
                <a:solidFill>
                  <a:srgbClr val="A14F28"/>
                </a:solidFill>
                <a:latin typeface="Bahnschrift SemiLight SemiConde" panose="020B0502040204020203" pitchFamily="34" charset="0"/>
              </a:rPr>
              <a:t>Positioning</a:t>
            </a:r>
          </a:p>
          <a:p>
            <a:pPr marL="342900" indent="-342900">
              <a:buFont typeface="Arial" panose="020B0604020202020204" pitchFamily="34" charset="0"/>
              <a:buChar char="•"/>
            </a:pPr>
            <a:r>
              <a:rPr lang="en-GB" sz="2000" dirty="0">
                <a:solidFill>
                  <a:srgbClr val="A14F28"/>
                </a:solidFill>
                <a:latin typeface="Bahnschrift SemiLight SemiConde" panose="020B0502040204020203" pitchFamily="34" charset="0"/>
              </a:rPr>
              <a:t>Have fun</a:t>
            </a:r>
          </a:p>
        </p:txBody>
      </p:sp>
      <p:pic>
        <p:nvPicPr>
          <p:cNvPr id="1032" name="Picture 8" descr="Camera png drawing » PNG Image">
            <a:extLst>
              <a:ext uri="{FF2B5EF4-FFF2-40B4-BE49-F238E27FC236}">
                <a16:creationId xmlns:a16="http://schemas.microsoft.com/office/drawing/2014/main" id="{F45C12A7-B4E8-4968-AF80-6AB5DBE2F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11" y="4515494"/>
            <a:ext cx="2438400" cy="160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9883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14F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7DCF-16C5-4268-8A16-4D70FC70DFA5}"/>
              </a:ext>
            </a:extLst>
          </p:cNvPr>
          <p:cNvSpPr>
            <a:spLocks noGrp="1"/>
          </p:cNvSpPr>
          <p:nvPr>
            <p:ph type="ctrTitle"/>
          </p:nvPr>
        </p:nvSpPr>
        <p:spPr>
          <a:xfrm>
            <a:off x="1803661" y="5236929"/>
            <a:ext cx="8584676" cy="1044301"/>
          </a:xfrm>
        </p:spPr>
        <p:txBody>
          <a:bodyPr anchor="t">
            <a:normAutofit/>
          </a:bodyPr>
          <a:lstStyle/>
          <a:p>
            <a:r>
              <a:rPr lang="en-GB" sz="4800" dirty="0">
                <a:latin typeface="Bodoni MT Black" panose="02070A03080606020203" pitchFamily="18" charset="0"/>
              </a:rPr>
              <a:t>THE THREE KINGS</a:t>
            </a:r>
          </a:p>
        </p:txBody>
      </p:sp>
      <p:sp>
        <p:nvSpPr>
          <p:cNvPr id="3" name="Subtitle 2">
            <a:extLst>
              <a:ext uri="{FF2B5EF4-FFF2-40B4-BE49-F238E27FC236}">
                <a16:creationId xmlns:a16="http://schemas.microsoft.com/office/drawing/2014/main" id="{C3E2E6B0-5A7E-44B3-99FB-47F20E08F1C4}"/>
              </a:ext>
            </a:extLst>
          </p:cNvPr>
          <p:cNvSpPr>
            <a:spLocks noGrp="1"/>
          </p:cNvSpPr>
          <p:nvPr>
            <p:ph type="subTitle" idx="1"/>
          </p:nvPr>
        </p:nvSpPr>
        <p:spPr>
          <a:xfrm>
            <a:off x="2280862" y="4637988"/>
            <a:ext cx="7630276" cy="462284"/>
          </a:xfrm>
        </p:spPr>
        <p:txBody>
          <a:bodyPr anchor="b">
            <a:noAutofit/>
          </a:bodyPr>
          <a:lstStyle/>
          <a:p>
            <a:r>
              <a:rPr lang="en-GB" sz="1200" dirty="0">
                <a:latin typeface="Bahnschrift SemiLight SemiConde"/>
              </a:rPr>
              <a:t>“The three kings” are the three main settings we use when using our camera! You choose these settings depending on the lighting and object. A lot of people will use their camera in Auto (the green camera option on the camera settings dial) This is when the camera chooses the settings for you and can photograph away as you like and not have to worry about the settings but sometimes the camera doesn’t choose the right setting so you might not get the picture you are looking for!</a:t>
            </a:r>
          </a:p>
        </p:txBody>
      </p:sp>
      <p:sp>
        <p:nvSpPr>
          <p:cNvPr id="87" name="Oval 86">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314E5615-7959-4B9B-A934-1B1D79C4D77B}"/>
              </a:ext>
            </a:extLst>
          </p:cNvPr>
          <p:cNvSpPr txBox="1">
            <a:spLocks/>
          </p:cNvSpPr>
          <p:nvPr/>
        </p:nvSpPr>
        <p:spPr>
          <a:xfrm>
            <a:off x="1381654" y="4501331"/>
            <a:ext cx="9144000" cy="10062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solidFill>
                <a:srgbClr val="BAA871"/>
              </a:solidFill>
              <a:latin typeface="Bahnschrift SemiLight SemiConde" panose="020B0502040204020203" pitchFamily="34" charset="0"/>
            </a:endParaRPr>
          </a:p>
        </p:txBody>
      </p:sp>
      <p:sp>
        <p:nvSpPr>
          <p:cNvPr id="27" name="Title 1">
            <a:extLst>
              <a:ext uri="{FF2B5EF4-FFF2-40B4-BE49-F238E27FC236}">
                <a16:creationId xmlns:a16="http://schemas.microsoft.com/office/drawing/2014/main" id="{CC6979A8-6261-4B19-909B-9A93D13452E1}"/>
              </a:ext>
            </a:extLst>
          </p:cNvPr>
          <p:cNvSpPr txBox="1">
            <a:spLocks/>
          </p:cNvSpPr>
          <p:nvPr/>
        </p:nvSpPr>
        <p:spPr>
          <a:xfrm>
            <a:off x="1639071" y="2169892"/>
            <a:ext cx="1484330" cy="77741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rgbClr val="102532"/>
                </a:solidFill>
                <a:latin typeface="Bodoni MT Black" panose="02070A03080606020203" pitchFamily="18" charset="0"/>
              </a:rPr>
              <a:t>ISO</a:t>
            </a:r>
          </a:p>
        </p:txBody>
      </p:sp>
      <p:sp>
        <p:nvSpPr>
          <p:cNvPr id="28" name="Title 1">
            <a:extLst>
              <a:ext uri="{FF2B5EF4-FFF2-40B4-BE49-F238E27FC236}">
                <a16:creationId xmlns:a16="http://schemas.microsoft.com/office/drawing/2014/main" id="{9A28D7A6-EBE5-4E1D-8284-CB98E6E0D880}"/>
              </a:ext>
            </a:extLst>
          </p:cNvPr>
          <p:cNvSpPr txBox="1">
            <a:spLocks/>
          </p:cNvSpPr>
          <p:nvPr/>
        </p:nvSpPr>
        <p:spPr>
          <a:xfrm>
            <a:off x="8243168" y="2169892"/>
            <a:ext cx="3135194" cy="7774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dirty="0">
                <a:solidFill>
                  <a:srgbClr val="102532"/>
                </a:solidFill>
                <a:latin typeface="Bodoni MT Black" panose="02070A03080606020203" pitchFamily="18" charset="0"/>
              </a:rPr>
              <a:t>APERTURE</a:t>
            </a:r>
          </a:p>
        </p:txBody>
      </p:sp>
      <p:sp>
        <p:nvSpPr>
          <p:cNvPr id="29" name="Title 1">
            <a:extLst>
              <a:ext uri="{FF2B5EF4-FFF2-40B4-BE49-F238E27FC236}">
                <a16:creationId xmlns:a16="http://schemas.microsoft.com/office/drawing/2014/main" id="{B039AB7C-1729-4759-BD0E-C6F5A220136E}"/>
              </a:ext>
            </a:extLst>
          </p:cNvPr>
          <p:cNvSpPr txBox="1">
            <a:spLocks/>
          </p:cNvSpPr>
          <p:nvPr/>
        </p:nvSpPr>
        <p:spPr>
          <a:xfrm>
            <a:off x="4735286" y="2169892"/>
            <a:ext cx="2721427" cy="7774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dirty="0">
                <a:solidFill>
                  <a:srgbClr val="102532"/>
                </a:solidFill>
                <a:latin typeface="Bodoni MT Black" panose="02070A03080606020203" pitchFamily="18" charset="0"/>
              </a:rPr>
              <a:t>SHUTTER</a:t>
            </a:r>
          </a:p>
        </p:txBody>
      </p:sp>
      <p:sp>
        <p:nvSpPr>
          <p:cNvPr id="30" name="Subtitle 2">
            <a:extLst>
              <a:ext uri="{FF2B5EF4-FFF2-40B4-BE49-F238E27FC236}">
                <a16:creationId xmlns:a16="http://schemas.microsoft.com/office/drawing/2014/main" id="{45C18C8C-3210-4F7F-A70A-22C36A15E4BC}"/>
              </a:ext>
            </a:extLst>
          </p:cNvPr>
          <p:cNvSpPr txBox="1">
            <a:spLocks/>
          </p:cNvSpPr>
          <p:nvPr/>
        </p:nvSpPr>
        <p:spPr>
          <a:xfrm>
            <a:off x="2280861" y="5793964"/>
            <a:ext cx="7630276" cy="46228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300" dirty="0">
                <a:latin typeface="Bahnschrift SemiLight SemiConde" panose="020B0502040204020203" pitchFamily="34" charset="0"/>
              </a:rPr>
              <a:t>But what do these mean? Let’s go!</a:t>
            </a:r>
          </a:p>
        </p:txBody>
      </p:sp>
    </p:spTree>
    <p:extLst>
      <p:ext uri="{BB962C8B-B14F-4D97-AF65-F5344CB8AC3E}">
        <p14:creationId xmlns:p14="http://schemas.microsoft.com/office/powerpoint/2010/main" val="183548648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C91BFEE-DD8C-4E0D-919E-3EE8800E23A2}"/>
              </a:ext>
            </a:extLst>
          </p:cNvPr>
          <p:cNvSpPr>
            <a:spLocks noGrp="1"/>
          </p:cNvSpPr>
          <p:nvPr>
            <p:ph type="title"/>
          </p:nvPr>
        </p:nvSpPr>
        <p:spPr>
          <a:xfrm>
            <a:off x="767290" y="1166932"/>
            <a:ext cx="3582073" cy="4279709"/>
          </a:xfrm>
        </p:spPr>
        <p:txBody>
          <a:bodyPr anchor="ctr">
            <a:normAutofit/>
          </a:bodyPr>
          <a:lstStyle/>
          <a:p>
            <a:r>
              <a:rPr lang="en-GB" sz="4800" dirty="0">
                <a:solidFill>
                  <a:schemeClr val="bg1"/>
                </a:solidFill>
                <a:latin typeface="Bodoni MT Black" panose="02070A03080606020203" pitchFamily="18" charset="0"/>
              </a:rPr>
              <a:t>The First King -</a:t>
            </a:r>
            <a:br>
              <a:rPr lang="en-GB" sz="4800" dirty="0">
                <a:solidFill>
                  <a:schemeClr val="bg1"/>
                </a:solidFill>
                <a:latin typeface="Bodoni MT Black" panose="02070A03080606020203" pitchFamily="18" charset="0"/>
              </a:rPr>
            </a:br>
            <a:r>
              <a:rPr lang="en-GB" sz="4800" dirty="0">
                <a:solidFill>
                  <a:schemeClr val="bg1"/>
                </a:solidFill>
                <a:latin typeface="Bodoni MT Black" panose="02070A03080606020203" pitchFamily="18" charset="0"/>
              </a:rPr>
              <a:t>ISO</a:t>
            </a:r>
          </a:p>
        </p:txBody>
      </p:sp>
      <p:sp>
        <p:nvSpPr>
          <p:cNvPr id="3" name="Content Placeholder 2">
            <a:extLst>
              <a:ext uri="{FF2B5EF4-FFF2-40B4-BE49-F238E27FC236}">
                <a16:creationId xmlns:a16="http://schemas.microsoft.com/office/drawing/2014/main" id="{2369EC4F-992B-4DBA-A28F-0929ACD418D6}"/>
              </a:ext>
            </a:extLst>
          </p:cNvPr>
          <p:cNvSpPr>
            <a:spLocks noGrp="1"/>
          </p:cNvSpPr>
          <p:nvPr>
            <p:ph idx="1"/>
          </p:nvPr>
        </p:nvSpPr>
        <p:spPr>
          <a:xfrm>
            <a:off x="5588241" y="419309"/>
            <a:ext cx="5716988" cy="6134389"/>
          </a:xfrm>
        </p:spPr>
        <p:txBody>
          <a:bodyPr anchor="ctr">
            <a:noAutofit/>
          </a:bodyPr>
          <a:lstStyle/>
          <a:p>
            <a:r>
              <a:rPr lang="en-GB" sz="1800" dirty="0">
                <a:latin typeface="Bahnschrift SemiLight SemiConde"/>
              </a:rPr>
              <a:t>ISO is your camera’s sensitivity to light. You choose your ISO setting on your camera depending on the situation you are photography.</a:t>
            </a:r>
          </a:p>
          <a:p>
            <a:r>
              <a:rPr lang="en-GB" sz="1800" dirty="0">
                <a:latin typeface="Bahnschrift SemiLight SemiConde"/>
              </a:rPr>
              <a:t>Your ISO setting can range from 100 to 32,000!</a:t>
            </a:r>
          </a:p>
          <a:p>
            <a:r>
              <a:rPr lang="en-GB" sz="1800" dirty="0">
                <a:latin typeface="Bahnschrift SemiLight SemiConde"/>
              </a:rPr>
              <a:t>The easy way to remember it is, if you are outside on a sunny morning or afternoon you are best to have your camera set to a low ISO of around 100-300.  Lower ISO settings are less sensitive to light and make your images super sharp! As the day goes on you will need to adjust your ISO setting to a higher number, maybe all the way up to 1000. The darker it is, the higher the ISO needs to be. A high ISO is sensitive to light and can cause your images to look a little grainy if you go too high!</a:t>
            </a:r>
          </a:p>
          <a:p>
            <a:r>
              <a:rPr lang="en-GB" sz="1800" dirty="0">
                <a:latin typeface="Bahnschrift SemiLight SemiConde"/>
              </a:rPr>
              <a:t>Where can I find this setting on my camera? There should be a dial at the top of your camera to change this setting with a sign saying “ISO”, for a digital camera it may be in your menu. On a touch phone, you can tap your screen whilst focusing on an object and slide your finger up and down to change the lighting setting.</a:t>
            </a:r>
          </a:p>
        </p:txBody>
      </p:sp>
    </p:spTree>
    <p:extLst>
      <p:ext uri="{BB962C8B-B14F-4D97-AF65-F5344CB8AC3E}">
        <p14:creationId xmlns:p14="http://schemas.microsoft.com/office/powerpoint/2010/main" val="3860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D0618575-5664-4827-9F88-06B9FDF0DEC5}"/>
              </a:ext>
            </a:extLst>
          </p:cNvPr>
          <p:cNvSpPr txBox="1">
            <a:spLocks/>
          </p:cNvSpPr>
          <p:nvPr/>
        </p:nvSpPr>
        <p:spPr>
          <a:xfrm>
            <a:off x="767290" y="1289146"/>
            <a:ext cx="4153626" cy="4279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kern="1200">
                <a:solidFill>
                  <a:schemeClr val="bg1"/>
                </a:solidFill>
                <a:latin typeface="Bodoni MT Black" panose="02070A03080606020203" pitchFamily="18" charset="0"/>
              </a:rPr>
              <a:t>The Second King -</a:t>
            </a:r>
            <a:br>
              <a:rPr lang="en-US" sz="5400" kern="1200">
                <a:solidFill>
                  <a:schemeClr val="bg1"/>
                </a:solidFill>
                <a:latin typeface="Bodoni MT Black" panose="02070A03080606020203" pitchFamily="18" charset="0"/>
              </a:rPr>
            </a:br>
            <a:r>
              <a:rPr lang="en-US" sz="5400" kern="1200">
                <a:solidFill>
                  <a:schemeClr val="bg1"/>
                </a:solidFill>
                <a:latin typeface="Bodoni MT Black" panose="02070A03080606020203" pitchFamily="18" charset="0"/>
              </a:rPr>
              <a:t>Shutter</a:t>
            </a:r>
            <a:endParaRPr lang="en-US" sz="5400" kern="1200" dirty="0">
              <a:solidFill>
                <a:schemeClr val="bg1"/>
              </a:solidFill>
              <a:latin typeface="Bodoni MT Black" panose="02070A03080606020203" pitchFamily="18" charset="0"/>
            </a:endParaRPr>
          </a:p>
        </p:txBody>
      </p:sp>
      <p:grpSp>
        <p:nvGrpSpPr>
          <p:cNvPr id="14" name="Group 13">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5"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Content Placeholder 2">
            <a:extLst>
              <a:ext uri="{FF2B5EF4-FFF2-40B4-BE49-F238E27FC236}">
                <a16:creationId xmlns:a16="http://schemas.microsoft.com/office/drawing/2014/main" id="{DA4D5FA0-D25B-46B4-AA86-1301310EAE07}"/>
              </a:ext>
            </a:extLst>
          </p:cNvPr>
          <p:cNvSpPr txBox="1">
            <a:spLocks/>
          </p:cNvSpPr>
          <p:nvPr/>
        </p:nvSpPr>
        <p:spPr>
          <a:xfrm>
            <a:off x="6438122" y="1854601"/>
            <a:ext cx="5565265" cy="5073006"/>
          </a:xfrm>
          <a:prstGeom prst="rect">
            <a:avLst/>
          </a:prstGeom>
        </p:spPr>
        <p:txBody>
          <a:bodyPr vert="horz" lIns="91440" tIns="45720" rIns="91440" bIns="45720" rtlCol="0" anchor="ct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buFont typeface="Arial" panose="020B0604020202020204" pitchFamily="34" charset="0"/>
              <a:buChar char="•"/>
            </a:pPr>
            <a:r>
              <a:rPr lang="en-US" sz="3200" dirty="0"/>
              <a:t>Our </a:t>
            </a:r>
            <a:r>
              <a:rPr lang="en-US" sz="3200" dirty="0" err="1"/>
              <a:t>camera’s</a:t>
            </a:r>
            <a:r>
              <a:rPr lang="en-US" sz="3200" dirty="0"/>
              <a:t> have a shutter inside them! This is what the clicking sound is when you take your photograph!</a:t>
            </a:r>
          </a:p>
          <a:p>
            <a:pPr marL="342900" indent="-228600">
              <a:buFont typeface="Arial" panose="020B0604020202020204" pitchFamily="34" charset="0"/>
              <a:buChar char="•"/>
            </a:pPr>
            <a:r>
              <a:rPr lang="en-US" sz="3200" dirty="0"/>
              <a:t>To use the</a:t>
            </a:r>
            <a:r>
              <a:rPr lang="en-US" sz="3200" dirty="0">
                <a:solidFill>
                  <a:srgbClr val="102532"/>
                </a:solidFill>
              </a:rPr>
              <a:t> shutter in our camera’s we have to set the speed of it. Again a little like ISO you can change your shutter from a low to high number. They can go as low as 10 (slow objects) and all the way up 10,000 (fast objects). The lower the shutter number the less your object will be in focus. We tend to only use low shutter numbers for taking photographs of still objects. Maybe a toy or a plant! If you were photographing a fast mov</a:t>
            </a:r>
            <a:r>
              <a:rPr lang="en-US" sz="3200" dirty="0"/>
              <a:t>ing person you would want to have your shutter at a high number such as 300+ to get them in focus.</a:t>
            </a:r>
            <a:endParaRPr lang="en-US" sz="3200" dirty="0">
              <a:cs typeface="Calibri"/>
            </a:endParaRPr>
          </a:p>
          <a:p>
            <a:pPr marL="342900" indent="-228600">
              <a:buFont typeface="Arial" panose="020B0604020202020204" pitchFamily="34" charset="0"/>
              <a:buChar char="•"/>
            </a:pPr>
            <a:r>
              <a:rPr lang="en-US" sz="3200" dirty="0"/>
              <a:t>A slow shutter is brighter in a dark light. So the slower the shutter, the more light is let into your photo. A fast shutter means less light will be in your images. This is when you would adjust your ISO to make your images a little brighter with a faster shutter!</a:t>
            </a:r>
            <a:endParaRPr lang="en-US" sz="3200" dirty="0">
              <a:cs typeface="Calibri" panose="020F0502020204030204"/>
            </a:endParaRPr>
          </a:p>
          <a:p>
            <a:pPr marL="342900" indent="-228600">
              <a:buFont typeface="Arial" panose="020B0604020202020204" pitchFamily="34" charset="0"/>
              <a:buChar char="•"/>
            </a:pPr>
            <a:r>
              <a:rPr lang="en-US" sz="3200" dirty="0"/>
              <a:t>The shutter on your camera will be the opposite dial to the aperture dial. On a phone you can adjust the shutter speed by choosing the number you want the speed to be at.</a:t>
            </a:r>
            <a:endParaRPr lang="en-US" sz="3200" dirty="0">
              <a:cs typeface="Calibri" panose="020F0502020204030204"/>
            </a:endParaRPr>
          </a:p>
          <a:p>
            <a:pPr indent="-228600" algn="l">
              <a:buFont typeface="Arial" panose="020B0604020202020204" pitchFamily="34" charset="0"/>
              <a:buChar char="•"/>
            </a:pPr>
            <a:endParaRPr lang="en-US" sz="1100" dirty="0"/>
          </a:p>
        </p:txBody>
      </p:sp>
    </p:spTree>
    <p:extLst>
      <p:ext uri="{BB962C8B-B14F-4D97-AF65-F5344CB8AC3E}">
        <p14:creationId xmlns:p14="http://schemas.microsoft.com/office/powerpoint/2010/main" val="327173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3F923B-4CEE-45E4-B3CB-4A3C5D16A5AD}"/>
              </a:ext>
            </a:extLst>
          </p:cNvPr>
          <p:cNvSpPr txBox="1">
            <a:spLocks/>
          </p:cNvSpPr>
          <p:nvPr/>
        </p:nvSpPr>
        <p:spPr>
          <a:xfrm>
            <a:off x="838200" y="40345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102532"/>
                </a:solidFill>
                <a:latin typeface="Bodoni MT Black" panose="02070A03080606020203" pitchFamily="18" charset="0"/>
              </a:rPr>
              <a:t>The Third King</a:t>
            </a:r>
            <a:br>
              <a:rPr lang="en-GB" sz="4400" dirty="0">
                <a:solidFill>
                  <a:srgbClr val="A14F28"/>
                </a:solidFill>
                <a:latin typeface="Bodoni MT Black" panose="02070A03080606020203" pitchFamily="18" charset="0"/>
              </a:rPr>
            </a:br>
            <a:r>
              <a:rPr lang="en-GB" sz="4400" dirty="0">
                <a:solidFill>
                  <a:srgbClr val="102532"/>
                </a:solidFill>
                <a:latin typeface="Bodoni MT Black" panose="02070A03080606020203" pitchFamily="18" charset="0"/>
              </a:rPr>
              <a:t>Aperture</a:t>
            </a:r>
          </a:p>
        </p:txBody>
      </p:sp>
      <p:sp>
        <p:nvSpPr>
          <p:cNvPr id="5" name="Content Placeholder 2">
            <a:extLst>
              <a:ext uri="{FF2B5EF4-FFF2-40B4-BE49-F238E27FC236}">
                <a16:creationId xmlns:a16="http://schemas.microsoft.com/office/drawing/2014/main" id="{6A88690F-DB0E-4AA1-A126-542DA56DDE78}"/>
              </a:ext>
            </a:extLst>
          </p:cNvPr>
          <p:cNvSpPr txBox="1">
            <a:spLocks/>
          </p:cNvSpPr>
          <p:nvPr/>
        </p:nvSpPr>
        <p:spPr>
          <a:xfrm>
            <a:off x="838200" y="2103211"/>
            <a:ext cx="10515600" cy="1992928"/>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sz="1500" dirty="0">
                <a:solidFill>
                  <a:srgbClr val="A14F28"/>
                </a:solidFill>
                <a:latin typeface="Bahnschrift SemiLight SemiConde" panose="020B0502040204020203" pitchFamily="34" charset="0"/>
              </a:rPr>
              <a:t>Aperture controls the opening and closing of the lens. We call this the depth of field. This is how you get a blurry background for your photos! </a:t>
            </a:r>
          </a:p>
          <a:p>
            <a:pPr marL="342900" indent="-342900">
              <a:buFont typeface="Arial" panose="020B0604020202020204" pitchFamily="34" charset="0"/>
              <a:buChar char="•"/>
            </a:pPr>
            <a:r>
              <a:rPr lang="en-GB" sz="1500" dirty="0">
                <a:solidFill>
                  <a:srgbClr val="A14F28"/>
                </a:solidFill>
                <a:latin typeface="Bahnschrift SemiLight SemiConde" panose="020B0502040204020203" pitchFamily="34" charset="0"/>
              </a:rPr>
              <a:t>Aperture settings can range from F1.4 to F14</a:t>
            </a:r>
          </a:p>
          <a:p>
            <a:r>
              <a:rPr lang="en-GB" sz="1500" dirty="0">
                <a:solidFill>
                  <a:srgbClr val="A14F28"/>
                </a:solidFill>
                <a:latin typeface="Bahnschrift SemiLight SemiConde" panose="020B0502040204020203" pitchFamily="34" charset="0"/>
              </a:rPr>
              <a:t>Fun fact! Just to make things complicated –  A high aperture actually starts from f1.4 not f14 and a low starts from the highest number rather than the lowest!</a:t>
            </a:r>
          </a:p>
          <a:p>
            <a:pPr marL="342900" indent="-342900">
              <a:buFont typeface="Arial" panose="020B0604020202020204" pitchFamily="34" charset="0"/>
              <a:buChar char="•"/>
            </a:pPr>
            <a:r>
              <a:rPr lang="en-GB" sz="1500" dirty="0">
                <a:solidFill>
                  <a:srgbClr val="A14F28"/>
                </a:solidFill>
                <a:latin typeface="Bahnschrift SemiLight SemiConde"/>
              </a:rPr>
              <a:t>So for a super blurry background you should want to shoot at a high aperture. Such as 1.4,1.8 or 2.8! If you were looking to do a landscape you would be looking to do a low f stop of f10 up!</a:t>
            </a:r>
          </a:p>
          <a:p>
            <a:pPr marL="342900" indent="-342900">
              <a:buFont typeface="Arial" panose="020B0604020202020204" pitchFamily="34" charset="0"/>
              <a:buChar char="•"/>
            </a:pPr>
            <a:r>
              <a:rPr lang="en-GB" sz="1500" dirty="0">
                <a:solidFill>
                  <a:srgbClr val="A14F28"/>
                </a:solidFill>
                <a:latin typeface="Bahnschrift SemiLight SemiConde" panose="020B0502040204020203" pitchFamily="34" charset="0"/>
              </a:rPr>
              <a:t>You decide your aperture setting depending on the light you have around you when photographing. If you used a high aperture (f1.4) this let’s in more light through your lens or phone camera. If you used a low aperture, this let’s in  less light. You would use a low aperture on really sunny days to let in less light through the lens or phone camera.</a:t>
            </a:r>
          </a:p>
        </p:txBody>
      </p:sp>
      <p:pic>
        <p:nvPicPr>
          <p:cNvPr id="3078" name="Picture 6" descr="What Is An f/stop? – Dragonfly Art">
            <a:extLst>
              <a:ext uri="{FF2B5EF4-FFF2-40B4-BE49-F238E27FC236}">
                <a16:creationId xmlns:a16="http://schemas.microsoft.com/office/drawing/2014/main" id="{EB5FB6E4-3DC3-40EA-850B-7E6ED876B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20" y="4236098"/>
            <a:ext cx="6318360" cy="241662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EA3BB346-E055-44F9-A7B1-0DD2A5C45A18}"/>
              </a:ext>
            </a:extLst>
          </p:cNvPr>
          <p:cNvSpPr txBox="1">
            <a:spLocks/>
          </p:cNvSpPr>
          <p:nvPr/>
        </p:nvSpPr>
        <p:spPr>
          <a:xfrm>
            <a:off x="9377266" y="5128987"/>
            <a:ext cx="2603240" cy="85864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dirty="0">
                <a:solidFill>
                  <a:srgbClr val="102532"/>
                </a:solidFill>
                <a:latin typeface="Bahnschrift SemiLight SemiConde" panose="020B0502040204020203" pitchFamily="34" charset="0"/>
              </a:rPr>
              <a:t>If you look for this circle sign on your phone you will be able to adjust your blurry background from there! On a camera you spin your aperture dial to adjust</a:t>
            </a:r>
            <a:r>
              <a:rPr lang="en-GB" sz="1500" dirty="0">
                <a:solidFill>
                  <a:srgbClr val="A14F28"/>
                </a:solidFill>
                <a:latin typeface="Bahnschrift SemiLight SemiConde" panose="020B0502040204020203" pitchFamily="34" charset="0"/>
              </a:rPr>
              <a:t>.</a:t>
            </a:r>
          </a:p>
        </p:txBody>
      </p:sp>
    </p:spTree>
    <p:extLst>
      <p:ext uri="{BB962C8B-B14F-4D97-AF65-F5344CB8AC3E}">
        <p14:creationId xmlns:p14="http://schemas.microsoft.com/office/powerpoint/2010/main" val="323716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8B005C09-0B75-4020-8A9A-E451E079E930}"/>
              </a:ext>
            </a:extLst>
          </p:cNvPr>
          <p:cNvSpPr>
            <a:spLocks noGrp="1"/>
          </p:cNvSpPr>
          <p:nvPr>
            <p:ph type="subTitle" idx="1"/>
          </p:nvPr>
        </p:nvSpPr>
        <p:spPr>
          <a:xfrm>
            <a:off x="6602228" y="227228"/>
            <a:ext cx="4805691" cy="838831"/>
          </a:xfrm>
        </p:spPr>
        <p:txBody>
          <a:bodyPr anchor="b">
            <a:normAutofit fontScale="77500" lnSpcReduction="20000"/>
          </a:bodyPr>
          <a:lstStyle/>
          <a:p>
            <a:r>
              <a:rPr lang="en-GB" sz="1800" dirty="0">
                <a:solidFill>
                  <a:srgbClr val="A14F28"/>
                </a:solidFill>
                <a:latin typeface="Bodoni MT Black" panose="02070A03080606020203" pitchFamily="18" charset="0"/>
              </a:rPr>
              <a:t>And here are the three kings all together! This is also known as the exposure triangle.</a:t>
            </a:r>
          </a:p>
          <a:p>
            <a:r>
              <a:rPr lang="en-GB" sz="1800" dirty="0">
                <a:solidFill>
                  <a:srgbClr val="A14F28"/>
                </a:solidFill>
                <a:latin typeface="Bodoni MT Black" panose="02070A03080606020203" pitchFamily="18" charset="0"/>
              </a:rPr>
              <a:t>… are you still with me or having you falling asleep? </a:t>
            </a:r>
            <a:r>
              <a:rPr lang="en-GB" sz="1800" dirty="0">
                <a:solidFill>
                  <a:srgbClr val="A14F28"/>
                </a:solidFill>
                <a:latin typeface="Bodoni MT Black" panose="02070A03080606020203" pitchFamily="18" charset="0"/>
                <a:sym typeface="Wingdings" panose="05000000000000000000" pitchFamily="2" charset="2"/>
              </a:rPr>
              <a:t>We are almost at the fun stuff!</a:t>
            </a:r>
            <a:endParaRPr lang="en-GB" sz="1800" dirty="0">
              <a:solidFill>
                <a:srgbClr val="A14F28"/>
              </a:solidFill>
              <a:latin typeface="Bodoni MT Black" panose="02070A03080606020203" pitchFamily="18" charset="0"/>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The Exposure Triangle - A Beginner's Guide">
            <a:extLst>
              <a:ext uri="{FF2B5EF4-FFF2-40B4-BE49-F238E27FC236}">
                <a16:creationId xmlns:a16="http://schemas.microsoft.com/office/drawing/2014/main" id="{E7381330-911C-49E3-BD3F-109A7B66A7E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708" r="29929"/>
          <a:stretch/>
        </p:blipFill>
        <p:spPr bwMode="auto">
          <a:xfrm>
            <a:off x="-306" y="1047355"/>
            <a:ext cx="4868248" cy="5602117"/>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A8296D5-3006-4722-90F7-CF4C25DCBB77}"/>
              </a:ext>
            </a:extLst>
          </p:cNvPr>
          <p:cNvSpPr txBox="1">
            <a:spLocks/>
          </p:cNvSpPr>
          <p:nvPr/>
        </p:nvSpPr>
        <p:spPr>
          <a:xfrm>
            <a:off x="6726172" y="1469707"/>
            <a:ext cx="4805691" cy="1442680"/>
          </a:xfrm>
          <a:prstGeom prst="rect">
            <a:avLst/>
          </a:prstGeom>
        </p:spPr>
        <p:txBody>
          <a:bodyPr vert="horz" lIns="91440" tIns="45720" rIns="91440" bIns="45720" rtlCol="0" anchor="b">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6400" dirty="0">
                <a:solidFill>
                  <a:srgbClr val="A14F28"/>
                </a:solidFill>
                <a:latin typeface="Bahnschrift SemiLight SemiConde" panose="020B0502040204020203" pitchFamily="34" charset="0"/>
              </a:rPr>
              <a:t>In short - you need to set your ISO first to suit the lighting around you then choose your shutter speed depending if it is a still object or a fast moving object then set your aperture depending if you want a blurry background or not. </a:t>
            </a:r>
          </a:p>
          <a:p>
            <a:r>
              <a:rPr lang="en-GB" sz="6400" dirty="0">
                <a:solidFill>
                  <a:srgbClr val="A14F28"/>
                </a:solidFill>
                <a:latin typeface="Bahnschrift SemiLight SemiConde" panose="020B0502040204020203" pitchFamily="34" charset="0"/>
              </a:rPr>
              <a:t>On a DSLR when looking through your  view finder you will have exposure line which looks a little like this</a:t>
            </a:r>
          </a:p>
          <a:p>
            <a:endParaRPr lang="en-GB" sz="1800" dirty="0">
              <a:solidFill>
                <a:srgbClr val="A14F28"/>
              </a:solidFill>
              <a:latin typeface="Bahnschrift SemiLight SemiConde" panose="020B0502040204020203" pitchFamily="34" charset="0"/>
            </a:endParaRPr>
          </a:p>
        </p:txBody>
      </p:sp>
      <p:pic>
        <p:nvPicPr>
          <p:cNvPr id="4102" name="Picture 6" descr="How to Get Your Exposure In-Camera and Not Have to 'Fix It in Post ...">
            <a:extLst>
              <a:ext uri="{FF2B5EF4-FFF2-40B4-BE49-F238E27FC236}">
                <a16:creationId xmlns:a16="http://schemas.microsoft.com/office/drawing/2014/main" id="{E8183B1A-B6CB-4F5C-9824-949E82C36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061" y="2686541"/>
            <a:ext cx="4557802" cy="1838551"/>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BFEBC4D-4F4B-4372-A05B-17C5E86AF1E8}"/>
              </a:ext>
            </a:extLst>
          </p:cNvPr>
          <p:cNvSpPr txBox="1">
            <a:spLocks/>
          </p:cNvSpPr>
          <p:nvPr/>
        </p:nvSpPr>
        <p:spPr>
          <a:xfrm>
            <a:off x="6855568" y="4526190"/>
            <a:ext cx="4805691" cy="2319699"/>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solidFill>
                  <a:srgbClr val="A14F28"/>
                </a:solidFill>
                <a:latin typeface="Bahnschrift SemiLight SemiConde" panose="020B0502040204020203" pitchFamily="34" charset="0"/>
              </a:rPr>
              <a:t>If the arrow is sitting at 0 you should be able to capture the perfect picture! It is more to the left hand side of the 0 your picture will come out a little dark. If it is more to the right this means your image will be a little too bright. Both these mean you just need to tweak your settings a little bit, such as maybe making the shutter faster to let light less in when it is too far to the right  or make it a little slower to let more light in when the arrow is too far to the left.</a:t>
            </a:r>
          </a:p>
        </p:txBody>
      </p:sp>
    </p:spTree>
    <p:extLst>
      <p:ext uri="{BB962C8B-B14F-4D97-AF65-F5344CB8AC3E}">
        <p14:creationId xmlns:p14="http://schemas.microsoft.com/office/powerpoint/2010/main" val="279636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36A4FE7-DDCC-4AE0-9B45-7C083FA1FDAE}"/>
              </a:ext>
            </a:extLst>
          </p:cNvPr>
          <p:cNvSpPr>
            <a:spLocks noGrp="1"/>
          </p:cNvSpPr>
          <p:nvPr>
            <p:ph type="ctrTitle"/>
          </p:nvPr>
        </p:nvSpPr>
        <p:spPr>
          <a:xfrm>
            <a:off x="539414" y="1270007"/>
            <a:ext cx="5845097" cy="4317987"/>
          </a:xfrm>
        </p:spPr>
        <p:txBody>
          <a:bodyPr anchor="ctr">
            <a:normAutofit/>
          </a:bodyPr>
          <a:lstStyle/>
          <a:p>
            <a:pPr algn="r"/>
            <a:r>
              <a:rPr lang="en-GB" sz="7200">
                <a:solidFill>
                  <a:schemeClr val="bg1"/>
                </a:solidFill>
                <a:latin typeface="Bodoni MT Black" panose="02070A03080606020203" pitchFamily="18" charset="0"/>
              </a:rPr>
              <a:t>Tip number 2 – Lighting!</a:t>
            </a:r>
          </a:p>
        </p:txBody>
      </p:sp>
      <p:sp>
        <p:nvSpPr>
          <p:cNvPr id="3" name="Subtitle 2">
            <a:extLst>
              <a:ext uri="{FF2B5EF4-FFF2-40B4-BE49-F238E27FC236}">
                <a16:creationId xmlns:a16="http://schemas.microsoft.com/office/drawing/2014/main" id="{3E02AE24-3051-484B-A936-21484DD5720B}"/>
              </a:ext>
            </a:extLst>
          </p:cNvPr>
          <p:cNvSpPr>
            <a:spLocks noGrp="1"/>
          </p:cNvSpPr>
          <p:nvPr>
            <p:ph type="subTitle" idx="1"/>
          </p:nvPr>
        </p:nvSpPr>
        <p:spPr>
          <a:xfrm>
            <a:off x="8283818" y="1605301"/>
            <a:ext cx="3681454" cy="5071577"/>
          </a:xfrm>
        </p:spPr>
        <p:txBody>
          <a:bodyPr anchor="ctr">
            <a:noAutofit/>
          </a:bodyPr>
          <a:lstStyle/>
          <a:p>
            <a:pPr algn="l"/>
            <a:r>
              <a:rPr lang="en-GB" sz="2000" dirty="0">
                <a:latin typeface="Bahnschrift SemiLight SemiConde" panose="020B0502040204020203" pitchFamily="34" charset="0"/>
              </a:rPr>
              <a:t>When out with your camera or phone, look around for nice lighting. If the sun is making you squint your eyes, move to somewhere in the shade! If you are indoors, try take photos beside the window. You will get lots of lovely natural light!</a:t>
            </a:r>
          </a:p>
          <a:p>
            <a:pPr algn="l"/>
            <a:r>
              <a:rPr lang="en-GB" sz="2000" dirty="0">
                <a:latin typeface="Bahnschrift SemiLight SemiConde" panose="020B0502040204020203" pitchFamily="34" charset="0"/>
              </a:rPr>
              <a:t>The best light for outdoor photography is a cloudy day! We never want the sun to be shining bright when it is at it’s peak! If you do want some nice sun light, try going out early in the morning when the sun is rising or later in the evening when the sun is setting.</a:t>
            </a:r>
          </a:p>
        </p:txBody>
      </p:sp>
    </p:spTree>
    <p:extLst>
      <p:ext uri="{BB962C8B-B14F-4D97-AF65-F5344CB8AC3E}">
        <p14:creationId xmlns:p14="http://schemas.microsoft.com/office/powerpoint/2010/main" val="2365831428"/>
      </p:ext>
    </p:extLst>
  </p:cSld>
  <p:clrMapOvr>
    <a:masterClrMapping/>
  </p:clrMapOvr>
  <p:transition spd="med">
    <p:pull/>
  </p:transition>
</p:sld>
</file>

<file path=ppt/theme/theme1.xml><?xml version="1.0" encoding="utf-8"?>
<a:theme xmlns:a="http://schemas.openxmlformats.org/drawingml/2006/main" name="Office Theme">
  <a:themeElements>
    <a:clrScheme name="Custom 1">
      <a:dk1>
        <a:srgbClr val="102532"/>
      </a:dk1>
      <a:lt1>
        <a:srgbClr val="E7CBC0"/>
      </a:lt1>
      <a:dk2>
        <a:srgbClr val="BAA871"/>
      </a:dk2>
      <a:lt2>
        <a:srgbClr val="FFFFFF"/>
      </a:lt2>
      <a:accent1>
        <a:srgbClr val="A14F28"/>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1680</Words>
  <Application>Microsoft Office PowerPoint</Application>
  <PresentationFormat>Widescreen</PresentationFormat>
  <Paragraphs>57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TOP 4  PHOTOGRAPHY TIPS</vt:lpstr>
      <vt:lpstr>First of all here is a little bit about me</vt:lpstr>
      <vt:lpstr>Let’s get started!</vt:lpstr>
      <vt:lpstr>THE THREE KINGS</vt:lpstr>
      <vt:lpstr>The First King - ISO</vt:lpstr>
      <vt:lpstr>PowerPoint Presentation</vt:lpstr>
      <vt:lpstr>PowerPoint Presentation</vt:lpstr>
      <vt:lpstr>PowerPoint Presentation</vt:lpstr>
      <vt:lpstr>Tip number 2 – Lighting!</vt:lpstr>
      <vt:lpstr>Tip number 3 – Positioning!</vt:lpstr>
      <vt:lpstr>Tip number 4 – Have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4  PHOTOGRAPHY TIPS</dc:title>
  <dc:creator>Robb, Sophie</dc:creator>
  <cp:lastModifiedBy>Robb, Sophie</cp:lastModifiedBy>
  <cp:revision>102</cp:revision>
  <dcterms:created xsi:type="dcterms:W3CDTF">2020-05-30T10:04:29Z</dcterms:created>
  <dcterms:modified xsi:type="dcterms:W3CDTF">2020-06-02T19:08:12Z</dcterms:modified>
</cp:coreProperties>
</file>