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3"/>
    <p:sldMasterId id="2147483659" r:id="rId4"/>
    <p:sldMasterId id="2147483660" r:id="rId5"/>
  </p:sldMasterIdLst>
  <p:notesMasterIdLst>
    <p:notesMasterId r:id="rId16"/>
  </p:notesMasterIdLst>
  <p:handoutMasterIdLst>
    <p:handoutMasterId r:id="rId17"/>
  </p:handoutMasterIdLst>
  <p:sldIdLst>
    <p:sldId id="270" r:id="rId6"/>
    <p:sldId id="327" r:id="rId7"/>
    <p:sldId id="256" r:id="rId8"/>
    <p:sldId id="358" r:id="rId9"/>
    <p:sldId id="354" r:id="rId10"/>
    <p:sldId id="372" r:id="rId11"/>
    <p:sldId id="373" r:id="rId12"/>
    <p:sldId id="367" r:id="rId13"/>
    <p:sldId id="298" r:id="rId14"/>
    <p:sldId id="305" r:id="rId15"/>
  </p:sldIdLst>
  <p:sldSz cx="9144000" cy="6858000" type="screen4x3"/>
  <p:notesSz cx="6807200" cy="99393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rgbClr val="660066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rgbClr val="660066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rgbClr val="660066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rgbClr val="660066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rgbClr val="66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rgbClr val="66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rgbClr val="66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rgbClr val="66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rgbClr val="6600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66"/>
    <a:srgbClr val="CCCCFF"/>
    <a:srgbClr val="99FFCC"/>
    <a:srgbClr val="CCFFCC"/>
    <a:srgbClr val="66FF99"/>
    <a:srgbClr val="003300"/>
    <a:srgbClr val="00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01" autoAdjust="0"/>
    <p:restoredTop sz="93817" autoAdjust="0"/>
  </p:normalViewPr>
  <p:slideViewPr>
    <p:cSldViewPr>
      <p:cViewPr varScale="1">
        <p:scale>
          <a:sx n="74" d="100"/>
          <a:sy n="74" d="100"/>
        </p:scale>
        <p:origin x="84" y="1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60" y="-8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6FD08EED-FC0A-44F7-A52C-E77F84E2BD8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45C4271-06FB-409B-8E82-C5BA01F1662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700F937D-8B5C-4530-8030-F31DB092FBF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CFD99FE2-4482-4F4E-9189-26708519B85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245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07035C50-BDC9-45C7-9AFA-907A057363F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5AFECA1-3F94-419A-A556-7FDD778C86A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F2556A3-789B-4567-83FB-249C487495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CA8D9274-1371-4AFE-BF1F-59C55A0495A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9B486A00-66C2-40E7-8D78-CA4D40FD4B9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06B8F781-571E-499B-8E22-6B448F6C8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F8A403C3-8E8D-4DCE-BD61-0F64A55E3B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245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EAC879D9-93D7-48DC-8048-3941341AD90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CCDA2B96-99FD-4921-9FAB-E5BA02CC1C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1pPr>
            <a:lvl2pPr marL="742950" indent="-28575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2pPr>
            <a:lvl3pPr marL="1143000" indent="-22860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3pPr>
            <a:lvl4pPr marL="1600200" indent="-22860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4pPr>
            <a:lvl5pPr marL="2057400" indent="-22860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9pPr>
          </a:lstStyle>
          <a:p>
            <a:fld id="{5091DFF9-35E4-4183-B035-EBA89DB41DBA}" type="slidenum">
              <a:rPr lang="en-GB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</a:t>
            </a:fld>
            <a:endParaRPr lang="en-GB" altLang="en-US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D094D7D-3EC4-4609-9B6D-219C04A929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0109839-8CB6-451F-B4EF-6AE763FAC6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8050" y="4722813"/>
            <a:ext cx="4991100" cy="44704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93BB06B0-9074-4308-BBE7-7695C31ADC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1pPr>
            <a:lvl2pPr marL="742950" indent="-28575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2pPr>
            <a:lvl3pPr marL="1143000" indent="-22860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3pPr>
            <a:lvl4pPr marL="1600200" indent="-22860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4pPr>
            <a:lvl5pPr marL="2057400" indent="-22860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9pPr>
          </a:lstStyle>
          <a:p>
            <a:fld id="{50B5B802-E89C-4CC3-A65C-555349C38650}" type="slidenum">
              <a:rPr lang="en-GB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</a:t>
            </a:fld>
            <a:endParaRPr lang="en-GB" altLang="en-US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8DBB0BBC-65ED-48F3-943A-CBA102307CF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7625" y="9440863"/>
            <a:ext cx="2947988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1pPr>
            <a:lvl2pPr marL="742950" indent="-28575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2pPr>
            <a:lvl3pPr marL="1143000" indent="-22860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3pPr>
            <a:lvl4pPr marL="1600200" indent="-22860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4pPr>
            <a:lvl5pPr marL="2057400" indent="-22860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920C01F-9FB1-4FE6-8B31-A8C93527B7C0}" type="slidenum">
              <a:rPr lang="en-GB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2</a:t>
            </a:fld>
            <a:endParaRPr lang="en-GB" altLang="en-US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4" name="Rectangle 1026">
            <a:extLst>
              <a:ext uri="{FF2B5EF4-FFF2-40B4-BE49-F238E27FC236}">
                <a16:creationId xmlns:a16="http://schemas.microsoft.com/office/drawing/2014/main" id="{5EC70CCD-32BC-4A76-886F-D832FF328B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5" name="Rectangle 1027">
            <a:extLst>
              <a:ext uri="{FF2B5EF4-FFF2-40B4-BE49-F238E27FC236}">
                <a16:creationId xmlns:a16="http://schemas.microsoft.com/office/drawing/2014/main" id="{3164D19D-75A4-4242-8CE9-FCCBE2825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21225"/>
            <a:ext cx="5445125" cy="4471988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B1BB2C2-7EAD-4E40-8AE9-0DF11F5799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1pPr>
            <a:lvl2pPr marL="742950" indent="-28575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2pPr>
            <a:lvl3pPr marL="1143000" indent="-22860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3pPr>
            <a:lvl4pPr marL="1600200" indent="-22860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4pPr>
            <a:lvl5pPr marL="2057400" indent="-22860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9pPr>
          </a:lstStyle>
          <a:p>
            <a:fld id="{6F23BDD3-C24D-40B1-831F-7F76BCCA2CCB}" type="slidenum">
              <a:rPr lang="en-GB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3</a:t>
            </a:fld>
            <a:endParaRPr lang="en-GB" altLang="en-US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3C0D064-AED7-4A6D-8B5A-03217C9A46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8A752C7-B187-4C36-950A-5FEAF89C80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2EE5C4B0-CDAC-495F-BEAD-B16B4D6300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1pPr>
            <a:lvl2pPr marL="742950" indent="-28575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2pPr>
            <a:lvl3pPr marL="1143000" indent="-22860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3pPr>
            <a:lvl4pPr marL="1600200" indent="-22860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4pPr>
            <a:lvl5pPr marL="2057400" indent="-228600"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660066"/>
                </a:solidFill>
                <a:latin typeface="Arial" panose="020B0604020202020204" pitchFamily="34" charset="0"/>
              </a:defRPr>
            </a:lvl9pPr>
          </a:lstStyle>
          <a:p>
            <a:fld id="{6866AF10-8F38-4730-9061-F5DB1849F95B}" type="slidenum">
              <a:rPr lang="en-GB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9</a:t>
            </a:fld>
            <a:endParaRPr lang="en-GB" altLang="en-US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80C44E48-1397-4642-9256-7DB69AABC7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77E196BC-F0D5-4F72-A890-8FFB5185B4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7">
            <a:extLst>
              <a:ext uri="{FF2B5EF4-FFF2-40B4-BE49-F238E27FC236}">
                <a16:creationId xmlns:a16="http://schemas.microsoft.com/office/drawing/2014/main" id="{05216309-2F67-4501-9AD6-88E8AC36CEF6}"/>
              </a:ext>
            </a:extLst>
          </p:cNvPr>
          <p:cNvGraphicFramePr>
            <a:graphicFrameLocks noChangeAspect="1"/>
          </p:cNvGraphicFramePr>
          <p:nvPr userDrawn="1"/>
        </p:nvGraphicFramePr>
        <p:xfrm>
          <a:off x="298450" y="350838"/>
          <a:ext cx="935038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0" name="Photo Editor Photo" r:id="rId3" imgW="2800741" imgH="3952381" progId="MSPhotoEd.3">
                  <p:embed/>
                </p:oleObj>
              </mc:Choice>
              <mc:Fallback>
                <p:oleObj name="Photo Editor Photo" r:id="rId3" imgW="2800741" imgH="3952381" progId="MSPhotoEd.3">
                  <p:embed/>
                  <p:pic>
                    <p:nvPicPr>
                      <p:cNvPr id="4098" name="Object 7">
                        <a:extLst>
                          <a:ext uri="{FF2B5EF4-FFF2-40B4-BE49-F238E27FC236}">
                            <a16:creationId xmlns:a16="http://schemas.microsoft.com/office/drawing/2014/main" id="{F352658C-D76B-49E2-AEB3-C16D98E2F8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350838"/>
                        <a:ext cx="935038" cy="1319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171575"/>
            <a:ext cx="7467600" cy="210502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6600">
                <a:solidFill>
                  <a:srgbClr val="CCFFFF"/>
                </a:solidFill>
              </a:defRPr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4000">
                <a:solidFill>
                  <a:srgbClr val="CCECFF"/>
                </a:solidFill>
              </a:defRPr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260DD2-C411-4932-AB63-302489C841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838200" y="6248400"/>
            <a:ext cx="17526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r>
              <a:rPr lang="en-GB" altLang="en-US"/>
              <a:t>15 January 2008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E54B1-A816-486E-8327-3887BECD61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31CDD-BD8F-49A0-B06F-0E0EEC0B40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75848100-9D3A-4401-A4AC-D796A4A823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7901737"/>
      </p:ext>
    </p:extLst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D366FF-1409-4A5E-92FA-B52A5C2FFB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13 January 2009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89F08C-43C5-49A8-96C9-C77EE6413C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8A424C-3B43-40C1-B888-7E10B882AD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FADEB4-9312-4FFA-A086-23E26C54CA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1593276"/>
      </p:ext>
    </p:extLst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7150" y="476250"/>
            <a:ext cx="2051050" cy="5619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76250"/>
            <a:ext cx="6003925" cy="5619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349BBC-004B-4038-8C16-24CB8E2686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13 January 2009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D28981-66F9-4BEF-83AE-95AB27561E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31C98-B5F1-4A2C-8839-55F2259890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08DC1-1B7A-4CCE-B21B-F4C99118617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9515482"/>
      </p:ext>
    </p:extLst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BA31EE-6BDF-4DA7-933D-58F8561C5D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1A9C1B-A282-46BC-9A7E-26375481B4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778A41-5CD8-4D4D-B59D-DB7634A5E2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6F04EE-2D02-42AD-8759-3E10A8ABA2C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2277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A34A93-3EB2-46E4-B1FD-AA70FDD06E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665078-D4A7-4CCD-8C13-B3078AE66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5D533F-DDAB-4231-824F-494BA67A3B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76BC2E-9221-430F-A3E7-4AD0133EC5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7512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6B5CAA-27A5-41D3-A5E8-C9B1C32F51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89AE36-0988-444D-BED1-211065B16C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CF378F-8D00-4849-886B-789084551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A3797B-7A30-4995-8409-314C4005E2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0039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D1A44D-522A-4F49-9F32-ABAA557D2A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5174D7-65AB-43CD-9416-3F42E1D9E6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80B52A-898D-4903-9053-802D69A97A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3CF06B-6502-43C8-BE78-91CD7755DD0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8520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40A589-E1E3-456F-9637-CD3177DE5D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0A88DA4-175F-4B0D-9724-5CE3614A2D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DFEA6AE-2E09-45C9-87A8-0DB0A1D7D7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58DDC-EF5B-4EBF-B48D-523441A103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0508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E12FDA9-3194-4763-B808-8DDFB41D9E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2CE8FEC-49BC-449B-97C3-05F8915B17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BAD5763-523A-4B46-A432-1C692FAC2A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01E53B-A4ED-4FA6-9580-C99965DD5D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1953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C7783AF-DA62-4008-A45F-BB2FD9AC0D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E67B47A-61F2-402F-A4B0-3E621ABE2F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F28BAB2-F5DB-4854-A767-3BA8CE36F3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D0B58A-ADA1-46C9-910D-A47CAEE2480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938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8033DF-899F-4FAD-AA12-A20495C034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D65E47-8A04-4940-90CC-6AAB3F77B6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273050-8A48-4352-B77C-2A0EC8FB8B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669F1-1682-4B24-B8EA-64CD95E4FA2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1691DB-0574-424A-94C8-46F0CDB316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13 January 2009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899579-486D-4766-B0D5-25DEBEEDF3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FFD631-6B73-4902-A809-75C669BBEC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2EFB5A-1C2C-4F5E-9D16-9B5738BAC1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4160958"/>
      </p:ext>
    </p:extLst>
  </p:cSld>
  <p:clrMapOvr>
    <a:masterClrMapping/>
  </p:clrMapOvr>
  <p:transition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784673-D4FF-48DE-A04E-87E20C08CE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C02165-A452-4400-9EA8-F9C8207745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430301-E828-42B3-A772-CB614279D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D20773-AE5E-4678-BA16-23511278DE1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98583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70418A-B991-4AB0-BB66-825BEB82E4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EE1B97-32EF-4BEF-BAB7-906D250649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4559AB-2431-4D2C-A824-EEF62A5E38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40DEC-B7C7-4A64-8FDD-6AA0E73F6F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1039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73A653-F1D8-49FD-9B76-9F8DFF4428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A416EB-918A-427A-B8F7-A99AECA94A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1C19AC-81E2-4A8F-A94D-CCA3D85306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CB57F-7BF8-4B67-9000-FFE5BF0E097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3346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6B98C9-E2BE-4889-82C9-CFD0D1F6ED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00CCA6-9FD2-42E1-A5C7-B9B7573E3D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1917F2-6A64-4522-A164-CCB9ED6940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EC1571-06A7-4540-B052-37D8336CC9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31592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BD31EF-ABF5-4458-A979-CEA09B5C2A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9BD41D-9722-4C0A-83AB-4BF885FFED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7A8927-8E57-4C04-81D5-5E6C148C71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C01DFE-B066-4F44-8945-3774C2A5BF7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03628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FFB19E-384E-47C0-B324-2DD93ACC30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3EE23F-C139-4DDB-ACBE-8463A46BF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00139A-A4D6-4E0F-B995-37F427B31B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CB52C1-BB28-4529-AD88-0BC5F2DC7B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76046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228BBD-024D-4E3C-8AF4-97275D93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B34836-D705-465A-AA76-D08F512CFC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20A0BC-D91E-472B-B9D4-5567A05C89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131B6A-797A-4BB7-988C-768259F5DD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56367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B35EC6-1E9A-47B5-8927-9DDF879F74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048CE9-A49D-47E8-BDD2-FDBB1116C9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D3C0D1-EC59-4015-9043-2EA54E05D9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E0231-289E-4F6D-A7B4-F599620797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35016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1C3E89-1D4A-4018-9FA2-3F65E55A3B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62B06DD-34A9-4235-80AA-4F2C02010B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490EAE9-10D3-4D59-9A7C-0ABA144603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92B5CA-0E4A-4B2B-BBCB-B568AC71A56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11718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8BE00D3-7969-48E3-B31D-48B81133FD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AE73E9F-FBC5-46E1-9243-1951A2909E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F1F968A-74DD-4095-92E4-D2A047FA1F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8274A8-BAD5-4BD5-BBDD-7E58CE5242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960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6EFBDE-789F-4C40-9D71-D8722B2DB6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13 January 2009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5A8125-9B7C-4364-8244-FFA8BF6AD1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23199D-EF28-4EFC-9CB7-346EC5724D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9B7874-DD31-4AA8-938C-B186C48BF29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5931548"/>
      </p:ext>
    </p:extLst>
  </p:cSld>
  <p:clrMapOvr>
    <a:masterClrMapping/>
  </p:clrMapOvr>
  <p:transition>
    <p:split orient="vert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BFB10DB-1213-4A71-9996-03A1ABB90F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4961F58-22F4-40CF-A241-3E612C4485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4B51C2-6B16-4D92-A19A-73E8D8630B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B10B94-F4F0-4673-B18D-896240642E7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10867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4B65CA-E9F6-463F-86DC-D0B3DFAD18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931F8D-72F7-46EA-9F4E-3DB65E7DCF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536942-1FB5-475E-A2C8-4D64722E4A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D4A05C-21DF-4654-9F61-8CFD8EA879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16589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B4E8B-0EAC-423A-A774-19DBF0C0EA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4EE0A8-7066-4BF3-9BA0-C6B4E42E53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0CF9F6-576B-444D-AB09-A5B00187B6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3CA381-4433-49D9-9A83-EF13C426B3F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04637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3BA6B6-563D-4CF1-9BC0-6DEAD89A31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E72939-11C9-4E44-9764-D80EBF4EF6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1598EA-47DB-47F3-8DCC-F33C3D7A43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033478-AF38-4CE1-A13A-2F3A977DFF1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94536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B70CEC-1D3E-4D2E-9974-26391F16C1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B2921A-C7C0-48D2-9EB4-9AF56B5800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4C3579-1252-45E1-A83B-429A759C8A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F5D99E-E779-4A89-A3C4-7BDA78C66A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895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A6DCCC-A647-4BB5-A0EC-22CB4CCF99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13 January 2009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8B1562-0295-4589-AFD9-8D28BF5E90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E6FB77-4ECC-4AE7-B5BF-64D3F16671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279FF-5798-4A7B-A077-7F60295625F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1733133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63B5F6A-21DB-4E53-A8E4-10DA3BBF77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13 January 2009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0E5C2B2-612B-4B13-B5DD-7202DF2B89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8721058-6AAA-44BF-B229-1E245477F1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CBC198-A685-4350-8E6C-DCF0F83FD6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5000046"/>
      </p:ext>
    </p:extLst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2C096FC-4E55-403F-AECC-087635C2F3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13 January 2009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2B6B69B-C9DA-4668-9D8B-08A6003305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837D2DC-D82D-4969-9500-7F778FDD49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78DD48-B6B3-4B60-A71E-2751B0B91DF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7218132"/>
      </p:ext>
    </p:extLst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65C5B51-7C42-4EEB-8897-A7E6F2C7E9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13 January 2009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375034-DA6D-4E77-BC91-AB46575E8D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30D3C95-29CF-488B-817C-8A787D7246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76DBA4-1AD5-4E57-B884-7CB561DC36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5824666"/>
      </p:ext>
    </p:extLst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7B302A-7F51-445A-99FB-9C068C4AB3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13 January 2009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6A4C45-77E5-4257-AD82-897D478E27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2C09E-B610-4F60-A119-00E9FBF3C3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9CEEEF-D98B-45D4-9211-82747FCA4E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759079"/>
      </p:ext>
    </p:extLst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3E14A5-0D5B-4CE2-8A87-24C187751F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13 January 2009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E537F2-2F1E-4078-B1F9-C22C110D20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8951D5-4EEB-4459-AF34-DDF1F34890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942F92-7E9B-434E-B8AB-EF2E72A8C1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1346219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73B322E1-911F-421D-8784-66D6A07329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17779D83-96F8-41FD-97CC-06201E618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48484" name="Rectangle 4">
            <a:extLst>
              <a:ext uri="{FF2B5EF4-FFF2-40B4-BE49-F238E27FC236}">
                <a16:creationId xmlns:a16="http://schemas.microsoft.com/office/drawing/2014/main" id="{C90861BB-0BE1-422E-A3F5-51A22241BA3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r>
              <a:rPr lang="en-GB" altLang="en-US"/>
              <a:t>13 January 2009</a:t>
            </a:r>
          </a:p>
        </p:txBody>
      </p:sp>
      <p:sp>
        <p:nvSpPr>
          <p:cNvPr id="148485" name="Rectangle 5">
            <a:extLst>
              <a:ext uri="{FF2B5EF4-FFF2-40B4-BE49-F238E27FC236}">
                <a16:creationId xmlns:a16="http://schemas.microsoft.com/office/drawing/2014/main" id="{EB8A3395-CDC7-4670-8F35-BFC4803B29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48486" name="Rectangle 6">
            <a:extLst>
              <a:ext uri="{FF2B5EF4-FFF2-40B4-BE49-F238E27FC236}">
                <a16:creationId xmlns:a16="http://schemas.microsoft.com/office/drawing/2014/main" id="{C6404EAD-317E-406F-8E90-63952539A4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F90D244E-8431-46BC-8C10-086392FE082D}" type="slidenum">
              <a:rPr lang="en-GB" altLang="en-US"/>
              <a:pPr/>
              <a:t>‹#›</a:t>
            </a:fld>
            <a:endParaRPr lang="en-GB" altLang="en-US"/>
          </a:p>
        </p:txBody>
      </p:sp>
      <p:graphicFrame>
        <p:nvGraphicFramePr>
          <p:cNvPr id="1031" name="Object 7">
            <a:extLst>
              <a:ext uri="{FF2B5EF4-FFF2-40B4-BE49-F238E27FC236}">
                <a16:creationId xmlns:a16="http://schemas.microsoft.com/office/drawing/2014/main" id="{177764DB-9906-44E0-8290-667B2BB1927D}"/>
              </a:ext>
            </a:extLst>
          </p:cNvPr>
          <p:cNvGraphicFramePr>
            <a:graphicFrameLocks noChangeAspect="1"/>
          </p:cNvGraphicFramePr>
          <p:nvPr userDrawn="1"/>
        </p:nvGraphicFramePr>
        <p:xfrm>
          <a:off x="468313" y="333375"/>
          <a:ext cx="935037" cy="131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Photo Editor Photo" r:id="rId14" imgW="2800741" imgH="3952381" progId="MSPhotoEd.3">
                  <p:embed/>
                </p:oleObj>
              </mc:Choice>
              <mc:Fallback>
                <p:oleObj name="Photo Editor Photo" r:id="rId14" imgW="2800741" imgH="3952381" progId="MSPhotoEd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33375"/>
                        <a:ext cx="935037" cy="131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dk2" tx1="lt1" bg2="dk1" tx2="lt2" accent1="accent1" accent2="accent2" accent3="accent3" accent4="accent4" accent5="accent5" accent6="accent6" hlink="hlink" folHlink="folHlink"/>
  <p:sldLayoutIdLst>
    <p:sldLayoutId id="2147483938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ransition>
    <p:split orient="vert"/>
  </p:transition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A043C3B-B574-48B0-A1D4-3FF83ED626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40A8A13-E520-4867-BE41-C17261BB4F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51556" name="Rectangle 4">
            <a:extLst>
              <a:ext uri="{FF2B5EF4-FFF2-40B4-BE49-F238E27FC236}">
                <a16:creationId xmlns:a16="http://schemas.microsoft.com/office/drawing/2014/main" id="{583885BB-9FBE-4190-80DA-EFFF15CD0D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51557" name="Rectangle 5">
            <a:extLst>
              <a:ext uri="{FF2B5EF4-FFF2-40B4-BE49-F238E27FC236}">
                <a16:creationId xmlns:a16="http://schemas.microsoft.com/office/drawing/2014/main" id="{64028375-5FBB-4EAE-A719-59074A1E46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51558" name="Rectangle 6">
            <a:extLst>
              <a:ext uri="{FF2B5EF4-FFF2-40B4-BE49-F238E27FC236}">
                <a16:creationId xmlns:a16="http://schemas.microsoft.com/office/drawing/2014/main" id="{7E4B5FFC-70A9-4E3E-8A10-E8B7433D2A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318BDBA5-0C1E-4E79-AC54-71CB2EE77419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2055" name="Picture 8" descr="Powerpoint-7">
            <a:extLst>
              <a:ext uri="{FF2B5EF4-FFF2-40B4-BE49-F238E27FC236}">
                <a16:creationId xmlns:a16="http://schemas.microsoft.com/office/drawing/2014/main" id="{EFDE53D2-54A7-4B0D-9DF4-DE7E130F64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60" name="Rectangle 2">
            <a:extLst>
              <a:ext uri="{FF2B5EF4-FFF2-40B4-BE49-F238E27FC236}">
                <a16:creationId xmlns:a16="http://schemas.microsoft.com/office/drawing/2014/main" id="{564BBD31-5AD9-4821-BA76-EC22C3AED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51561" name="Rectangle 3">
            <a:extLst>
              <a:ext uri="{FF2B5EF4-FFF2-40B4-BE49-F238E27FC236}">
                <a16:creationId xmlns:a16="http://schemas.microsoft.com/office/drawing/2014/main" id="{F18815AB-1B11-4E22-B0FA-AFC6D443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358F022-8B26-4BF6-B72F-DAFBC0047D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F1AAF6D-0A9E-4ABC-B0CD-1088723497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54628" name="Rectangle 4">
            <a:extLst>
              <a:ext uri="{FF2B5EF4-FFF2-40B4-BE49-F238E27FC236}">
                <a16:creationId xmlns:a16="http://schemas.microsoft.com/office/drawing/2014/main" id="{20B6513A-81B2-437F-B87A-50B91F3C6E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54629" name="Rectangle 5">
            <a:extLst>
              <a:ext uri="{FF2B5EF4-FFF2-40B4-BE49-F238E27FC236}">
                <a16:creationId xmlns:a16="http://schemas.microsoft.com/office/drawing/2014/main" id="{B7F5FD4C-FA09-465A-BB89-F31BCC2A9C1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54630" name="Rectangle 6">
            <a:extLst>
              <a:ext uri="{FF2B5EF4-FFF2-40B4-BE49-F238E27FC236}">
                <a16:creationId xmlns:a16="http://schemas.microsoft.com/office/drawing/2014/main" id="{ED470C08-5AFB-47A8-AF3E-BFEC59EDB49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58613C20-253A-4B2A-97DC-5647BF45C2B8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3079" name="Picture 8" descr="Powerpoint-7">
            <a:extLst>
              <a:ext uri="{FF2B5EF4-FFF2-40B4-BE49-F238E27FC236}">
                <a16:creationId xmlns:a16="http://schemas.microsoft.com/office/drawing/2014/main" id="{DE7A5100-47D9-4382-9C38-3364EAA3EA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632" name="Rectangle 2">
            <a:extLst>
              <a:ext uri="{FF2B5EF4-FFF2-40B4-BE49-F238E27FC236}">
                <a16:creationId xmlns:a16="http://schemas.microsoft.com/office/drawing/2014/main" id="{691B96C9-62CC-4884-AA05-FDD63D918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/>
              <a:t>Click to edit Master title style</a:t>
            </a:r>
          </a:p>
        </p:txBody>
      </p:sp>
      <p:sp>
        <p:nvSpPr>
          <p:cNvPr id="154633" name="Rectangle 3">
            <a:extLst>
              <a:ext uri="{FF2B5EF4-FFF2-40B4-BE49-F238E27FC236}">
                <a16:creationId xmlns:a16="http://schemas.microsoft.com/office/drawing/2014/main" id="{6917F0A3-EA4F-4B19-BF73-9FD088FB4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/>
              <a:t>Click to edit Master text styles</a:t>
            </a:r>
          </a:p>
          <a:p>
            <a:pPr eaLnBrk="1" hangingPunct="1">
              <a:defRPr/>
            </a:pPr>
            <a:r>
              <a:rPr lang="en-GB" altLang="en-US"/>
              <a:t>Second level</a:t>
            </a:r>
          </a:p>
          <a:p>
            <a:pPr eaLnBrk="1" hangingPunct="1">
              <a:defRPr/>
            </a:pPr>
            <a:r>
              <a:rPr lang="en-GB" altLang="en-US"/>
              <a:t>Third level</a:t>
            </a:r>
          </a:p>
          <a:p>
            <a:pPr eaLnBrk="1" hangingPunct="1">
              <a:defRPr/>
            </a:pPr>
            <a:r>
              <a:rPr lang="en-GB" altLang="en-US"/>
              <a:t>Fourth level</a:t>
            </a:r>
          </a:p>
          <a:p>
            <a:pPr eaLnBrk="1" hangingPunct="1">
              <a:defRPr/>
            </a:pPr>
            <a:r>
              <a:rPr lang="en-GB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3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>
            <a:extLst>
              <a:ext uri="{FF2B5EF4-FFF2-40B4-BE49-F238E27FC236}">
                <a16:creationId xmlns:a16="http://schemas.microsoft.com/office/drawing/2014/main" id="{E22D5BF9-0676-48C9-8543-FBC0B12ECB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08400" y="2565400"/>
          <a:ext cx="1684338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Photo Editor Photo" r:id="rId4" imgW="2800741" imgH="3952381" progId="MSPhotoEd.3">
                  <p:embed/>
                </p:oleObj>
              </mc:Choice>
              <mc:Fallback>
                <p:oleObj name="Photo Editor Photo" r:id="rId4" imgW="2800741" imgH="3952381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565400"/>
                        <a:ext cx="1684338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ctangle 3">
            <a:extLst>
              <a:ext uri="{FF2B5EF4-FFF2-40B4-BE49-F238E27FC236}">
                <a16:creationId xmlns:a16="http://schemas.microsoft.com/office/drawing/2014/main" id="{5484E833-279E-4C93-86B9-E7E4DF85C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0525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rgbClr val="660066"/>
                </a:solidFill>
              </a:rPr>
              <a:t>Welcome to Kemnay Academy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99B0FA82-2E4E-43F2-A1A4-A61EA075E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157788"/>
            <a:ext cx="6400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>
                <a:solidFill>
                  <a:srgbClr val="660066"/>
                </a:solidFill>
              </a:rPr>
              <a:t>S4/5 Parents’ Information Evening</a:t>
            </a:r>
          </a:p>
          <a:p>
            <a:pPr algn="ctr">
              <a:buFontTx/>
              <a:buNone/>
            </a:pPr>
            <a:endParaRPr lang="en-GB" altLang="en-US">
              <a:solidFill>
                <a:srgbClr val="FFFF00"/>
              </a:solidFill>
            </a:endParaRPr>
          </a:p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2FC2782-704B-46A5-A7CE-AFCBE3C641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8366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rgbClr val="660066"/>
                </a:solidFill>
              </a:rPr>
              <a:t>Any questions?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81412A6-26BD-4CD3-805B-04D86F5E2E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altLang="en-US" sz="14400">
                <a:solidFill>
                  <a:srgbClr val="660066"/>
                </a:solidFill>
              </a:rPr>
              <a:t>?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FE4AFE7D-360D-42F3-8D1D-854858A35429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29E4A5F-FDCF-4308-8F1D-FB98826695D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9219" name="Rectangle 1026">
            <a:extLst>
              <a:ext uri="{FF2B5EF4-FFF2-40B4-BE49-F238E27FC236}">
                <a16:creationId xmlns:a16="http://schemas.microsoft.com/office/drawing/2014/main" id="{BBC9FC2D-3D25-4376-A50C-6885D550509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836613"/>
            <a:ext cx="9144000" cy="385762"/>
          </a:xfrm>
        </p:spPr>
        <p:txBody>
          <a:bodyPr/>
          <a:lstStyle/>
          <a:p>
            <a:pPr eaLnBrk="1" hangingPunct="1"/>
            <a:r>
              <a:rPr lang="en-GB" altLang="en-US" sz="4000">
                <a:solidFill>
                  <a:srgbClr val="660066"/>
                </a:solidFill>
              </a:rPr>
              <a:t>Design Principles for the Curriculum</a:t>
            </a:r>
            <a:endParaRPr lang="en-US" altLang="en-US" sz="4000">
              <a:solidFill>
                <a:srgbClr val="660066"/>
              </a:solidFill>
            </a:endParaRPr>
          </a:p>
        </p:txBody>
      </p:sp>
      <p:sp>
        <p:nvSpPr>
          <p:cNvPr id="9220" name="Rectangle 1027">
            <a:extLst>
              <a:ext uri="{FF2B5EF4-FFF2-40B4-BE49-F238E27FC236}">
                <a16:creationId xmlns:a16="http://schemas.microsoft.com/office/drawing/2014/main" id="{47729D0A-70CD-4D4A-8B20-C61D92DC110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412875"/>
            <a:ext cx="8374063" cy="50403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altLang="en-US" sz="2400">
                <a:solidFill>
                  <a:srgbClr val="660066"/>
                </a:solidFill>
              </a:rPr>
              <a:t>ethos and life of the school </a:t>
            </a:r>
          </a:p>
          <a:p>
            <a:pPr algn="ctr" eaLnBrk="1" hangingPunct="1">
              <a:buFontTx/>
              <a:buNone/>
            </a:pPr>
            <a:r>
              <a:rPr lang="en-GB" altLang="en-US" sz="2400">
                <a:solidFill>
                  <a:srgbClr val="660066"/>
                </a:solidFill>
              </a:rPr>
              <a:t>curriculum areas and subjects</a:t>
            </a:r>
          </a:p>
          <a:p>
            <a:pPr algn="ctr" eaLnBrk="1" hangingPunct="1">
              <a:buFontTx/>
              <a:buNone/>
            </a:pPr>
            <a:r>
              <a:rPr lang="en-GB" altLang="en-US" sz="2400">
                <a:solidFill>
                  <a:srgbClr val="660066"/>
                </a:solidFill>
              </a:rPr>
              <a:t>interdisciplinary learning </a:t>
            </a:r>
          </a:p>
          <a:p>
            <a:pPr algn="ctr" eaLnBrk="1" hangingPunct="1">
              <a:buFontTx/>
              <a:buNone/>
            </a:pPr>
            <a:r>
              <a:rPr lang="en-GB" altLang="en-US" sz="2400">
                <a:solidFill>
                  <a:srgbClr val="660066"/>
                </a:solidFill>
              </a:rPr>
              <a:t>opportunities for personal achievement</a:t>
            </a:r>
          </a:p>
          <a:p>
            <a:pPr algn="ctr" eaLnBrk="1" hangingPunct="1">
              <a:buFontTx/>
              <a:buNone/>
            </a:pPr>
            <a:endParaRPr lang="en-GB" altLang="en-US" sz="1000">
              <a:solidFill>
                <a:srgbClr val="660066"/>
              </a:solidFill>
            </a:endParaRPr>
          </a:p>
          <a:p>
            <a:pPr eaLnBrk="1" hangingPunct="1">
              <a:buClr>
                <a:srgbClr val="339933"/>
              </a:buClr>
              <a:buFont typeface="Wingdings" panose="05000000000000000000" pitchFamily="2" charset="2"/>
              <a:buChar char="§"/>
            </a:pPr>
            <a:r>
              <a:rPr lang="en-GB" altLang="en-US" sz="2400">
                <a:solidFill>
                  <a:srgbClr val="660066"/>
                </a:solidFill>
              </a:rPr>
              <a:t>Challenge and enjoyment</a:t>
            </a:r>
          </a:p>
          <a:p>
            <a:pPr eaLnBrk="1" hangingPunct="1">
              <a:buClr>
                <a:srgbClr val="339933"/>
              </a:buClr>
              <a:buFont typeface="Wingdings" panose="05000000000000000000" pitchFamily="2" charset="2"/>
              <a:buChar char="§"/>
            </a:pPr>
            <a:r>
              <a:rPr lang="en-GB" altLang="en-US" sz="2400">
                <a:solidFill>
                  <a:srgbClr val="660066"/>
                </a:solidFill>
              </a:rPr>
              <a:t>Breadth</a:t>
            </a:r>
          </a:p>
          <a:p>
            <a:pPr eaLnBrk="1" hangingPunct="1">
              <a:buClr>
                <a:srgbClr val="339933"/>
              </a:buClr>
              <a:buFont typeface="Wingdings" panose="05000000000000000000" pitchFamily="2" charset="2"/>
              <a:buChar char="§"/>
            </a:pPr>
            <a:r>
              <a:rPr lang="en-GB" altLang="en-US" sz="2400">
                <a:solidFill>
                  <a:srgbClr val="660066"/>
                </a:solidFill>
              </a:rPr>
              <a:t>Progression</a:t>
            </a:r>
          </a:p>
          <a:p>
            <a:pPr eaLnBrk="1" hangingPunct="1">
              <a:buClr>
                <a:srgbClr val="339933"/>
              </a:buClr>
              <a:buFont typeface="Wingdings" panose="05000000000000000000" pitchFamily="2" charset="2"/>
              <a:buChar char="§"/>
            </a:pPr>
            <a:r>
              <a:rPr lang="en-GB" altLang="en-US" sz="2400">
                <a:solidFill>
                  <a:srgbClr val="660066"/>
                </a:solidFill>
              </a:rPr>
              <a:t>Depth</a:t>
            </a:r>
          </a:p>
          <a:p>
            <a:pPr eaLnBrk="1" hangingPunct="1">
              <a:buClr>
                <a:srgbClr val="339933"/>
              </a:buClr>
              <a:buFont typeface="Wingdings" panose="05000000000000000000" pitchFamily="2" charset="2"/>
              <a:buChar char="§"/>
            </a:pPr>
            <a:r>
              <a:rPr lang="en-GB" altLang="en-US" sz="2400">
                <a:solidFill>
                  <a:srgbClr val="660066"/>
                </a:solidFill>
              </a:rPr>
              <a:t>Personalisation and choice</a:t>
            </a:r>
          </a:p>
          <a:p>
            <a:pPr eaLnBrk="1" hangingPunct="1">
              <a:buClr>
                <a:srgbClr val="339933"/>
              </a:buClr>
              <a:buFont typeface="Wingdings" panose="05000000000000000000" pitchFamily="2" charset="2"/>
              <a:buChar char="§"/>
            </a:pPr>
            <a:r>
              <a:rPr lang="en-GB" altLang="en-US" sz="2400">
                <a:solidFill>
                  <a:srgbClr val="660066"/>
                </a:solidFill>
              </a:rPr>
              <a:t>Coherence</a:t>
            </a:r>
          </a:p>
          <a:p>
            <a:pPr eaLnBrk="1" hangingPunct="1">
              <a:buClr>
                <a:srgbClr val="339933"/>
              </a:buClr>
              <a:buFont typeface="Wingdings" panose="05000000000000000000" pitchFamily="2" charset="2"/>
              <a:buChar char="§"/>
            </a:pPr>
            <a:r>
              <a:rPr lang="en-GB" altLang="en-US" sz="2400">
                <a:solidFill>
                  <a:srgbClr val="660066"/>
                </a:solidFill>
              </a:rPr>
              <a:t>Relevance</a:t>
            </a:r>
            <a:endParaRPr lang="en-US" altLang="en-US" sz="2400">
              <a:solidFill>
                <a:srgbClr val="660066"/>
              </a:solidFill>
            </a:endParaRPr>
          </a:p>
        </p:txBody>
      </p:sp>
      <p:graphicFrame>
        <p:nvGraphicFramePr>
          <p:cNvPr id="187397" name="Group 5">
            <a:extLst>
              <a:ext uri="{FF2B5EF4-FFF2-40B4-BE49-F238E27FC236}">
                <a16:creationId xmlns:a16="http://schemas.microsoft.com/office/drawing/2014/main" id="{DC55FE2F-0153-4E1C-8891-877093889E87}"/>
              </a:ext>
            </a:extLst>
          </p:cNvPr>
          <p:cNvGraphicFramePr>
            <a:graphicFrameLocks noGrp="1"/>
          </p:cNvGraphicFramePr>
          <p:nvPr/>
        </p:nvGraphicFramePr>
        <p:xfrm>
          <a:off x="1476375" y="1412875"/>
          <a:ext cx="5903913" cy="1873250"/>
        </p:xfrm>
        <a:graphic>
          <a:graphicData uri="http://schemas.openxmlformats.org/drawingml/2006/table">
            <a:tbl>
              <a:tblPr/>
              <a:tblGrid>
                <a:gridCol w="590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73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127AFE4-16DE-4264-93BA-AF0ACA2FF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3600">
                <a:solidFill>
                  <a:srgbClr val="660066"/>
                </a:solidFill>
              </a:rPr>
              <a:t>Curriculum in the Senior Phase</a:t>
            </a:r>
          </a:p>
        </p:txBody>
      </p:sp>
      <p:sp>
        <p:nvSpPr>
          <p:cNvPr id="11267" name="Content Placeholder 1">
            <a:extLst>
              <a:ext uri="{FF2B5EF4-FFF2-40B4-BE49-F238E27FC236}">
                <a16:creationId xmlns:a16="http://schemas.microsoft.com/office/drawing/2014/main" id="{86C62366-B644-48BC-9565-9B8F1C6FE4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GB" altLang="en-US" dirty="0">
                <a:solidFill>
                  <a:srgbClr val="660066"/>
                </a:solidFill>
              </a:rPr>
              <a:t>Building a portfolio of qualifications gathered over a two or three year period.</a:t>
            </a:r>
          </a:p>
          <a:p>
            <a:pPr>
              <a:defRPr/>
            </a:pPr>
            <a:endParaRPr lang="en-GB" altLang="en-US" dirty="0">
              <a:solidFill>
                <a:srgbClr val="660066"/>
              </a:solidFill>
            </a:endParaRPr>
          </a:p>
          <a:p>
            <a:pPr>
              <a:defRPr/>
            </a:pPr>
            <a:r>
              <a:rPr lang="en-GB" altLang="en-US" dirty="0">
                <a:solidFill>
                  <a:srgbClr val="660066"/>
                </a:solidFill>
              </a:rPr>
              <a:t>S5/6 – achieving greater depth in subjects studied at S4, or breadth through picking up new subjects.</a:t>
            </a:r>
          </a:p>
          <a:p>
            <a:pPr marL="0" indent="0">
              <a:buFontTx/>
              <a:buNone/>
              <a:defRPr/>
            </a:pPr>
            <a:endParaRPr lang="en-GB" altLang="en-US" dirty="0">
              <a:solidFill>
                <a:srgbClr val="660066"/>
              </a:solidFill>
            </a:endParaRPr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02EE1905-CA3A-4DDE-81F6-DACA903E17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0850" y="450850"/>
            <a:ext cx="8229600" cy="1143000"/>
          </a:xfrm>
        </p:spPr>
        <p:txBody>
          <a:bodyPr/>
          <a:lstStyle/>
          <a:p>
            <a:r>
              <a:rPr lang="en-GB" altLang="en-US">
                <a:solidFill>
                  <a:srgbClr val="7030A0"/>
                </a:solidFill>
              </a:rPr>
              <a:t>Learner Pathways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CDD4C186-4401-4F3F-8BA5-D43F5E168A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37100" y="1600200"/>
            <a:ext cx="3949700" cy="4525963"/>
          </a:xfrm>
        </p:spPr>
        <p:txBody>
          <a:bodyPr/>
          <a:lstStyle/>
          <a:p>
            <a:r>
              <a:rPr lang="en-GB" altLang="en-US"/>
              <a:t>Learner pathways help to map out:</a:t>
            </a:r>
          </a:p>
          <a:p>
            <a:pPr lvl="1"/>
            <a:r>
              <a:rPr lang="en-GB" altLang="en-US" sz="2400"/>
              <a:t>Courses and qualification</a:t>
            </a:r>
          </a:p>
          <a:p>
            <a:pPr lvl="1"/>
            <a:r>
              <a:rPr lang="en-GB" altLang="en-US" sz="2400"/>
              <a:t>Deliver skills and knowledge</a:t>
            </a:r>
          </a:p>
          <a:p>
            <a:pPr lvl="1"/>
            <a:r>
              <a:rPr lang="en-GB" altLang="en-US" sz="2400"/>
              <a:t>Create opportunities for new interests</a:t>
            </a:r>
          </a:p>
          <a:p>
            <a:pPr lvl="1"/>
            <a:r>
              <a:rPr lang="en-GB" altLang="en-US" sz="2400"/>
              <a:t>Improve employment prospects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73C05A-CAB2-498F-A224-26D66F3135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175"/>
          <a:stretch/>
        </p:blipFill>
        <p:spPr>
          <a:xfrm>
            <a:off x="107504" y="1612415"/>
            <a:ext cx="4630277" cy="4525963"/>
          </a:xfrm>
          <a:prstGeom prst="ellipse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:a16="http://schemas.microsoft.com/office/drawing/2014/main" id="{84D598B4-5503-417F-9DF5-9D92D326A32D}"/>
              </a:ext>
            </a:extLst>
          </p:cNvPr>
          <p:cNvSpPr/>
          <p:nvPr/>
        </p:nvSpPr>
        <p:spPr bwMode="auto">
          <a:xfrm>
            <a:off x="4751388" y="1412875"/>
            <a:ext cx="2152650" cy="5111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anchor="ctr"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F3652C1-A0C8-462D-8846-A7194FD8EFF9}"/>
              </a:ext>
            </a:extLst>
          </p:cNvPr>
          <p:cNvSpPr/>
          <p:nvPr/>
        </p:nvSpPr>
        <p:spPr bwMode="auto">
          <a:xfrm>
            <a:off x="2830513" y="1412875"/>
            <a:ext cx="1920875" cy="5111750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ffectLst/>
        </p:spPr>
        <p:txBody>
          <a:bodyPr anchor="ctr"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AB6AF7-5E3E-4507-922A-111E580B4643}"/>
              </a:ext>
            </a:extLst>
          </p:cNvPr>
          <p:cNvSpPr/>
          <p:nvPr/>
        </p:nvSpPr>
        <p:spPr bwMode="auto">
          <a:xfrm>
            <a:off x="981075" y="1412875"/>
            <a:ext cx="1862138" cy="51117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anchor="ctr"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1" name="Text Box 3">
            <a:extLst>
              <a:ext uri="{FF2B5EF4-FFF2-40B4-BE49-F238E27FC236}">
                <a16:creationId xmlns:a16="http://schemas.microsoft.com/office/drawing/2014/main" id="{D6C4C81C-28C4-4FAC-B098-9AC7D7C04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113" y="5799138"/>
            <a:ext cx="1152525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rgbClr val="660066"/>
                </a:solidFill>
                <a:latin typeface="Comic Sans MS" panose="030F0702030302020204" pitchFamily="66" charset="0"/>
              </a:rPr>
              <a:t>National 3</a:t>
            </a:r>
          </a:p>
        </p:txBody>
      </p:sp>
      <p:sp>
        <p:nvSpPr>
          <p:cNvPr id="234501" name="Line 5">
            <a:extLst>
              <a:ext uri="{FF2B5EF4-FFF2-40B4-BE49-F238E27FC236}">
                <a16:creationId xmlns:a16="http://schemas.microsoft.com/office/drawing/2014/main" id="{BDF4AE9C-DB3F-415D-86F4-31A0B942D7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4508500"/>
            <a:ext cx="647700" cy="574675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4504" name="Line 8">
            <a:extLst>
              <a:ext uri="{FF2B5EF4-FFF2-40B4-BE49-F238E27FC236}">
                <a16:creationId xmlns:a16="http://schemas.microsoft.com/office/drawing/2014/main" id="{CB98D104-EDC5-4185-A3D2-858C8B5B0F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18025" y="2849563"/>
            <a:ext cx="649288" cy="647700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4505" name="Line 9">
            <a:extLst>
              <a:ext uri="{FF2B5EF4-FFF2-40B4-BE49-F238E27FC236}">
                <a16:creationId xmlns:a16="http://schemas.microsoft.com/office/drawing/2014/main" id="{4294E0A3-C379-46FF-82C7-0674C90EAC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06663" y="4440238"/>
            <a:ext cx="647700" cy="720725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4506" name="Line 10">
            <a:extLst>
              <a:ext uri="{FF2B5EF4-FFF2-40B4-BE49-F238E27FC236}">
                <a16:creationId xmlns:a16="http://schemas.microsoft.com/office/drawing/2014/main" id="{F44A44A5-210F-4DE3-8969-0123B87C4A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63813" y="5267325"/>
            <a:ext cx="576262" cy="576263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4508" name="Line 12">
            <a:extLst>
              <a:ext uri="{FF2B5EF4-FFF2-40B4-BE49-F238E27FC236}">
                <a16:creationId xmlns:a16="http://schemas.microsoft.com/office/drawing/2014/main" id="{86C20F69-759A-4821-A69E-D980CDF76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95550" y="3676650"/>
            <a:ext cx="647700" cy="649288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7" name="Rectangle 14">
            <a:extLst>
              <a:ext uri="{FF2B5EF4-FFF2-40B4-BE49-F238E27FC236}">
                <a16:creationId xmlns:a16="http://schemas.microsoft.com/office/drawing/2014/main" id="{F765D735-F6F2-426B-872A-A3C28A9D6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692150"/>
            <a:ext cx="669607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rgbClr val="660066"/>
                </a:solidFill>
              </a:rPr>
              <a:t>S4-S6 Progression</a:t>
            </a:r>
          </a:p>
        </p:txBody>
      </p:sp>
      <p:sp>
        <p:nvSpPr>
          <p:cNvPr id="14348" name="Text Box 20">
            <a:extLst>
              <a:ext uri="{FF2B5EF4-FFF2-40B4-BE49-F238E27FC236}">
                <a16:creationId xmlns:a16="http://schemas.microsoft.com/office/drawing/2014/main" id="{98CDB313-88AE-4F07-93C5-E836CEE45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113" y="5006975"/>
            <a:ext cx="1152525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rgbClr val="660066"/>
                </a:solidFill>
                <a:latin typeface="Comic Sans MS" panose="030F0702030302020204" pitchFamily="66" charset="0"/>
              </a:rPr>
              <a:t>National 4</a:t>
            </a:r>
          </a:p>
        </p:txBody>
      </p:sp>
      <p:sp>
        <p:nvSpPr>
          <p:cNvPr id="14349" name="Text Box 21">
            <a:extLst>
              <a:ext uri="{FF2B5EF4-FFF2-40B4-BE49-F238E27FC236}">
                <a16:creationId xmlns:a16="http://schemas.microsoft.com/office/drawing/2014/main" id="{BEB0C25F-8194-4820-9D3F-AC0ADA1FE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113" y="4214813"/>
            <a:ext cx="1152525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rgbClr val="660066"/>
                </a:solidFill>
                <a:latin typeface="Comic Sans MS" panose="030F0702030302020204" pitchFamily="66" charset="0"/>
              </a:rPr>
              <a:t>National 5</a:t>
            </a:r>
          </a:p>
        </p:txBody>
      </p:sp>
      <p:sp>
        <p:nvSpPr>
          <p:cNvPr id="14350" name="Text Box 22">
            <a:extLst>
              <a:ext uri="{FF2B5EF4-FFF2-40B4-BE49-F238E27FC236}">
                <a16:creationId xmlns:a16="http://schemas.microsoft.com/office/drawing/2014/main" id="{1DE18C7C-41E0-4C82-B2FB-F893567A2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3467100"/>
            <a:ext cx="1152525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rgbClr val="660066"/>
                </a:solidFill>
                <a:latin typeface="Comic Sans MS" panose="030F0702030302020204" pitchFamily="66" charset="0"/>
              </a:rPr>
              <a:t>Higher</a:t>
            </a:r>
          </a:p>
        </p:txBody>
      </p:sp>
      <p:sp>
        <p:nvSpPr>
          <p:cNvPr id="14351" name="Text Box 23">
            <a:extLst>
              <a:ext uri="{FF2B5EF4-FFF2-40B4-BE49-F238E27FC236}">
                <a16:creationId xmlns:a16="http://schemas.microsoft.com/office/drawing/2014/main" id="{2A95C69E-FCEC-4CC8-A671-773EDD54A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5800" y="4214813"/>
            <a:ext cx="1152525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rgbClr val="660066"/>
                </a:solidFill>
                <a:latin typeface="Comic Sans MS" panose="030F0702030302020204" pitchFamily="66" charset="0"/>
              </a:rPr>
              <a:t>National 5</a:t>
            </a:r>
          </a:p>
        </p:txBody>
      </p:sp>
      <p:sp>
        <p:nvSpPr>
          <p:cNvPr id="14352" name="Text Box 24">
            <a:extLst>
              <a:ext uri="{FF2B5EF4-FFF2-40B4-BE49-F238E27FC236}">
                <a16:creationId xmlns:a16="http://schemas.microsoft.com/office/drawing/2014/main" id="{22A4179A-E426-4C28-80BB-7C103133E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5800" y="5006975"/>
            <a:ext cx="1152525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rgbClr val="660066"/>
                </a:solidFill>
                <a:latin typeface="Comic Sans MS" panose="030F0702030302020204" pitchFamily="66" charset="0"/>
              </a:rPr>
              <a:t>National 4</a:t>
            </a:r>
          </a:p>
        </p:txBody>
      </p:sp>
      <p:sp>
        <p:nvSpPr>
          <p:cNvPr id="14353" name="Text Box 26">
            <a:extLst>
              <a:ext uri="{FF2B5EF4-FFF2-40B4-BE49-F238E27FC236}">
                <a16:creationId xmlns:a16="http://schemas.microsoft.com/office/drawing/2014/main" id="{665505FF-94F0-4863-964B-71CE58B8C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450" y="3470275"/>
            <a:ext cx="1152525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rgbClr val="660066"/>
                </a:solidFill>
                <a:latin typeface="Comic Sans MS" panose="030F0702030302020204" pitchFamily="66" charset="0"/>
              </a:rPr>
              <a:t>Higher</a:t>
            </a:r>
          </a:p>
        </p:txBody>
      </p:sp>
      <p:sp>
        <p:nvSpPr>
          <p:cNvPr id="14354" name="Text Box 27">
            <a:extLst>
              <a:ext uri="{FF2B5EF4-FFF2-40B4-BE49-F238E27FC236}">
                <a16:creationId xmlns:a16="http://schemas.microsoft.com/office/drawing/2014/main" id="{4FF92558-9939-4158-BAF4-C38AB31EF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925" y="4214813"/>
            <a:ext cx="1152525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rgbClr val="660066"/>
                </a:solidFill>
                <a:latin typeface="Comic Sans MS" panose="030F0702030302020204" pitchFamily="66" charset="0"/>
              </a:rPr>
              <a:t>National 5</a:t>
            </a:r>
          </a:p>
        </p:txBody>
      </p:sp>
      <p:sp>
        <p:nvSpPr>
          <p:cNvPr id="14355" name="Text Box 28">
            <a:extLst>
              <a:ext uri="{FF2B5EF4-FFF2-40B4-BE49-F238E27FC236}">
                <a16:creationId xmlns:a16="http://schemas.microsoft.com/office/drawing/2014/main" id="{DED1B0AC-E15C-4C1A-958E-67315926D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0813" y="2700338"/>
            <a:ext cx="1152525" cy="306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rgbClr val="660066"/>
                </a:solidFill>
                <a:latin typeface="Comic Sans MS" panose="030F0702030302020204" pitchFamily="66" charset="0"/>
              </a:rPr>
              <a:t>Adv Higher</a:t>
            </a:r>
          </a:p>
        </p:txBody>
      </p:sp>
      <p:sp>
        <p:nvSpPr>
          <p:cNvPr id="14356" name="Text Box 22">
            <a:extLst>
              <a:ext uri="{FF2B5EF4-FFF2-40B4-BE49-F238E27FC236}">
                <a16:creationId xmlns:a16="http://schemas.microsoft.com/office/drawing/2014/main" id="{13AA56A8-CFC8-457C-904E-24892198E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1979613"/>
            <a:ext cx="1152525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>
                <a:solidFill>
                  <a:srgbClr val="660066"/>
                </a:solidFill>
                <a:latin typeface="Comic Sans MS"/>
              </a:rPr>
              <a:t>FA </a:t>
            </a:r>
            <a:endParaRPr lang="en-GB" altLang="en-US" sz="1200" b="1" dirty="0">
              <a:solidFill>
                <a:srgbClr val="660066"/>
              </a:solidFill>
              <a:latin typeface="Comic Sans MS"/>
            </a:endParaRPr>
          </a:p>
        </p:txBody>
      </p:sp>
      <p:sp>
        <p:nvSpPr>
          <p:cNvPr id="14357" name="Text Box 21">
            <a:extLst>
              <a:ext uri="{FF2B5EF4-FFF2-40B4-BE49-F238E27FC236}">
                <a16:creationId xmlns:a16="http://schemas.microsoft.com/office/drawing/2014/main" id="{DB25A9C2-F0CA-4092-B27A-12DD0FB30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0813" y="1492250"/>
            <a:ext cx="1152525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rgbClr val="660066"/>
                </a:solidFill>
                <a:latin typeface="Comic Sans MS" panose="030F0702030302020204" pitchFamily="66" charset="0"/>
              </a:rPr>
              <a:t>S6</a:t>
            </a:r>
          </a:p>
        </p:txBody>
      </p:sp>
      <p:sp>
        <p:nvSpPr>
          <p:cNvPr id="14358" name="Text Box 21">
            <a:extLst>
              <a:ext uri="{FF2B5EF4-FFF2-40B4-BE49-F238E27FC236}">
                <a16:creationId xmlns:a16="http://schemas.microsoft.com/office/drawing/2014/main" id="{007C3915-15BF-42D1-A000-2201DEBF2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5800" y="1492250"/>
            <a:ext cx="1152525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rgbClr val="660066"/>
                </a:solidFill>
                <a:latin typeface="Comic Sans MS" panose="030F0702030302020204" pitchFamily="66" charset="0"/>
              </a:rPr>
              <a:t>S5</a:t>
            </a:r>
          </a:p>
        </p:txBody>
      </p:sp>
      <p:sp>
        <p:nvSpPr>
          <p:cNvPr id="14359" name="Text Box 21">
            <a:extLst>
              <a:ext uri="{FF2B5EF4-FFF2-40B4-BE49-F238E27FC236}">
                <a16:creationId xmlns:a16="http://schemas.microsoft.com/office/drawing/2014/main" id="{0126A66D-2C4B-4292-975E-16AE7EBF1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113" y="1485900"/>
            <a:ext cx="1152525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solidFill>
                  <a:srgbClr val="660066"/>
                </a:solidFill>
                <a:latin typeface="Comic Sans MS" panose="030F0702030302020204" pitchFamily="66" charset="0"/>
              </a:rPr>
              <a:t>S4</a:t>
            </a:r>
          </a:p>
        </p:txBody>
      </p:sp>
      <p:sp>
        <p:nvSpPr>
          <p:cNvPr id="14360" name="Text Box 22">
            <a:extLst>
              <a:ext uri="{FF2B5EF4-FFF2-40B4-BE49-F238E27FC236}">
                <a16:creationId xmlns:a16="http://schemas.microsoft.com/office/drawing/2014/main" id="{3756E5BD-9343-4BF5-BBDF-72E65E124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788" y="1973263"/>
            <a:ext cx="1152525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>
                <a:solidFill>
                  <a:srgbClr val="660066"/>
                </a:solidFill>
                <a:latin typeface="Comic Sans MS"/>
              </a:rPr>
              <a:t>FA</a:t>
            </a:r>
            <a:endParaRPr lang="en-GB" altLang="en-US" sz="1200" b="1" dirty="0">
              <a:solidFill>
                <a:srgbClr val="660066"/>
              </a:solidFill>
              <a:latin typeface="Comic Sans MS"/>
            </a:endParaRPr>
          </a:p>
        </p:txBody>
      </p:sp>
      <p:sp>
        <p:nvSpPr>
          <p:cNvPr id="72" name="Line 36">
            <a:extLst>
              <a:ext uri="{FF2B5EF4-FFF2-40B4-BE49-F238E27FC236}">
                <a16:creationId xmlns:a16="http://schemas.microsoft.com/office/drawing/2014/main" id="{7EEA020E-2A55-4262-B8E8-2D2B91B891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4370388"/>
            <a:ext cx="576263" cy="0"/>
          </a:xfrm>
          <a:prstGeom prst="line">
            <a:avLst/>
          </a:prstGeom>
          <a:noFill/>
          <a:ln w="28575">
            <a:solidFill>
              <a:srgbClr val="660066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" name="Line 36">
            <a:extLst>
              <a:ext uri="{FF2B5EF4-FFF2-40B4-BE49-F238E27FC236}">
                <a16:creationId xmlns:a16="http://schemas.microsoft.com/office/drawing/2014/main" id="{C4F8D545-73B8-4A6F-970C-1B95133498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1050" y="3676650"/>
            <a:ext cx="576263" cy="0"/>
          </a:xfrm>
          <a:prstGeom prst="line">
            <a:avLst/>
          </a:prstGeom>
          <a:noFill/>
          <a:ln w="28575">
            <a:solidFill>
              <a:srgbClr val="660066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" name="Line 36">
            <a:extLst>
              <a:ext uri="{FF2B5EF4-FFF2-40B4-BE49-F238E27FC236}">
                <a16:creationId xmlns:a16="http://schemas.microsoft.com/office/drawing/2014/main" id="{CE44461C-A8B4-4D62-9579-4A9B0A3395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78100" y="4370388"/>
            <a:ext cx="576263" cy="0"/>
          </a:xfrm>
          <a:prstGeom prst="line">
            <a:avLst/>
          </a:prstGeom>
          <a:noFill/>
          <a:ln w="28575">
            <a:solidFill>
              <a:srgbClr val="660066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" name="Line 36">
            <a:extLst>
              <a:ext uri="{FF2B5EF4-FFF2-40B4-BE49-F238E27FC236}">
                <a16:creationId xmlns:a16="http://schemas.microsoft.com/office/drawing/2014/main" id="{97F94FE8-860A-4B43-BC19-CCDB84457E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9925" y="2138363"/>
            <a:ext cx="576263" cy="0"/>
          </a:xfrm>
          <a:prstGeom prst="line">
            <a:avLst/>
          </a:prstGeom>
          <a:noFill/>
          <a:ln w="28575">
            <a:solidFill>
              <a:srgbClr val="660066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" name="Line 4">
            <a:extLst>
              <a:ext uri="{FF2B5EF4-FFF2-40B4-BE49-F238E27FC236}">
                <a16:creationId xmlns:a16="http://schemas.microsoft.com/office/drawing/2014/main" id="{88FC6895-BC88-4418-9CA9-C4C78C7069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92938" y="3317875"/>
            <a:ext cx="647700" cy="576263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Line 8">
            <a:extLst>
              <a:ext uri="{FF2B5EF4-FFF2-40B4-BE49-F238E27FC236}">
                <a16:creationId xmlns:a16="http://schemas.microsoft.com/office/drawing/2014/main" id="{6969C181-E0A9-4F94-815B-12B5F469304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9925" y="2133600"/>
            <a:ext cx="723900" cy="11113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67" name="TextBox 4">
            <a:extLst>
              <a:ext uri="{FF2B5EF4-FFF2-40B4-BE49-F238E27FC236}">
                <a16:creationId xmlns:a16="http://schemas.microsoft.com/office/drawing/2014/main" id="{5E60F277-F1EC-4221-8436-D8B6D9B46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0638" y="1903413"/>
            <a:ext cx="15001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>
                <a:solidFill>
                  <a:srgbClr val="660066"/>
                </a:solidFill>
              </a:rPr>
              <a:t>Progress to another subject (breadth)</a:t>
            </a:r>
          </a:p>
        </p:txBody>
      </p:sp>
      <p:sp>
        <p:nvSpPr>
          <p:cNvPr id="14368" name="TextBox 81">
            <a:extLst>
              <a:ext uri="{FF2B5EF4-FFF2-40B4-BE49-F238E27FC236}">
                <a16:creationId xmlns:a16="http://schemas.microsoft.com/office/drawing/2014/main" id="{EB966254-46CA-45A8-A005-8DF1210CA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5213" y="3397250"/>
            <a:ext cx="1804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>
                <a:solidFill>
                  <a:srgbClr val="660066"/>
                </a:solidFill>
              </a:rPr>
              <a:t>Progress to higher level in same subject (depth)</a:t>
            </a:r>
          </a:p>
        </p:txBody>
      </p:sp>
      <p:sp>
        <p:nvSpPr>
          <p:cNvPr id="38" name="Line 36">
            <a:extLst>
              <a:ext uri="{FF2B5EF4-FFF2-40B4-BE49-F238E27FC236}">
                <a16:creationId xmlns:a16="http://schemas.microsoft.com/office/drawing/2014/main" id="{1F5ADA33-5989-4D53-A2B1-B2FC1C698A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63813" y="5160963"/>
            <a:ext cx="576262" cy="0"/>
          </a:xfrm>
          <a:prstGeom prst="line">
            <a:avLst/>
          </a:prstGeom>
          <a:noFill/>
          <a:ln w="28575">
            <a:solidFill>
              <a:srgbClr val="660066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Line 5">
            <a:extLst>
              <a:ext uri="{FF2B5EF4-FFF2-40B4-BE49-F238E27FC236}">
                <a16:creationId xmlns:a16="http://schemas.microsoft.com/office/drawing/2014/main" id="{A8E8083F-3FA3-44C2-84D5-2E7AD60E25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57700" y="3751263"/>
            <a:ext cx="647700" cy="574675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F6DE2253-55DC-4878-8A82-18458DE661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150" y="476250"/>
            <a:ext cx="8229600" cy="1143000"/>
          </a:xfrm>
        </p:spPr>
        <p:txBody>
          <a:bodyPr/>
          <a:lstStyle/>
          <a:p>
            <a:r>
              <a:rPr lang="en-GB" altLang="en-US" dirty="0">
                <a:solidFill>
                  <a:srgbClr val="660066"/>
                </a:solidFill>
              </a:rPr>
              <a:t>S5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73419-04B1-481F-9635-70CF4CEF8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897437"/>
          </a:xfrm>
        </p:spPr>
        <p:txBody>
          <a:bodyPr/>
          <a:lstStyle/>
          <a:p>
            <a:pPr>
              <a:defRPr/>
            </a:pPr>
            <a:r>
              <a:rPr lang="en-GB" dirty="0">
                <a:solidFill>
                  <a:srgbClr val="660066"/>
                </a:solidFill>
              </a:rPr>
              <a:t>Students should select 5 subjects for study. </a:t>
            </a:r>
          </a:p>
          <a:p>
            <a:pPr>
              <a:defRPr/>
            </a:pPr>
            <a:r>
              <a:rPr lang="en-GB" dirty="0">
                <a:solidFill>
                  <a:srgbClr val="660066"/>
                </a:solidFill>
              </a:rPr>
              <a:t>A full timetable is the expectation  </a:t>
            </a:r>
          </a:p>
          <a:p>
            <a:pPr>
              <a:defRPr/>
            </a:pPr>
            <a:r>
              <a:rPr lang="en-GB" dirty="0">
                <a:solidFill>
                  <a:srgbClr val="660066"/>
                </a:solidFill>
              </a:rPr>
              <a:t>These can be a mix of National qualifications based on their S4 attainment</a:t>
            </a:r>
          </a:p>
          <a:p>
            <a:pPr>
              <a:defRPr/>
            </a:pPr>
            <a:r>
              <a:rPr lang="en-GB" dirty="0">
                <a:solidFill>
                  <a:srgbClr val="660066"/>
                </a:solidFill>
              </a:rPr>
              <a:t>Students will also continue PSE and     core PE.</a:t>
            </a:r>
          </a:p>
          <a:p>
            <a:pPr>
              <a:defRPr/>
            </a:pPr>
            <a:r>
              <a:rPr lang="en-GB" dirty="0">
                <a:solidFill>
                  <a:srgbClr val="660066"/>
                </a:solidFill>
              </a:rPr>
              <a:t>Study will be offered</a:t>
            </a:r>
          </a:p>
          <a:p>
            <a:pPr marL="0" indent="0">
              <a:buFontTx/>
              <a:buNone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7CF6D808-7A87-4201-8C66-6AE727466C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3388" y="476250"/>
            <a:ext cx="8229600" cy="1143000"/>
          </a:xfrm>
        </p:spPr>
        <p:txBody>
          <a:bodyPr/>
          <a:lstStyle/>
          <a:p>
            <a:r>
              <a:rPr lang="en-GB" altLang="en-US">
                <a:solidFill>
                  <a:srgbClr val="660066"/>
                </a:solidFill>
              </a:rPr>
              <a:t>S6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73419-04B1-481F-9635-70CF4CEF8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3776662"/>
          </a:xfrm>
        </p:spPr>
        <p:txBody>
          <a:bodyPr/>
          <a:lstStyle/>
          <a:p>
            <a:pPr>
              <a:defRPr/>
            </a:pPr>
            <a:r>
              <a:rPr lang="en-GB" sz="2800" dirty="0">
                <a:solidFill>
                  <a:srgbClr val="660066"/>
                </a:solidFill>
              </a:rPr>
              <a:t>Students should select a </a:t>
            </a:r>
            <a:r>
              <a:rPr lang="en-GB" sz="2800" b="1" dirty="0">
                <a:solidFill>
                  <a:srgbClr val="660066"/>
                </a:solidFill>
              </a:rPr>
              <a:t>minimum</a:t>
            </a:r>
            <a:r>
              <a:rPr lang="en-GB" sz="2800" dirty="0">
                <a:solidFill>
                  <a:srgbClr val="660066"/>
                </a:solidFill>
              </a:rPr>
              <a:t> of 4 certificated courses – exceptions acknowledged </a:t>
            </a:r>
          </a:p>
          <a:p>
            <a:pPr>
              <a:defRPr/>
            </a:pPr>
            <a:r>
              <a:rPr lang="en-GB" sz="2800" dirty="0">
                <a:solidFill>
                  <a:srgbClr val="660066"/>
                </a:solidFill>
              </a:rPr>
              <a:t>These can be a mix of National Qualifications.</a:t>
            </a:r>
          </a:p>
          <a:p>
            <a:pPr marL="0" indent="0">
              <a:buNone/>
              <a:defRPr/>
            </a:pPr>
            <a:r>
              <a:rPr lang="en-GB" sz="2800" dirty="0">
                <a:solidFill>
                  <a:srgbClr val="660066"/>
                </a:solidFill>
              </a:rPr>
              <a:t>(OR 3 Advanced Highers)</a:t>
            </a:r>
          </a:p>
          <a:p>
            <a:pPr>
              <a:defRPr/>
            </a:pPr>
            <a:r>
              <a:rPr lang="en-GB" sz="2800" dirty="0">
                <a:solidFill>
                  <a:srgbClr val="660066"/>
                </a:solidFill>
              </a:rPr>
              <a:t>Students continue with PSE.</a:t>
            </a:r>
          </a:p>
          <a:p>
            <a:pPr>
              <a:defRPr/>
            </a:pPr>
            <a:r>
              <a:rPr lang="en-GB" sz="2800" dirty="0">
                <a:solidFill>
                  <a:srgbClr val="660066"/>
                </a:solidFill>
              </a:rPr>
              <a:t>Study periods offered</a:t>
            </a:r>
          </a:p>
          <a:p>
            <a:pPr>
              <a:defRPr/>
            </a:pPr>
            <a:r>
              <a:rPr lang="en-GB" sz="2800" dirty="0">
                <a:solidFill>
                  <a:srgbClr val="660066"/>
                </a:solidFill>
              </a:rPr>
              <a:t>Wider Achievement is compulsory in S6 </a:t>
            </a:r>
            <a:endParaRPr lang="en-GB" dirty="0"/>
          </a:p>
          <a:p>
            <a:pPr marL="0" indent="0">
              <a:buFontTx/>
              <a:buNone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E134D3C5-BCE9-4C65-92EE-F54F998CE5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1143000"/>
          </a:xfrm>
        </p:spPr>
        <p:txBody>
          <a:bodyPr/>
          <a:lstStyle/>
          <a:p>
            <a:r>
              <a:rPr lang="en-GB" altLang="en-US">
                <a:solidFill>
                  <a:srgbClr val="660066"/>
                </a:solidFill>
              </a:rPr>
              <a:t>Course Choice Form</a:t>
            </a:r>
          </a:p>
        </p:txBody>
      </p:sp>
      <p:sp>
        <p:nvSpPr>
          <p:cNvPr id="22531" name="Content Placeholder 4">
            <a:extLst>
              <a:ext uri="{FF2B5EF4-FFF2-40B4-BE49-F238E27FC236}">
                <a16:creationId xmlns:a16="http://schemas.microsoft.com/office/drawing/2014/main" id="{7D34084B-2074-4527-ACE6-E002DB7E7D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60988" y="1773238"/>
            <a:ext cx="3671887" cy="4525962"/>
          </a:xfrm>
        </p:spPr>
        <p:txBody>
          <a:bodyPr/>
          <a:lstStyle/>
          <a:p>
            <a:r>
              <a:rPr lang="en-GB" altLang="en-US" sz="2000">
                <a:solidFill>
                  <a:srgbClr val="660066"/>
                </a:solidFill>
              </a:rPr>
              <a:t>Guided free choice</a:t>
            </a:r>
          </a:p>
          <a:p>
            <a:r>
              <a:rPr lang="en-GB" altLang="en-US" sz="2000">
                <a:solidFill>
                  <a:srgbClr val="660066"/>
                </a:solidFill>
              </a:rPr>
              <a:t>Pupils to identify courses that they would like to study in order of preference.</a:t>
            </a:r>
          </a:p>
          <a:p>
            <a:r>
              <a:rPr lang="en-GB" altLang="en-US" sz="2000">
                <a:solidFill>
                  <a:srgbClr val="660066"/>
                </a:solidFill>
              </a:rPr>
              <a:t>Discuss choices and level of study with guidance teacher.</a:t>
            </a:r>
          </a:p>
          <a:p>
            <a:r>
              <a:rPr lang="en-GB" altLang="en-US" sz="2000">
                <a:solidFill>
                  <a:srgbClr val="660066"/>
                </a:solidFill>
              </a:rPr>
              <a:t>Level of study to be confirmed with Faculty Head for subject.</a:t>
            </a:r>
          </a:p>
          <a:p>
            <a:r>
              <a:rPr lang="en-GB" altLang="en-US" sz="2000">
                <a:solidFill>
                  <a:srgbClr val="660066"/>
                </a:solidFill>
              </a:rPr>
              <a:t>Identify 2 reserve options</a:t>
            </a:r>
          </a:p>
        </p:txBody>
      </p:sp>
      <p:pic>
        <p:nvPicPr>
          <p:cNvPr id="22532" name="Picture 1">
            <a:extLst>
              <a:ext uri="{FF2B5EF4-FFF2-40B4-BE49-F238E27FC236}">
                <a16:creationId xmlns:a16="http://schemas.microsoft.com/office/drawing/2014/main" id="{5589BC30-924B-4DAD-8636-901E7E89E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" y="1916113"/>
            <a:ext cx="5099050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0A239CB-8B9E-4C96-971E-D3CAEA7FA9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1" y="332656"/>
            <a:ext cx="7596187" cy="114300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1" hangingPunct="1"/>
            <a:r>
              <a:rPr lang="en-GB" altLang="en-US" dirty="0">
                <a:solidFill>
                  <a:srgbClr val="660066"/>
                </a:solidFill>
              </a:rPr>
              <a:t>Process For Making Choices</a:t>
            </a:r>
          </a:p>
        </p:txBody>
      </p:sp>
      <p:sp>
        <p:nvSpPr>
          <p:cNvPr id="93187" name="Text Box 3">
            <a:extLst>
              <a:ext uri="{FF2B5EF4-FFF2-40B4-BE49-F238E27FC236}">
                <a16:creationId xmlns:a16="http://schemas.microsoft.com/office/drawing/2014/main" id="{F5004A54-C55C-4804-8C3F-5EE7A23A9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7" y="1556792"/>
            <a:ext cx="8351837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en-GB" alt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en-GB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Information Evening – tonight</a:t>
            </a:r>
          </a:p>
          <a:p>
            <a:pPr eaLnBrk="1" hangingPunct="1"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en-GB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Parents’ Evenings S4 – 27</a:t>
            </a:r>
            <a:r>
              <a:rPr lang="en-GB" altLang="en-US" sz="28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th</a:t>
            </a:r>
            <a:r>
              <a:rPr lang="en-GB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Feb S5 – 4</a:t>
            </a:r>
            <a:r>
              <a:rPr lang="en-GB" altLang="en-US" sz="28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th</a:t>
            </a:r>
            <a:r>
              <a:rPr lang="en-GB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March</a:t>
            </a:r>
          </a:p>
          <a:p>
            <a:pPr eaLnBrk="1" hangingPunct="1"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en-GB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Subject choice info issued early next week via email &amp; website</a:t>
            </a:r>
          </a:p>
          <a:p>
            <a:pPr eaLnBrk="1" hangingPunct="1"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en-GB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Pupil/Guidance discussion – on-going</a:t>
            </a:r>
          </a:p>
          <a:p>
            <a:pPr eaLnBrk="1" hangingPunct="1"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en-GB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Link to Electronic Course Choice Form issued next week via text message  </a:t>
            </a:r>
            <a:endParaRPr lang="en-GB" altLang="en-US" sz="1400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eaLnBrk="1" hangingPunct="1"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en-GB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Deadline for return of choices – 6</a:t>
            </a:r>
            <a:r>
              <a:rPr lang="en-GB" altLang="en-US" sz="28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th</a:t>
            </a:r>
            <a:r>
              <a:rPr lang="en-GB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March</a:t>
            </a:r>
          </a:p>
          <a:p>
            <a:pPr eaLnBrk="1" hangingPunct="1"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GB" alt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advTm="78800">
    <p:dissolve/>
  </p:transition>
</p:sld>
</file>

<file path=ppt/theme/theme1.xml><?xml version="1.0" encoding="utf-8"?>
<a:theme xmlns:a="http://schemas.openxmlformats.org/drawingml/2006/main" name="1_Whirlpool">
  <a:themeElements>
    <a:clrScheme name="">
      <a:dk1>
        <a:srgbClr val="000066"/>
      </a:dk1>
      <a:lt1>
        <a:srgbClr val="FFFFFF"/>
      </a:lt1>
      <a:dk2>
        <a:srgbClr val="00CC99"/>
      </a:dk2>
      <a:lt2>
        <a:srgbClr val="CCFFFF"/>
      </a:lt2>
      <a:accent1>
        <a:srgbClr val="CC99FF"/>
      </a:accent1>
      <a:accent2>
        <a:srgbClr val="9999FF"/>
      </a:accent2>
      <a:accent3>
        <a:srgbClr val="AAE2CA"/>
      </a:accent3>
      <a:accent4>
        <a:srgbClr val="DADA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1_Whirlpo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4400" b="0" i="0" u="none" strike="noStrike" cap="none" normalizeH="0" baseline="0" smtClean="0">
            <a:ln>
              <a:noFill/>
            </a:ln>
            <a:solidFill>
              <a:srgbClr val="66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4400" b="0" i="0" u="none" strike="noStrike" cap="none" normalizeH="0" baseline="0" smtClean="0">
            <a:ln>
              <a:noFill/>
            </a:ln>
            <a:solidFill>
              <a:srgbClr val="66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1_Whirlpool 1">
        <a:dk1>
          <a:srgbClr val="000066"/>
        </a:dk1>
        <a:lt1>
          <a:srgbClr val="FFFF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hirlpool 2">
        <a:dk1>
          <a:srgbClr val="000066"/>
        </a:dk1>
        <a:lt1>
          <a:srgbClr val="FFFF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hirlpool 3">
        <a:dk1>
          <a:srgbClr val="393939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AAAAAA"/>
        </a:accent3>
        <a:accent4>
          <a:srgbClr val="DADADA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4400" b="0" i="0" u="none" strike="noStrike" cap="none" normalizeH="0" baseline="0" smtClean="0">
            <a:ln>
              <a:noFill/>
            </a:ln>
            <a:solidFill>
              <a:srgbClr val="66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4400" b="0" i="0" u="none" strike="noStrike" cap="none" normalizeH="0" baseline="0" smtClean="0">
            <a:ln>
              <a:noFill/>
            </a:ln>
            <a:solidFill>
              <a:srgbClr val="66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4400" b="0" i="0" u="none" strike="noStrike" cap="none" normalizeH="0" baseline="0" smtClean="0">
            <a:ln>
              <a:noFill/>
            </a:ln>
            <a:solidFill>
              <a:srgbClr val="66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4400" b="0" i="0" u="none" strike="noStrike" cap="none" normalizeH="0" baseline="0" smtClean="0">
            <a:ln>
              <a:noFill/>
            </a:ln>
            <a:solidFill>
              <a:srgbClr val="66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213C768CBE7C45807DF7FCB179B3FB" ma:contentTypeVersion="10" ma:contentTypeDescription="Create a new document." ma:contentTypeScope="" ma:versionID="85f712b6885bfd411057d4ec2261eaca">
  <xsd:schema xmlns:xsd="http://www.w3.org/2001/XMLSchema" xmlns:xs="http://www.w3.org/2001/XMLSchema" xmlns:p="http://schemas.microsoft.com/office/2006/metadata/properties" xmlns:ns2="46e2ca3d-e226-4f80-8e96-f23dad075d8a" xmlns:ns3="079a8610-7893-4b2e-bcd2-2bd8d949093e" targetNamespace="http://schemas.microsoft.com/office/2006/metadata/properties" ma:root="true" ma:fieldsID="4745d306858fa589953f0064ac8a8d2a" ns2:_="" ns3:_="">
    <xsd:import namespace="46e2ca3d-e226-4f80-8e96-f23dad075d8a"/>
    <xsd:import namespace="079a8610-7893-4b2e-bcd2-2bd8d94909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ca3d-e226-4f80-8e96-f23dad075d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a8610-7893-4b2e-bcd2-2bd8d94909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8CCB3B-D23B-49FB-AEFA-C3B9EB0433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E94822-0EA5-4318-80BD-70DFE36873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ca3d-e226-4f80-8e96-f23dad075d8a"/>
    <ds:schemaRef ds:uri="079a8610-7893-4b2e-bcd2-2bd8d94909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7299</TotalTime>
  <Words>346</Words>
  <Application>Microsoft Office PowerPoint</Application>
  <PresentationFormat>On-screen Show (4:3)</PresentationFormat>
  <Paragraphs>77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Comic Sans MS</vt:lpstr>
      <vt:lpstr>Tahoma</vt:lpstr>
      <vt:lpstr>Times New Roman</vt:lpstr>
      <vt:lpstr>Wingdings</vt:lpstr>
      <vt:lpstr>1_Whirlpool</vt:lpstr>
      <vt:lpstr>Custom Design</vt:lpstr>
      <vt:lpstr>1_Custom Design</vt:lpstr>
      <vt:lpstr>Photo Editor Photo</vt:lpstr>
      <vt:lpstr>PowerPoint Presentation</vt:lpstr>
      <vt:lpstr>Design Principles for the Curriculum</vt:lpstr>
      <vt:lpstr>Curriculum in the Senior Phase</vt:lpstr>
      <vt:lpstr>Learner Pathways</vt:lpstr>
      <vt:lpstr>PowerPoint Presentation</vt:lpstr>
      <vt:lpstr>S5 Curriculum</vt:lpstr>
      <vt:lpstr>S6 Curriculum</vt:lpstr>
      <vt:lpstr>Course Choice Form</vt:lpstr>
      <vt:lpstr>Process For Making Choices</vt:lpstr>
      <vt:lpstr>Any questions?</vt:lpstr>
    </vt:vector>
  </TitlesOfParts>
  <Company>Aberdeenshire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S2 Parents’ Information Evening</dc:title>
  <dc:creator>Charlie Hunter</dc:creator>
  <cp:lastModifiedBy>Ian Wright</cp:lastModifiedBy>
  <cp:revision>203</cp:revision>
  <dcterms:created xsi:type="dcterms:W3CDTF">2002-02-20T11:21:53Z</dcterms:created>
  <dcterms:modified xsi:type="dcterms:W3CDTF">2020-02-20T16:50:48Z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0x010100FD213C768CBE7C45807DF7FCB179B3FB</vt:lpwstr>
  </property>
</Properties>
</file>