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9" r:id="rId4"/>
    <p:sldId id="265" r:id="rId5"/>
    <p:sldId id="266" r:id="rId6"/>
    <p:sldId id="268" r:id="rId7"/>
    <p:sldId id="270" r:id="rId8"/>
    <p:sldId id="271" r:id="rId9"/>
    <p:sldId id="27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66ACD-5DF1-4FBC-8C22-4C0E8BE720F6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1969E-5762-40A6-BAA4-58B635B2F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980BF-F3CE-4161-8B79-1925307629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7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4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4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5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1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7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4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5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5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1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9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D8747-BB12-4810-A0CC-5911BF0BA469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C059-5212-4F1E-84DD-1A63B8BA9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38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anchory%20Academy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492443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Young carers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2" y="4758550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78" y="5360764"/>
            <a:ext cx="4048125" cy="1133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Future plans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Working towards a Young </a:t>
            </a:r>
            <a:r>
              <a:rPr lang="en-GB" u="sng" dirty="0">
                <a:latin typeface="Comic Sans MS" panose="030F0702030302020204" pitchFamily="66" charset="0"/>
              </a:rPr>
              <a:t>C</a:t>
            </a:r>
            <a:r>
              <a:rPr lang="en-GB" u="sng" dirty="0" smtClean="0">
                <a:latin typeface="Comic Sans MS" panose="030F0702030302020204" pitchFamily="66" charset="0"/>
              </a:rPr>
              <a:t>arers </a:t>
            </a:r>
            <a:r>
              <a:rPr lang="en-GB" u="sng" dirty="0" smtClean="0">
                <a:latin typeface="Comic Sans MS" panose="030F0702030302020204" pitchFamily="66" charset="0"/>
              </a:rPr>
              <a:t>charter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further promotion of young carers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P.S.E lessons in S3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Young carers group</a:t>
            </a:r>
          </a:p>
          <a:p>
            <a:pPr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Young carers noticeboard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986337"/>
            <a:ext cx="10515600" cy="187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If you think you may be a young carer, think about speaking to your Guidance teacher. We may be able to help.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9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Young carers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At least 7% </a:t>
            </a:r>
            <a:r>
              <a:rPr lang="en-GB" sz="3200" dirty="0" smtClean="0">
                <a:latin typeface="Comic Sans MS" panose="030F0702030302020204" pitchFamily="66" charset="0"/>
              </a:rPr>
              <a:t>of children in Scotland under the age of 18 have a caring responsibility.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00" y="3335628"/>
            <a:ext cx="10148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Who is a young carer?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responsibilities may a young carer have?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support is available for a young carer?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1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20" y="21295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S1 </a:t>
            </a:r>
            <a:r>
              <a:rPr lang="en-GB" dirty="0" smtClean="0">
                <a:latin typeface="Comic Sans MS" panose="030F0702030302020204" pitchFamily="66" charset="0"/>
              </a:rPr>
              <a:t>Presentations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What we understand about young carers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6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08586" y="3165231"/>
            <a:ext cx="2451730" cy="2536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451" y="777631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Young Carers</a:t>
            </a:r>
            <a:endParaRPr lang="en-GB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0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07" y="140813"/>
            <a:ext cx="3195570" cy="1325563"/>
          </a:xfrm>
        </p:spPr>
        <p:txBody>
          <a:bodyPr/>
          <a:lstStyle/>
          <a:p>
            <a:r>
              <a:rPr lang="en-GB" b="1" dirty="0" smtClean="0"/>
              <a:t>Who is a Young Carer?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200" y="377441"/>
            <a:ext cx="1098906" cy="1098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3307" y="758806"/>
            <a:ext cx="32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young carer is someone under</a:t>
            </a:r>
          </a:p>
          <a:p>
            <a:r>
              <a:rPr lang="en-GB" dirty="0"/>
              <a:t> 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273380" y="207015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Who cares or helps care for a member of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429" y="1520074"/>
            <a:ext cx="1290964" cy="12909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10318" y="4866219"/>
            <a:ext cx="4628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They could have a mental or physical illness for</a:t>
            </a:r>
          </a:p>
          <a:p>
            <a:r>
              <a:rPr lang="en-GB" dirty="0"/>
              <a:t>e</a:t>
            </a:r>
            <a:r>
              <a:rPr lang="en-GB" dirty="0" smtClean="0"/>
              <a:t>xample being in a </a:t>
            </a:r>
            <a:r>
              <a:rPr lang="en-GB" dirty="0" smtClean="0"/>
              <a:t>wheelchair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10318" y="2811038"/>
            <a:ext cx="633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might be their </a:t>
            </a:r>
            <a:r>
              <a:rPr lang="en-GB" dirty="0" smtClean="0"/>
              <a:t>sibling                                 </a:t>
            </a:r>
            <a:r>
              <a:rPr lang="en-GB" dirty="0" smtClean="0"/>
              <a:t>or one of their parents.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4637" y="3773969"/>
            <a:ext cx="448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can even be caring for someone who was or is addicted to drugs </a:t>
            </a:r>
            <a:r>
              <a:rPr lang="en-GB" dirty="0" smtClean="0"/>
              <a:t>or alcohol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472" y="5229213"/>
            <a:ext cx="1387485" cy="1628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425" y="2485630"/>
            <a:ext cx="1252480" cy="1213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25009">
            <a:off x="10280941" y="3937906"/>
            <a:ext cx="678317" cy="1209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8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88" y="928880"/>
            <a:ext cx="3542452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are some of the responsibilities a young carer may have?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21063" y="928880"/>
            <a:ext cx="632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young carer may have to cook for their families or go shopping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658240" y="2254443"/>
            <a:ext cx="6789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young carer may have to help a family member cope with mental or physical illness. This could include talking about their mental illness or </a:t>
            </a:r>
            <a:r>
              <a:rPr lang="en-GB" dirty="0" smtClean="0"/>
              <a:t>fetching medicine                                    </a:t>
            </a:r>
            <a:r>
              <a:rPr lang="en-GB" dirty="0" smtClean="0"/>
              <a:t>from the cupboard                   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81" y="2848226"/>
            <a:ext cx="1391302" cy="1321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022" y="4278173"/>
            <a:ext cx="479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 young carer may have to clean </a:t>
            </a:r>
            <a:r>
              <a:rPr lang="en-GB" dirty="0" smtClean="0"/>
              <a:t>the house         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85582" y="5269712"/>
            <a:ext cx="484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may have to help their ill family member around the house and in and out </a:t>
            </a:r>
            <a:r>
              <a:rPr lang="en-GB" dirty="0" smtClean="0"/>
              <a:t>of bed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418" y="1306468"/>
            <a:ext cx="1232329" cy="10604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641" y="3767223"/>
            <a:ext cx="1838783" cy="1246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4502" y="5516969"/>
            <a:ext cx="1541831" cy="1433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77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77" y="1443099"/>
            <a:ext cx="2871485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How may a caring role effect a young </a:t>
            </a:r>
            <a:r>
              <a:rPr lang="en-GB" b="1" dirty="0" smtClean="0"/>
              <a:t>person’s </a:t>
            </a:r>
            <a:r>
              <a:rPr lang="en-GB" b="1" dirty="0" smtClean="0"/>
              <a:t>life?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57392" y="754505"/>
            <a:ext cx="6388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caring role may make a young person feel disconnected from the rest of the world because they have to help at home.  </a:t>
            </a:r>
            <a:r>
              <a:rPr lang="en-GB" dirty="0"/>
              <a:t>T</a:t>
            </a:r>
            <a:r>
              <a:rPr lang="en-GB" dirty="0" smtClean="0"/>
              <a:t>hey may not be able to go </a:t>
            </a:r>
            <a:r>
              <a:rPr lang="en-GB" dirty="0" smtClean="0"/>
              <a:t>out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40377" y="2620443"/>
            <a:ext cx="599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young person may become distressed and worried </a:t>
            </a:r>
            <a:r>
              <a:rPr lang="en-GB" dirty="0" smtClean="0"/>
              <a:t>at school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36095" y="3490157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Their grades may go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84590" y="5025480"/>
            <a:ext cx="432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may worry about their duties at home and if </a:t>
            </a:r>
            <a:r>
              <a:rPr lang="en-GB" dirty="0" smtClean="0"/>
              <a:t>their </a:t>
            </a:r>
            <a:r>
              <a:rPr lang="en-GB" dirty="0" smtClean="0"/>
              <a:t>family member is </a:t>
            </a:r>
            <a:r>
              <a:rPr lang="en-GB" dirty="0" smtClean="0"/>
              <a:t>ill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288" y="3383535"/>
            <a:ext cx="998261" cy="9982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65744" y="3913809"/>
            <a:ext cx="662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They may get bullied because they care for a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266" y="4358619"/>
            <a:ext cx="1275792" cy="12757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32259" y="4283141"/>
            <a:ext cx="179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amily member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212" y="5468677"/>
            <a:ext cx="1266232" cy="1221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2737" y="2088762"/>
            <a:ext cx="1412522" cy="1318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450" y="1388969"/>
            <a:ext cx="1350071" cy="947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549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90" y="1689444"/>
            <a:ext cx="2821063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support is available to young carers?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13589" y="1123837"/>
            <a:ext cx="496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There are plenty of places a young carer can go for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373" y="937457"/>
            <a:ext cx="1240216" cy="1189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3821" y="2352226"/>
            <a:ext cx="348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They can talk to an adult that they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722" y="3222712"/>
            <a:ext cx="985934" cy="1029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3383" y="3584904"/>
            <a:ext cx="45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 school they can even ask a </a:t>
            </a:r>
            <a:r>
              <a:rPr lang="en-GB" dirty="0" smtClean="0"/>
              <a:t>guidance teacher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6589" y="1966214"/>
            <a:ext cx="1548008" cy="1094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5078689"/>
            <a:ext cx="348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they can talk to someone from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6093" y="4846734"/>
            <a:ext cx="2114392" cy="878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2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Young Carers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Time to reflect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>
                <a:latin typeface="Comic Sans MS" panose="030F0702030302020204" pitchFamily="66" charset="0"/>
                <a:hlinkClick r:id="rId3" action="ppaction://hlinkfile"/>
              </a:rPr>
              <a:t>Banchory</a:t>
            </a:r>
            <a:r>
              <a:rPr lang="en-GB" smtClean="0">
                <a:latin typeface="Comic Sans MS" panose="030F0702030302020204" pitchFamily="66" charset="0"/>
                <a:hlinkClick r:id="rId3" action="ppaction://hlinkfile"/>
              </a:rPr>
              <a:t> Academy.mp4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2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377</Words>
  <Application>Microsoft Office PowerPoint</Application>
  <PresentationFormat>Widescreen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Young carers</vt:lpstr>
      <vt:lpstr>Young carers</vt:lpstr>
      <vt:lpstr>S1 Presentations  What we understand about young carers</vt:lpstr>
      <vt:lpstr>Young Carers</vt:lpstr>
      <vt:lpstr>Who is a Young Carer?</vt:lpstr>
      <vt:lpstr>What are some of the responsibilities a young carer may have?</vt:lpstr>
      <vt:lpstr>How may a caring role effect a young person’s life?</vt:lpstr>
      <vt:lpstr>What support is available to young carers?</vt:lpstr>
      <vt:lpstr>Young Carers</vt:lpstr>
      <vt:lpstr>Future plans </vt:lpstr>
    </vt:vector>
  </TitlesOfParts>
  <Company>Aberdeenshire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Allan</dc:creator>
  <cp:lastModifiedBy>Fiona Allan</cp:lastModifiedBy>
  <cp:revision>33</cp:revision>
  <dcterms:created xsi:type="dcterms:W3CDTF">2018-01-14T13:38:06Z</dcterms:created>
  <dcterms:modified xsi:type="dcterms:W3CDTF">2019-03-07T14:41:05Z</dcterms:modified>
</cp:coreProperties>
</file>