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B17DC-CC80-4783-B53D-17255F13D495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BA437-FCD5-4466-8C42-A292847F61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6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CAC-4434-4510-971C-066FC2424A9F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3E73-0D9F-461B-9CF2-F3FFFD61C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98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CAC-4434-4510-971C-066FC2424A9F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3E73-0D9F-461B-9CF2-F3FFFD61C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7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CAC-4434-4510-971C-066FC2424A9F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3E73-0D9F-461B-9CF2-F3FFFD61C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7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CAC-4434-4510-971C-066FC2424A9F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3E73-0D9F-461B-9CF2-F3FFFD61C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87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CAC-4434-4510-971C-066FC2424A9F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3E73-0D9F-461B-9CF2-F3FFFD61C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45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CAC-4434-4510-971C-066FC2424A9F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3E73-0D9F-461B-9CF2-F3FFFD61C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9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CAC-4434-4510-971C-066FC2424A9F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3E73-0D9F-461B-9CF2-F3FFFD61C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6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CAC-4434-4510-971C-066FC2424A9F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3E73-0D9F-461B-9CF2-F3FFFD61C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6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CAC-4434-4510-971C-066FC2424A9F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3E73-0D9F-461B-9CF2-F3FFFD61C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CAC-4434-4510-971C-066FC2424A9F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3E73-0D9F-461B-9CF2-F3FFFD61C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94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2CAC-4434-4510-971C-066FC2424A9F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43E73-0D9F-461B-9CF2-F3FFFD61C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42CAC-4434-4510-971C-066FC2424A9F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3E73-0D9F-461B-9CF2-F3FFFD61C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92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7984" y="548680"/>
            <a:ext cx="4237659" cy="12961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Positive Relationships</a:t>
            </a:r>
            <a:br>
              <a:rPr lang="en-GB" dirty="0" smtClean="0"/>
            </a:br>
            <a:r>
              <a:rPr lang="en-GB" dirty="0" smtClean="0"/>
              <a:t>at Kemnay Academy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5024" y="51054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-School Captains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9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3" y="19178"/>
            <a:ext cx="9186477" cy="683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7283152" cy="10849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Positive attitudes with our teachers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484785"/>
            <a:ext cx="5124400" cy="36724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tudents who have positive and supportive relationships with their teachers will attain higher levels of achievement than those students who do not show positive relationships or respect to their teachers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1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10"/>
            <a:ext cx="9246877" cy="684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35" y="692696"/>
            <a:ext cx="7848872" cy="9087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Let’s be positive to each other!!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065" y="1916832"/>
            <a:ext cx="7527375" cy="388843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Being nice and having respectful relationships with your fellow classmates is VERY important.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 lot of pupils can treat school as an escape from any worries they might possibly be having going on, out of school </a:t>
            </a:r>
          </a:p>
          <a:p>
            <a:r>
              <a:rPr lang="en-GB" dirty="0">
                <a:solidFill>
                  <a:schemeClr val="bg1"/>
                </a:solidFill>
              </a:rPr>
              <a:t>B</a:t>
            </a:r>
            <a:r>
              <a:rPr lang="en-GB" dirty="0" smtClean="0">
                <a:solidFill>
                  <a:schemeClr val="bg1"/>
                </a:solidFill>
              </a:rPr>
              <a:t>eing nice or even having a short positive conversation with someone that you don’t usually speak to could in fact make someone's day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7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00" name="Picture 4" descr="Image result for we challenge you me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1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0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C0066"/>
                </a:solidFill>
              </a:rPr>
              <a:t>let’s have a </a:t>
            </a:r>
            <a:r>
              <a:rPr lang="en-GB" sz="3200" dirty="0">
                <a:solidFill>
                  <a:srgbClr val="CC0066"/>
                </a:solidFill>
              </a:rPr>
              <a:t>p</a:t>
            </a:r>
            <a:r>
              <a:rPr lang="en-GB" sz="3200" dirty="0" smtClean="0">
                <a:solidFill>
                  <a:srgbClr val="CC0066"/>
                </a:solidFill>
              </a:rPr>
              <a:t>ositive relationship with our hard working canteen workers</a:t>
            </a:r>
            <a:endParaRPr lang="en-GB" sz="3200" dirty="0">
              <a:solidFill>
                <a:srgbClr val="CC0066"/>
              </a:solidFill>
            </a:endParaRPr>
          </a:p>
        </p:txBody>
      </p:sp>
      <p:pic>
        <p:nvPicPr>
          <p:cNvPr id="5122" name="Picture 2" descr="Image result for cartoon dinner lad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" y="3978131"/>
            <a:ext cx="3302434" cy="28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5307" y="2060848"/>
            <a:ext cx="74168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</a:rPr>
              <a:t>Our canteen staff are equally  important to us as our teachers are, speak, treat and respect them as you would do to a teacher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</a:rPr>
              <a:t>It is not their job to clean after your mess – they are not cleaners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</a:rPr>
              <a:t>If they ask you to pick up a piece of litter or a plate that might not be yours – be a role model and pick it up anyway without complaining, this is building a positive relationship with the canteen staff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34" y="4191000"/>
            <a:ext cx="2476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93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5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How can you be a positive role model to others?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12576" y="4437112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Prefects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School Captains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Pupil Council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Anti-bullying group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Health and well being group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Peer Mentoring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7897" y="4477403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If someone looks down? Cheer them up have a simple conversation with them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34076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See a piece of litter or a dirty plate?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Pick it up or throw it in the bin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1553890"/>
            <a:ext cx="252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Not understanding something? Speak calmly with respect to your teacher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8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10" y="2348880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Thank you for listening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W</a:t>
            </a:r>
            <a:r>
              <a:rPr lang="en-GB" dirty="0" smtClean="0"/>
              <a:t>e hope you take away something from this message and remember to always respect one another and all the staff here at Kemnay Academy.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We also really hope a lot of you’s are aiming to apply or join some of these groups and positions that encourage positive relationships as they are a great opportunities to grab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2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736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332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Positive Relationships at Kemnay Academy</vt:lpstr>
      <vt:lpstr>Positive attitudes with our teachers  </vt:lpstr>
      <vt:lpstr>Let’s be positive to each other!!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Relationships at Kemnay Academy</dc:title>
  <dc:creator>Remy Heslop</dc:creator>
  <cp:lastModifiedBy>Remy Heslop</cp:lastModifiedBy>
  <cp:revision>8</cp:revision>
  <dcterms:created xsi:type="dcterms:W3CDTF">2019-03-04T21:10:44Z</dcterms:created>
  <dcterms:modified xsi:type="dcterms:W3CDTF">2019-03-04T22:18:29Z</dcterms:modified>
</cp:coreProperties>
</file>