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257" r:id="rId3"/>
    <p:sldId id="259" r:id="rId4"/>
    <p:sldId id="258" r:id="rId5"/>
    <p:sldId id="267" r:id="rId6"/>
    <p:sldId id="284" r:id="rId7"/>
    <p:sldId id="271" r:id="rId8"/>
    <p:sldId id="282" r:id="rId9"/>
    <p:sldId id="277" r:id="rId10"/>
    <p:sldId id="260" r:id="rId11"/>
    <p:sldId id="273" r:id="rId12"/>
    <p:sldId id="272" r:id="rId13"/>
    <p:sldId id="280" r:id="rId14"/>
    <p:sldId id="261" r:id="rId15"/>
    <p:sldId id="279" r:id="rId16"/>
    <p:sldId id="269" r:id="rId17"/>
    <p:sldId id="266" r:id="rId18"/>
    <p:sldId id="281" r:id="rId19"/>
    <p:sldId id="268" r:id="rId20"/>
    <p:sldId id="275" r:id="rId21"/>
    <p:sldId id="283" r:id="rId22"/>
    <p:sldId id="274" r:id="rId23"/>
  </p:sldIdLst>
  <p:sldSz cx="12192000" cy="6858000"/>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7" d="100"/>
          <a:sy n="87" d="100"/>
        </p:scale>
        <p:origin x="666"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CC652060-6883-44C2-B45E-EB04C433F36E}"/>
              </a:ext>
            </a:extLst>
          </p:cNvPr>
          <p:cNvSpPr txBox="1">
            <a:spLocks noGrp="1"/>
          </p:cNvSpPr>
          <p:nvPr>
            <p:ph type="hdr" sz="quarter"/>
          </p:nvPr>
        </p:nvSpPr>
        <p:spPr>
          <a:xfrm>
            <a:off x="0" y="0"/>
            <a:ext cx="2945657" cy="498137"/>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1pPr>
          </a:lstStyle>
          <a:p>
            <a:pPr lvl="0"/>
            <a:endParaRPr lang="en-GB"/>
          </a:p>
        </p:txBody>
      </p:sp>
      <p:sp>
        <p:nvSpPr>
          <p:cNvPr id="3" name="Date Placeholder 2">
            <a:extLst>
              <a:ext uri="{FF2B5EF4-FFF2-40B4-BE49-F238E27FC236}">
                <a16:creationId xmlns:a16="http://schemas.microsoft.com/office/drawing/2014/main" xmlns="" id="{48B81748-D55A-41D1-8110-2ED45C2FEE52}"/>
              </a:ext>
            </a:extLst>
          </p:cNvPr>
          <p:cNvSpPr txBox="1">
            <a:spLocks noGrp="1"/>
          </p:cNvSpPr>
          <p:nvPr>
            <p:ph type="dt" idx="1"/>
          </p:nvPr>
        </p:nvSpPr>
        <p:spPr>
          <a:xfrm>
            <a:off x="3850437" y="0"/>
            <a:ext cx="2945657" cy="498137"/>
          </a:xfrm>
          <a:prstGeom prst="rect">
            <a:avLst/>
          </a:prstGeom>
          <a:noFill/>
          <a:ln>
            <a:noFill/>
          </a:ln>
        </p:spPr>
        <p:txBody>
          <a:bodyPr vert="horz" wrap="square" lIns="91440" tIns="45720" rIns="91440" bIns="45720" anchor="t" anchorCtr="0" compatLnSpc="1">
            <a:noAutofit/>
          </a:bodyPr>
          <a:lstStyle>
            <a:lvl1pPr marL="0" marR="0" lvl="0" indent="0" algn="r"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1pPr>
          </a:lstStyle>
          <a:p>
            <a:pPr lvl="0"/>
            <a:fld id="{D5B4D907-D11F-4892-8EC2-21F4EBD8C609}" type="datetime1">
              <a:rPr lang="en-GB"/>
              <a:pPr lvl="0"/>
              <a:t>07/03/2019</a:t>
            </a:fld>
            <a:endParaRPr lang="en-GB"/>
          </a:p>
        </p:txBody>
      </p:sp>
      <p:sp>
        <p:nvSpPr>
          <p:cNvPr id="4" name="Slide Image Placeholder 3">
            <a:extLst>
              <a:ext uri="{FF2B5EF4-FFF2-40B4-BE49-F238E27FC236}">
                <a16:creationId xmlns:a16="http://schemas.microsoft.com/office/drawing/2014/main" xmlns="" id="{C7DFC92D-49C2-4C70-A22F-AD5F1B53909E}"/>
              </a:ext>
            </a:extLst>
          </p:cNvPr>
          <p:cNvSpPr>
            <a:spLocks noGrp="1" noRot="1" noChangeAspect="1"/>
          </p:cNvSpPr>
          <p:nvPr>
            <p:ph type="sldImg" idx="2"/>
          </p:nvPr>
        </p:nvSpPr>
        <p:spPr>
          <a:xfrm>
            <a:off x="422279" y="1241426"/>
            <a:ext cx="5953128" cy="3349620"/>
          </a:xfrm>
          <a:prstGeom prst="rect">
            <a:avLst/>
          </a:prstGeom>
          <a:noFill/>
          <a:ln w="12701">
            <a:solidFill>
              <a:srgbClr val="000000"/>
            </a:solidFill>
            <a:prstDash val="solid"/>
          </a:ln>
        </p:spPr>
      </p:sp>
      <p:sp>
        <p:nvSpPr>
          <p:cNvPr id="5" name="Notes Placeholder 4">
            <a:extLst>
              <a:ext uri="{FF2B5EF4-FFF2-40B4-BE49-F238E27FC236}">
                <a16:creationId xmlns:a16="http://schemas.microsoft.com/office/drawing/2014/main" xmlns="" id="{B3D00A11-296C-4467-9771-2E133E7E5DDB}"/>
              </a:ext>
            </a:extLst>
          </p:cNvPr>
          <p:cNvSpPr txBox="1">
            <a:spLocks noGrp="1"/>
          </p:cNvSpPr>
          <p:nvPr>
            <p:ph type="body" sz="quarter" idx="3"/>
          </p:nvPr>
        </p:nvSpPr>
        <p:spPr>
          <a:xfrm>
            <a:off x="679764" y="4777959"/>
            <a:ext cx="5438137" cy="3909242"/>
          </a:xfrm>
          <a:prstGeom prst="rect">
            <a:avLst/>
          </a:prstGeom>
          <a:noFill/>
          <a:ln>
            <a:noFill/>
          </a:ln>
        </p:spPr>
        <p:txBody>
          <a:bodyPr vert="horz" wrap="square" lIns="91440" tIns="45720" rIns="91440" bIns="45720" anchor="t" anchorCtr="0" compatLnSpc="1">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xmlns="" id="{4CD4A6F4-6D1E-4CDB-AD63-DDACB42FD30E}"/>
              </a:ext>
            </a:extLst>
          </p:cNvPr>
          <p:cNvSpPr txBox="1">
            <a:spLocks noGrp="1"/>
          </p:cNvSpPr>
          <p:nvPr>
            <p:ph type="ftr" sz="quarter" idx="4"/>
          </p:nvPr>
        </p:nvSpPr>
        <p:spPr>
          <a:xfrm>
            <a:off x="0" y="9430088"/>
            <a:ext cx="2945657" cy="498137"/>
          </a:xfrm>
          <a:prstGeom prst="rect">
            <a:avLst/>
          </a:prstGeom>
          <a:noFill/>
          <a:ln>
            <a:noFill/>
          </a:ln>
        </p:spPr>
        <p:txBody>
          <a:bodyPr vert="horz" wrap="square" lIns="91440" tIns="45720" rIns="91440" bIns="45720" anchor="b" anchorCtr="0" compatLnSpc="1">
            <a:noAutofit/>
          </a:bodyPr>
          <a:lstStyle>
            <a:lvl1pPr marL="0" marR="0" lvl="0" indent="0" algn="l"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1pPr>
          </a:lstStyle>
          <a:p>
            <a:pPr lvl="0"/>
            <a:endParaRPr lang="en-GB"/>
          </a:p>
        </p:txBody>
      </p:sp>
      <p:sp>
        <p:nvSpPr>
          <p:cNvPr id="7" name="Slide Number Placeholder 6">
            <a:extLst>
              <a:ext uri="{FF2B5EF4-FFF2-40B4-BE49-F238E27FC236}">
                <a16:creationId xmlns:a16="http://schemas.microsoft.com/office/drawing/2014/main" xmlns="" id="{BB18C7F5-956E-4C9C-BEB4-E731872D2D8C}"/>
              </a:ext>
            </a:extLst>
          </p:cNvPr>
          <p:cNvSpPr txBox="1">
            <a:spLocks noGrp="1"/>
          </p:cNvSpPr>
          <p:nvPr>
            <p:ph type="sldNum" sz="quarter" idx="5"/>
          </p:nvPr>
        </p:nvSpPr>
        <p:spPr>
          <a:xfrm>
            <a:off x="3850437" y="9430088"/>
            <a:ext cx="2945657" cy="498137"/>
          </a:xfrm>
          <a:prstGeom prst="rect">
            <a:avLst/>
          </a:prstGeom>
          <a:noFill/>
          <a:ln>
            <a:noFill/>
          </a:ln>
        </p:spPr>
        <p:txBody>
          <a:bodyPr vert="horz" wrap="square" lIns="91440" tIns="45720" rIns="91440" bIns="45720" anchor="b" anchorCtr="0" compatLnSpc="1">
            <a:noAutofit/>
          </a:bodyPr>
          <a:lstStyle>
            <a:lvl1pPr marL="0" marR="0" lvl="0" indent="0" algn="r"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1pPr>
          </a:lstStyle>
          <a:p>
            <a:pPr lvl="0"/>
            <a:fld id="{68AB31CA-BC8E-4CA4-A1EC-D736F29AC46A}" type="slidenum">
              <a:t>‹#›</a:t>
            </a:fld>
            <a:endParaRPr lang="en-GB"/>
          </a:p>
        </p:txBody>
      </p:sp>
    </p:spTree>
    <p:extLst>
      <p:ext uri="{BB962C8B-B14F-4D97-AF65-F5344CB8AC3E}">
        <p14:creationId xmlns:p14="http://schemas.microsoft.com/office/powerpoint/2010/main" val="861482665"/>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vl2pPr marL="457200" marR="0" lvl="1"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2pPr>
    <a:lvl3pPr marL="914400" marR="0" lvl="2"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3pPr>
    <a:lvl4pPr marL="1371600" marR="0" lvl="3"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4pPr>
    <a:lvl5pPr marL="1828800" marR="0" lvl="4"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4B0C15B5-BB0F-46C0-B5C1-8BDEEC2D8A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1148CFF2-B47B-4534-AA3E-5FC76F39E166}"/>
              </a:ext>
            </a:extLst>
          </p:cNvPr>
          <p:cNvSpPr txBox="1">
            <a:spLocks noGrp="1"/>
          </p:cNvSpPr>
          <p:nvPr>
            <p:ph type="body" sz="quarter" idx="1"/>
          </p:nvPr>
        </p:nvSpPr>
        <p:spPr/>
        <p:txBody>
          <a:bodyPr/>
          <a:lstStyle/>
          <a:p>
            <a:pPr lvl="0"/>
            <a:r>
              <a:rPr lang="en-GB"/>
              <a:t>Stress is the body’s normal response to a challenge, threat or excitement. The physical symptoms associated with stress are caused by the presence of adrenaline, produced to prepare the body for ‘ﬁght or ﬂight’. A certain amount of exam stress can be used as a motivating force. However if adrenaline levels become excessive unpleasant physical symptoms take over.</a:t>
            </a:r>
          </a:p>
          <a:p>
            <a:pPr lvl="0"/>
            <a:r>
              <a:rPr lang="en-GB"/>
              <a:t>A certain amount of exam stress can be used as a motivating force however, if adrenaline levels become unpleasant physical symptoms begin to take over. A little bit of stress can be energising but too much stress can be paralyzing.</a:t>
            </a:r>
          </a:p>
        </p:txBody>
      </p:sp>
      <p:sp>
        <p:nvSpPr>
          <p:cNvPr id="4" name="Slide Number Placeholder 3">
            <a:extLst>
              <a:ext uri="{FF2B5EF4-FFF2-40B4-BE49-F238E27FC236}">
                <a16:creationId xmlns:a16="http://schemas.microsoft.com/office/drawing/2014/main" xmlns="" id="{6B355C9B-6614-4C78-968F-B59F0AB3E12B}"/>
              </a:ext>
            </a:extLst>
          </p:cNvPr>
          <p:cNvSpPr txBox="1"/>
          <p:nvPr/>
        </p:nvSpPr>
        <p:spPr>
          <a:xfrm>
            <a:off x="3850437" y="9430088"/>
            <a:ext cx="2945657" cy="498137"/>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C8331DE-51B8-4248-83CD-74486FF55860}" type="slidenum">
              <a:t>2</a:t>
            </a:fld>
            <a:endParaRPr lang="en-GB"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1001947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F04B32B1-47ED-4510-A37D-8238279DB8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3DAC6C46-64F6-424F-BE3D-784E7071359C}"/>
              </a:ext>
            </a:extLst>
          </p:cNvPr>
          <p:cNvSpPr txBox="1">
            <a:spLocks noGrp="1"/>
          </p:cNvSpPr>
          <p:nvPr>
            <p:ph type="body" sz="quarter" idx="1"/>
          </p:nvPr>
        </p:nvSpPr>
        <p:spPr/>
        <p:txBody>
          <a:bodyPr/>
          <a:lstStyle/>
          <a:p>
            <a:pPr lvl="0"/>
            <a:r>
              <a:rPr lang="en-GB"/>
              <a:t>To be most effective in</a:t>
            </a:r>
          </a:p>
          <a:p>
            <a:pPr lvl="0"/>
            <a:r>
              <a:rPr lang="en-GB"/>
              <a:t>	your learning, develop good</a:t>
            </a:r>
          </a:p>
          <a:p>
            <a:pPr lvl="0"/>
            <a:r>
              <a:rPr lang="en-GB"/>
              <a:t>	techniques to manage </a:t>
            </a:r>
          </a:p>
          <a:p>
            <a:pPr lvl="0"/>
            <a:r>
              <a:rPr lang="en-GB"/>
              <a:t>	study stress.</a:t>
            </a:r>
          </a:p>
          <a:p>
            <a:pPr lvl="0"/>
            <a:r>
              <a:rPr lang="en-GB"/>
              <a:t>A little bit of stress is </a:t>
            </a:r>
          </a:p>
          <a:p>
            <a:pPr lvl="0"/>
            <a:r>
              <a:rPr lang="en-GB"/>
              <a:t>	energising but too much stress can be paralyzing.</a:t>
            </a:r>
          </a:p>
          <a:p>
            <a:pPr lvl="0"/>
            <a:r>
              <a:rPr lang="en-GB"/>
              <a:t>Monitor your stress levels, spot stress signs early &amp; do something about it quickly. A little bit of stress is </a:t>
            </a:r>
          </a:p>
          <a:p>
            <a:pPr lvl="0"/>
            <a:r>
              <a:rPr lang="en-GB"/>
              <a:t>	energising but too much stress can be paralyzing.</a:t>
            </a:r>
          </a:p>
          <a:p>
            <a:pPr lvl="0"/>
            <a:endParaRPr lang="en-GB"/>
          </a:p>
          <a:p>
            <a:pPr lvl="0"/>
            <a:endParaRPr lang="en-GB"/>
          </a:p>
        </p:txBody>
      </p:sp>
      <p:sp>
        <p:nvSpPr>
          <p:cNvPr id="4" name="Slide Number Placeholder 3">
            <a:extLst>
              <a:ext uri="{FF2B5EF4-FFF2-40B4-BE49-F238E27FC236}">
                <a16:creationId xmlns:a16="http://schemas.microsoft.com/office/drawing/2014/main" xmlns="" id="{8EBE45CC-9197-4B37-ABBC-11B682B1FD50}"/>
              </a:ext>
            </a:extLst>
          </p:cNvPr>
          <p:cNvSpPr txBox="1"/>
          <p:nvPr/>
        </p:nvSpPr>
        <p:spPr>
          <a:xfrm>
            <a:off x="3850437" y="9430088"/>
            <a:ext cx="2945657" cy="498137"/>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5772353-E87F-4538-AA8C-CE14046B85D4}" type="slidenum">
              <a:t>11</a:t>
            </a:fld>
            <a:endParaRPr lang="en-GB"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8517812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ACDDC99C-9C4B-485E-BC30-54B34F67F8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4BD68368-5E6A-4539-975C-BEF3786D764D}"/>
              </a:ext>
            </a:extLst>
          </p:cNvPr>
          <p:cNvSpPr txBox="1">
            <a:spLocks noGrp="1"/>
          </p:cNvSpPr>
          <p:nvPr>
            <p:ph type="body" sz="quarter" idx="1"/>
          </p:nvPr>
        </p:nvSpPr>
        <p:spPr/>
        <p:txBody>
          <a:bodyPr/>
          <a:lstStyle/>
          <a:p>
            <a:pPr lvl="0"/>
            <a:r>
              <a:rPr lang="en-GB"/>
              <a:t>The natural way to reduce adrenaline levels, and consequent symptoms, is to take part in physical activity - this will use up the adrenaline and additionally you will beneﬁt from the release of endorphins - a natural high.</a:t>
            </a:r>
          </a:p>
        </p:txBody>
      </p:sp>
      <p:sp>
        <p:nvSpPr>
          <p:cNvPr id="4" name="Slide Number Placeholder 3">
            <a:extLst>
              <a:ext uri="{FF2B5EF4-FFF2-40B4-BE49-F238E27FC236}">
                <a16:creationId xmlns:a16="http://schemas.microsoft.com/office/drawing/2014/main" xmlns="" id="{B085B5D7-1AA5-4088-AE5B-13834271E736}"/>
              </a:ext>
            </a:extLst>
          </p:cNvPr>
          <p:cNvSpPr txBox="1"/>
          <p:nvPr/>
        </p:nvSpPr>
        <p:spPr>
          <a:xfrm>
            <a:off x="3850437" y="9430088"/>
            <a:ext cx="2945657" cy="498137"/>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4E3B13B-C11F-400E-808E-B4DF9AF35243}" type="slidenum">
              <a:t>12</a:t>
            </a:fld>
            <a:endParaRPr lang="en-GB"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14193037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DE8FBEFB-1557-4751-85F7-45598A4679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617D9CD3-D923-4F55-AD02-20301021A739}"/>
              </a:ext>
            </a:extLst>
          </p:cNvPr>
          <p:cNvSpPr txBox="1">
            <a:spLocks noGrp="1"/>
          </p:cNvSpPr>
          <p:nvPr>
            <p:ph type="body" sz="quarter" idx="1"/>
          </p:nvPr>
        </p:nvSpPr>
        <p:spPr/>
        <p:txBody>
          <a:bodyPr/>
          <a:lstStyle/>
          <a:p>
            <a:pPr lvl="0"/>
            <a:r>
              <a:rPr lang="en-GB"/>
              <a:t>There is no right  way  to revise. Everyone is	diﬀerent Try diﬀerent methods to ﬁnd out what is best for you. Many people fail to understand the importance of planning and utilising time efficiently, the reason for this seems to arise from the many other pressures put upon them	</a:t>
            </a:r>
          </a:p>
          <a:p>
            <a:pPr lvl="0"/>
            <a:r>
              <a:rPr lang="en-GB"/>
              <a:t>  </a:t>
            </a:r>
          </a:p>
        </p:txBody>
      </p:sp>
      <p:sp>
        <p:nvSpPr>
          <p:cNvPr id="4" name="Slide Number Placeholder 3">
            <a:extLst>
              <a:ext uri="{FF2B5EF4-FFF2-40B4-BE49-F238E27FC236}">
                <a16:creationId xmlns:a16="http://schemas.microsoft.com/office/drawing/2014/main" xmlns="" id="{E2E5A920-DD0E-475B-AD1E-055260320CA5}"/>
              </a:ext>
            </a:extLst>
          </p:cNvPr>
          <p:cNvSpPr txBox="1"/>
          <p:nvPr/>
        </p:nvSpPr>
        <p:spPr>
          <a:xfrm>
            <a:off x="3850437" y="9430088"/>
            <a:ext cx="2945657" cy="498137"/>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855FFF7-70B0-406C-880E-6DCDCEC078DA}" type="slidenum">
              <a:t>13</a:t>
            </a:fld>
            <a:endParaRPr lang="en-GB"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20618881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BBDAF397-AE27-45F4-BD8C-5E77773D33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A8552608-D9D7-4D87-B718-47B248DEED34}"/>
              </a:ext>
            </a:extLst>
          </p:cNvPr>
          <p:cNvSpPr txBox="1">
            <a:spLocks noGrp="1"/>
          </p:cNvSpPr>
          <p:nvPr>
            <p:ph type="body" sz="quarter" idx="1"/>
          </p:nvPr>
        </p:nvSpPr>
        <p:spPr/>
        <p:txBody>
          <a:bodyPr/>
          <a:lstStyle/>
          <a:p>
            <a:pPr lvl="0"/>
            <a:r>
              <a:rPr lang="en-GB"/>
              <a:t>However,	</a:t>
            </a:r>
          </a:p>
          <a:p>
            <a:pPr lvl="0"/>
            <a:r>
              <a:rPr lang="en-GB"/>
              <a:t>  it	</a:t>
            </a:r>
          </a:p>
          <a:p>
            <a:pPr lvl="0"/>
            <a:r>
              <a:rPr lang="en-GB"/>
              <a:t>  can	</a:t>
            </a:r>
          </a:p>
          <a:p>
            <a:pPr lvl="0"/>
            <a:r>
              <a:rPr lang="en-GB"/>
              <a:t>  become	</a:t>
            </a:r>
          </a:p>
          <a:p>
            <a:pPr lvl="0"/>
            <a:r>
              <a:rPr lang="en-GB"/>
              <a:t>  a	</a:t>
            </a:r>
          </a:p>
          <a:p>
            <a:pPr lvl="0"/>
            <a:r>
              <a:rPr lang="en-GB"/>
              <a:t>  problem	</a:t>
            </a:r>
          </a:p>
          <a:p>
            <a:pPr lvl="0"/>
            <a:r>
              <a:rPr lang="en-GB"/>
              <a:t>  and	</a:t>
            </a:r>
          </a:p>
          <a:p>
            <a:pPr lvl="0"/>
            <a:r>
              <a:rPr lang="en-GB"/>
              <a:t>  start	</a:t>
            </a:r>
          </a:p>
          <a:p>
            <a:pPr lvl="0"/>
            <a:r>
              <a:rPr lang="en-GB"/>
              <a:t>  to	</a:t>
            </a:r>
          </a:p>
          <a:p>
            <a:pPr lvl="0"/>
            <a:r>
              <a:rPr lang="en-GB"/>
              <a:t>   aﬀect	</a:t>
            </a:r>
          </a:p>
          <a:p>
            <a:pPr lvl="0"/>
            <a:r>
              <a:rPr lang="en-GB"/>
              <a:t>  our	</a:t>
            </a:r>
          </a:p>
          <a:p>
            <a:pPr lvl="0"/>
            <a:r>
              <a:rPr lang="en-GB"/>
              <a:t>  mental	</a:t>
            </a:r>
          </a:p>
          <a:p>
            <a:pPr lvl="0"/>
            <a:r>
              <a:rPr lang="en-GB"/>
              <a:t>  health	</a:t>
            </a:r>
          </a:p>
          <a:p>
            <a:pPr lvl="0"/>
            <a:r>
              <a:rPr lang="en-GB"/>
              <a:t>  and	</a:t>
            </a:r>
          </a:p>
          <a:p>
            <a:pPr lvl="0"/>
            <a:r>
              <a:rPr lang="en-GB"/>
              <a:t>  physical	</a:t>
            </a:r>
          </a:p>
          <a:p>
            <a:pPr lvl="0"/>
            <a:r>
              <a:rPr lang="en-GB"/>
              <a:t>  wellbeing	</a:t>
            </a:r>
          </a:p>
          <a:p>
            <a:pPr lvl="0"/>
            <a:r>
              <a:rPr lang="en-GB"/>
              <a:t>   when	</a:t>
            </a:r>
          </a:p>
          <a:p>
            <a:pPr lvl="0"/>
            <a:r>
              <a:rPr lang="en-GB"/>
              <a:t>  our	</a:t>
            </a:r>
          </a:p>
          <a:p>
            <a:pPr lvl="0"/>
            <a:r>
              <a:rPr lang="en-GB"/>
              <a:t>  stress	</a:t>
            </a:r>
          </a:p>
          <a:p>
            <a:pPr lvl="0"/>
            <a:r>
              <a:rPr lang="en-GB"/>
              <a:t>  is	</a:t>
            </a:r>
          </a:p>
          <a:p>
            <a:pPr lvl="0"/>
            <a:r>
              <a:rPr lang="en-GB"/>
              <a:t>  greater	</a:t>
            </a:r>
          </a:p>
          <a:p>
            <a:pPr lvl="0"/>
            <a:r>
              <a:rPr lang="en-GB"/>
              <a:t>  than	</a:t>
            </a:r>
          </a:p>
          <a:p>
            <a:pPr lvl="0"/>
            <a:r>
              <a:rPr lang="en-GB"/>
              <a:t>  our	</a:t>
            </a:r>
          </a:p>
          <a:p>
            <a:pPr lvl="0"/>
            <a:r>
              <a:rPr lang="en-GB"/>
              <a:t>  ability	</a:t>
            </a:r>
          </a:p>
          <a:p>
            <a:pPr lvl="0"/>
            <a:r>
              <a:rPr lang="en-GB"/>
              <a:t>  to	</a:t>
            </a:r>
          </a:p>
          <a:p>
            <a:pPr lvl="0"/>
            <a:r>
              <a:rPr lang="en-GB"/>
              <a:t>  cope	</a:t>
            </a:r>
          </a:p>
          <a:p>
            <a:pPr lvl="0"/>
            <a:r>
              <a:rPr lang="en-GB"/>
              <a:t>   •  The	</a:t>
            </a:r>
          </a:p>
          <a:p>
            <a:pPr lvl="0"/>
            <a:r>
              <a:rPr lang="en-GB"/>
              <a:t>  important	</a:t>
            </a:r>
          </a:p>
          <a:p>
            <a:pPr lvl="0"/>
            <a:r>
              <a:rPr lang="en-GB"/>
              <a:t>  point	</a:t>
            </a:r>
          </a:p>
          <a:p>
            <a:pPr lvl="0"/>
            <a:r>
              <a:rPr lang="en-GB"/>
              <a:t>  is	</a:t>
            </a:r>
          </a:p>
          <a:p>
            <a:pPr lvl="0"/>
            <a:r>
              <a:rPr lang="en-GB"/>
              <a:t>  that	</a:t>
            </a:r>
          </a:p>
          <a:p>
            <a:pPr lvl="0"/>
            <a:r>
              <a:rPr lang="en-GB"/>
              <a:t>  we	</a:t>
            </a:r>
          </a:p>
          <a:p>
            <a:pPr lvl="0"/>
            <a:r>
              <a:rPr lang="en-GB"/>
              <a:t>  learn	</a:t>
            </a:r>
          </a:p>
          <a:p>
            <a:pPr lvl="0"/>
            <a:r>
              <a:rPr lang="en-GB"/>
              <a:t>  	</a:t>
            </a:r>
          </a:p>
          <a:p>
            <a:pPr lvl="0"/>
            <a:r>
              <a:rPr lang="en-GB"/>
              <a:t>  	</a:t>
            </a:r>
          </a:p>
          <a:p>
            <a:pPr lvl="0"/>
            <a:r>
              <a:rPr lang="en-GB"/>
              <a:t>  	</a:t>
            </a:r>
          </a:p>
          <a:p>
            <a:pPr lvl="0"/>
            <a:r>
              <a:rPr lang="en-GB"/>
              <a:t>  	</a:t>
            </a:r>
          </a:p>
          <a:p>
            <a:pPr lvl="0"/>
            <a:r>
              <a:rPr lang="en-GB"/>
              <a:t>  	</a:t>
            </a:r>
          </a:p>
          <a:p>
            <a:pPr lvl="0"/>
            <a:r>
              <a:rPr lang="en-GB"/>
              <a:t>  	</a:t>
            </a:r>
          </a:p>
          <a:p>
            <a:pPr lvl="0"/>
            <a:r>
              <a:rPr lang="en-GB"/>
              <a:t>  how	</a:t>
            </a:r>
          </a:p>
          <a:p>
            <a:pPr lvl="0"/>
            <a:r>
              <a:rPr lang="en-GB"/>
              <a:t>  to	</a:t>
            </a:r>
          </a:p>
          <a:p>
            <a:pPr lvl="0"/>
            <a:r>
              <a:rPr lang="en-GB"/>
              <a:t>  recognise	</a:t>
            </a:r>
          </a:p>
          <a:p>
            <a:pPr lvl="0"/>
            <a:r>
              <a:rPr lang="en-GB"/>
              <a:t>  our	</a:t>
            </a:r>
          </a:p>
          <a:p>
            <a:pPr lvl="0"/>
            <a:r>
              <a:rPr lang="en-GB"/>
              <a:t>  own	</a:t>
            </a:r>
          </a:p>
          <a:p>
            <a:pPr lvl="0"/>
            <a:r>
              <a:rPr lang="en-GB"/>
              <a:t>  stress	</a:t>
            </a:r>
          </a:p>
          <a:p>
            <a:pPr lvl="0"/>
            <a:r>
              <a:rPr lang="en-GB"/>
              <a:t>  triggers	</a:t>
            </a:r>
          </a:p>
          <a:p>
            <a:pPr lvl="0"/>
            <a:r>
              <a:rPr lang="en-GB"/>
              <a:t>  	</a:t>
            </a:r>
          </a:p>
          <a:p>
            <a:pPr lvl="0"/>
            <a:r>
              <a:rPr lang="en-GB"/>
              <a:t>  	</a:t>
            </a:r>
          </a:p>
          <a:p>
            <a:pPr lvl="0"/>
            <a:r>
              <a:rPr lang="en-GB"/>
              <a:t>  	</a:t>
            </a:r>
          </a:p>
          <a:p>
            <a:pPr lvl="0"/>
            <a:r>
              <a:rPr lang="en-GB"/>
              <a:t>  	</a:t>
            </a:r>
          </a:p>
          <a:p>
            <a:pPr lvl="0"/>
            <a:r>
              <a:rPr lang="en-GB"/>
              <a:t>  	</a:t>
            </a:r>
          </a:p>
          <a:p>
            <a:pPr lvl="0"/>
            <a:r>
              <a:rPr lang="en-GB"/>
              <a:t>  	</a:t>
            </a:r>
          </a:p>
          <a:p>
            <a:pPr lvl="0"/>
            <a:r>
              <a:rPr lang="en-GB"/>
              <a:t>  and	</a:t>
            </a:r>
          </a:p>
          <a:p>
            <a:pPr lvl="0"/>
            <a:r>
              <a:rPr lang="en-GB"/>
              <a:t>  responses,	</a:t>
            </a:r>
          </a:p>
          <a:p>
            <a:pPr lvl="0"/>
            <a:r>
              <a:rPr lang="en-GB"/>
              <a:t>  so	</a:t>
            </a:r>
          </a:p>
          <a:p>
            <a:pPr lvl="0"/>
            <a:r>
              <a:rPr lang="en-GB"/>
              <a:t>  that	</a:t>
            </a:r>
          </a:p>
          <a:p>
            <a:pPr lvl="0"/>
            <a:r>
              <a:rPr lang="en-GB"/>
              <a:t>  we	</a:t>
            </a:r>
          </a:p>
          <a:p>
            <a:pPr lvl="0"/>
            <a:r>
              <a:rPr lang="en-GB"/>
              <a:t>  can	</a:t>
            </a:r>
          </a:p>
          <a:p>
            <a:pPr lvl="0"/>
            <a:r>
              <a:rPr lang="en-GB"/>
              <a:t>  develop	</a:t>
            </a:r>
          </a:p>
          <a:p>
            <a:pPr lvl="0"/>
            <a:r>
              <a:rPr lang="en-GB"/>
              <a:t>  	</a:t>
            </a:r>
          </a:p>
          <a:p>
            <a:pPr lvl="0"/>
            <a:r>
              <a:rPr lang="en-GB"/>
              <a:t>  	</a:t>
            </a:r>
          </a:p>
          <a:p>
            <a:pPr lvl="0"/>
            <a:r>
              <a:rPr lang="en-GB"/>
              <a:t>  	</a:t>
            </a:r>
          </a:p>
          <a:p>
            <a:pPr lvl="0"/>
            <a:r>
              <a:rPr lang="en-GB"/>
              <a:t>  	</a:t>
            </a:r>
          </a:p>
          <a:p>
            <a:pPr lvl="0"/>
            <a:r>
              <a:rPr lang="en-GB"/>
              <a:t>  	</a:t>
            </a:r>
          </a:p>
          <a:p>
            <a:pPr lvl="0"/>
            <a:r>
              <a:rPr lang="en-GB"/>
              <a:t>  	</a:t>
            </a:r>
          </a:p>
          <a:p>
            <a:pPr lvl="0"/>
            <a:r>
              <a:rPr lang="en-GB"/>
              <a:t>  skills	</a:t>
            </a:r>
          </a:p>
          <a:p>
            <a:pPr lvl="0"/>
            <a:r>
              <a:rPr lang="en-GB"/>
              <a:t>  to	</a:t>
            </a:r>
          </a:p>
          <a:p>
            <a:pPr lvl="0"/>
            <a:r>
              <a:rPr lang="en-GB"/>
              <a:t>  help	</a:t>
            </a:r>
          </a:p>
          <a:p>
            <a:pPr lvl="0"/>
            <a:r>
              <a:rPr lang="en-GB"/>
              <a:t>  manage	</a:t>
            </a:r>
          </a:p>
          <a:p>
            <a:pPr lvl="0"/>
            <a:r>
              <a:rPr lang="en-GB"/>
              <a:t>  these</a:t>
            </a:r>
          </a:p>
        </p:txBody>
      </p:sp>
      <p:sp>
        <p:nvSpPr>
          <p:cNvPr id="4" name="Slide Number Placeholder 3">
            <a:extLst>
              <a:ext uri="{FF2B5EF4-FFF2-40B4-BE49-F238E27FC236}">
                <a16:creationId xmlns:a16="http://schemas.microsoft.com/office/drawing/2014/main" xmlns="" id="{FB2A3DEF-6C13-4232-ACAB-A2EC2720C5EA}"/>
              </a:ext>
            </a:extLst>
          </p:cNvPr>
          <p:cNvSpPr txBox="1"/>
          <p:nvPr/>
        </p:nvSpPr>
        <p:spPr>
          <a:xfrm>
            <a:off x="3850437" y="9430088"/>
            <a:ext cx="2945657" cy="498137"/>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6881C42-8E84-4DE8-A24A-1D63CDB6F23D}" type="slidenum">
              <a:t>14</a:t>
            </a:fld>
            <a:endParaRPr lang="en-GB"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7122153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65D5CB87-12D5-4F44-8DDB-8FE7A054B4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D5684C2B-F7EA-4F8E-BBFD-D66822499FDC}"/>
              </a:ext>
            </a:extLst>
          </p:cNvPr>
          <p:cNvSpPr txBox="1">
            <a:spLocks noGrp="1"/>
          </p:cNvSpPr>
          <p:nvPr>
            <p:ph type="body" sz="quarter" idx="1"/>
          </p:nvPr>
        </p:nvSpPr>
        <p:spPr/>
        <p:txBody>
          <a:bodyPr/>
          <a:lstStyle/>
          <a:p>
            <a:pPr lvl="0"/>
            <a:r>
              <a:rPr lang="en-GB"/>
              <a:t>Stress can make some people develop unhealthy coping mechanisms- alcohol, not eating, eating too much</a:t>
            </a:r>
          </a:p>
        </p:txBody>
      </p:sp>
      <p:sp>
        <p:nvSpPr>
          <p:cNvPr id="4" name="Slide Number Placeholder 3">
            <a:extLst>
              <a:ext uri="{FF2B5EF4-FFF2-40B4-BE49-F238E27FC236}">
                <a16:creationId xmlns:a16="http://schemas.microsoft.com/office/drawing/2014/main" xmlns="" id="{4CF5134A-C8D1-41FA-9EE7-8EB34B3FCAF9}"/>
              </a:ext>
            </a:extLst>
          </p:cNvPr>
          <p:cNvSpPr txBox="1"/>
          <p:nvPr/>
        </p:nvSpPr>
        <p:spPr>
          <a:xfrm>
            <a:off x="3850437" y="9430088"/>
            <a:ext cx="2945657" cy="498137"/>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A0E1D03-76CD-43B7-8208-E867C67F5AC4}" type="slidenum">
              <a:t>15</a:t>
            </a:fld>
            <a:endParaRPr lang="en-GB"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23987709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AEFF95CC-397A-4942-B8DD-5EE570128E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CC962C6C-F410-4326-B5FE-6614955B4C13}"/>
              </a:ext>
            </a:extLst>
          </p:cNvPr>
          <p:cNvSpPr txBox="1">
            <a:spLocks noGrp="1"/>
          </p:cNvSpPr>
          <p:nvPr>
            <p:ph type="body" sz="quarter" idx="1"/>
          </p:nvPr>
        </p:nvSpPr>
        <p:spPr/>
        <p:txBody>
          <a:bodyPr/>
          <a:lstStyle/>
          <a:p>
            <a:pPr lvl="0"/>
            <a:r>
              <a:rPr lang="en-GB"/>
              <a:t>Of course everyone would like straight As but it’s not achievable for everyone. It’s more important to set yourself realistic targets which you can achieve. </a:t>
            </a:r>
          </a:p>
        </p:txBody>
      </p:sp>
      <p:sp>
        <p:nvSpPr>
          <p:cNvPr id="4" name="Slide Number Placeholder 3">
            <a:extLst>
              <a:ext uri="{FF2B5EF4-FFF2-40B4-BE49-F238E27FC236}">
                <a16:creationId xmlns:a16="http://schemas.microsoft.com/office/drawing/2014/main" xmlns="" id="{CB3A68A3-2B1D-42C5-AF3E-0B82FF7403AA}"/>
              </a:ext>
            </a:extLst>
          </p:cNvPr>
          <p:cNvSpPr txBox="1"/>
          <p:nvPr/>
        </p:nvSpPr>
        <p:spPr>
          <a:xfrm>
            <a:off x="3850437" y="9430088"/>
            <a:ext cx="2945657" cy="498137"/>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F21E381-E556-474C-829B-7B3898C0BCF7}" type="slidenum">
              <a:t>16</a:t>
            </a:fld>
            <a:endParaRPr lang="en-GB"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24665758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453F321E-7D02-42BB-A68A-49576F4341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BD795A12-CF9D-4DAE-BCB2-4556DA989B19}"/>
              </a:ext>
            </a:extLst>
          </p:cNvPr>
          <p:cNvSpPr txBox="1">
            <a:spLocks noGrp="1"/>
          </p:cNvSpPr>
          <p:nvPr>
            <p:ph type="body" sz="quarter" idx="1"/>
          </p:nvPr>
        </p:nvSpPr>
        <p:spPr/>
        <p:txBody>
          <a:bodyPr/>
          <a:lstStyle/>
          <a:p>
            <a:pPr lvl="0"/>
            <a:r>
              <a:rPr lang="en-GB"/>
              <a:t>Lunchtime revision sessions- most subjects- these allow you to get additional help with specific areas within the subject that you are finding challenging with no distractions. </a:t>
            </a:r>
          </a:p>
        </p:txBody>
      </p:sp>
      <p:sp>
        <p:nvSpPr>
          <p:cNvPr id="4" name="Slide Number Placeholder 3">
            <a:extLst>
              <a:ext uri="{FF2B5EF4-FFF2-40B4-BE49-F238E27FC236}">
                <a16:creationId xmlns:a16="http://schemas.microsoft.com/office/drawing/2014/main" xmlns="" id="{5D076359-7140-4FFD-8C8E-93EE9F2D2202}"/>
              </a:ext>
            </a:extLst>
          </p:cNvPr>
          <p:cNvSpPr txBox="1"/>
          <p:nvPr/>
        </p:nvSpPr>
        <p:spPr>
          <a:xfrm>
            <a:off x="3850437" y="9430088"/>
            <a:ext cx="2945657" cy="498137"/>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719E3CC-505E-4320-89FC-F71DAD73EB50}" type="slidenum">
              <a:t>17</a:t>
            </a:fld>
            <a:endParaRPr lang="en-GB"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20406598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FF99F10C-F00C-4402-B8D7-CD2598A063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CC244DC8-F646-4161-B02C-3BFECFFF6256}"/>
              </a:ext>
            </a:extLst>
          </p:cNvPr>
          <p:cNvSpPr txBox="1">
            <a:spLocks noGrp="1"/>
          </p:cNvSpPr>
          <p:nvPr>
            <p:ph type="body" sz="quarter" idx="1"/>
          </p:nvPr>
        </p:nvSpPr>
        <p:spPr/>
        <p:txBody>
          <a:bodyPr/>
          <a:lstStyle/>
          <a:p>
            <a:pPr lvl="0"/>
            <a:r>
              <a:rPr lang="en-GB"/>
              <a:t>Good concentration will enhance memory. If we only practice skills that improve your memory but never look at factors that enhance concentration, our efforts will only be marginally successful.</a:t>
            </a:r>
          </a:p>
        </p:txBody>
      </p:sp>
      <p:sp>
        <p:nvSpPr>
          <p:cNvPr id="4" name="Slide Number Placeholder 3">
            <a:extLst>
              <a:ext uri="{FF2B5EF4-FFF2-40B4-BE49-F238E27FC236}">
                <a16:creationId xmlns:a16="http://schemas.microsoft.com/office/drawing/2014/main" xmlns="" id="{ADB15642-25FA-402A-8FAB-88B34F71C160}"/>
              </a:ext>
            </a:extLst>
          </p:cNvPr>
          <p:cNvSpPr txBox="1"/>
          <p:nvPr/>
        </p:nvSpPr>
        <p:spPr>
          <a:xfrm>
            <a:off x="3850437" y="9430088"/>
            <a:ext cx="2945657" cy="498137"/>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271CF2A-50CF-45BE-9C08-7E010C0F8916}" type="slidenum">
              <a:t>18</a:t>
            </a:fld>
            <a:endParaRPr lang="en-GB"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12519084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EA1C00E5-B01E-4A17-A699-0386D28CF4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67489B94-DFE3-4BBA-82A1-07B4D09AA38D}"/>
              </a:ext>
            </a:extLst>
          </p:cNvPr>
          <p:cNvSpPr txBox="1">
            <a:spLocks noGrp="1"/>
          </p:cNvSpPr>
          <p:nvPr>
            <p:ph type="body" sz="quarter" idx="1"/>
          </p:nvPr>
        </p:nvSpPr>
        <p:spPr/>
        <p:txBody>
          <a:bodyPr/>
          <a:lstStyle/>
          <a:p>
            <a:pPr lvl="0"/>
            <a:r>
              <a:rPr lang="en-GB"/>
              <a:t>If it doesn’t work out on the day- Remember, exams are important – but they’re not the only way to a successful future and not the end of the world. Lots of people achieve success in life without doing well in school exams. If you have the right attitude and determination, then you can get any qualification you set out to get and if you have a passion for something you can still get there although it may not be the path you set out to be and take an extra few years.</a:t>
            </a:r>
          </a:p>
        </p:txBody>
      </p:sp>
      <p:sp>
        <p:nvSpPr>
          <p:cNvPr id="4" name="Slide Number Placeholder 3">
            <a:extLst>
              <a:ext uri="{FF2B5EF4-FFF2-40B4-BE49-F238E27FC236}">
                <a16:creationId xmlns:a16="http://schemas.microsoft.com/office/drawing/2014/main" xmlns="" id="{900EE225-5AA3-40B7-9618-F55E32D841F0}"/>
              </a:ext>
            </a:extLst>
          </p:cNvPr>
          <p:cNvSpPr txBox="1"/>
          <p:nvPr/>
        </p:nvSpPr>
        <p:spPr>
          <a:xfrm>
            <a:off x="3850437" y="9430088"/>
            <a:ext cx="2945657" cy="498137"/>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0A70C18-32C0-4F48-8391-AA26BF6C7D45}" type="slidenum">
              <a:t>20</a:t>
            </a:fld>
            <a:endParaRPr lang="en-GB"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37537187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1477FF09-0C3E-4E18-927D-06DF3D931B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3208E124-BB28-4ED1-A951-AD8E1CC5EF0D}"/>
              </a:ext>
            </a:extLst>
          </p:cNvPr>
          <p:cNvSpPr txBox="1">
            <a:spLocks noGrp="1"/>
          </p:cNvSpPr>
          <p:nvPr>
            <p:ph type="body" sz="quarter" idx="1"/>
          </p:nvPr>
        </p:nvSpPr>
        <p:spPr/>
        <p:txBody>
          <a:bodyPr/>
          <a:lstStyle/>
          <a:p>
            <a:pPr lvl="0"/>
            <a:r>
              <a:rPr lang="en-GB"/>
              <a:t>One of our school’s messages is to be the best you can be. At the end of the day, if you do your best then you should be proud of yourself no matter what the outcome. We wish you all the best in your exams and your journeys after school</a:t>
            </a:r>
          </a:p>
        </p:txBody>
      </p:sp>
      <p:sp>
        <p:nvSpPr>
          <p:cNvPr id="4" name="Slide Number Placeholder 3">
            <a:extLst>
              <a:ext uri="{FF2B5EF4-FFF2-40B4-BE49-F238E27FC236}">
                <a16:creationId xmlns:a16="http://schemas.microsoft.com/office/drawing/2014/main" xmlns="" id="{81647833-914B-4E74-A909-E8C56D4D17F4}"/>
              </a:ext>
            </a:extLst>
          </p:cNvPr>
          <p:cNvSpPr txBox="1"/>
          <p:nvPr/>
        </p:nvSpPr>
        <p:spPr>
          <a:xfrm>
            <a:off x="3850437" y="9430088"/>
            <a:ext cx="2945657" cy="498137"/>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7A2442A-8B29-44DD-AC56-B8E9A28E9A7A}" type="slidenum">
              <a:t>22</a:t>
            </a:fld>
            <a:endParaRPr lang="en-GB"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26226213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7AE3BDA4-329F-4053-9774-155E4AF139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65AA0EED-98AF-4E71-BC48-2B4F12FC157C}"/>
              </a:ext>
            </a:extLst>
          </p:cNvPr>
          <p:cNvSpPr txBox="1">
            <a:spLocks noGrp="1"/>
          </p:cNvSpPr>
          <p:nvPr>
            <p:ph type="body" sz="quarter" idx="1"/>
          </p:nvPr>
        </p:nvSpPr>
        <p:spPr/>
        <p:txBody>
          <a:bodyPr/>
          <a:lstStyle/>
          <a:p>
            <a:pPr lvl="0"/>
            <a:r>
              <a:rPr lang="en-GB"/>
              <a:t>Study stress is also about your beliefs about and attitude towards studying. </a:t>
            </a:r>
            <a:br>
              <a:rPr lang="en-GB"/>
            </a:br>
            <a:r>
              <a:rPr lang="en-GB"/>
              <a:t>The way you think &amp; interpret the pressure of studying can cause you to:</a:t>
            </a:r>
            <a:br>
              <a:rPr lang="en-GB"/>
            </a:br>
            <a:r>
              <a:rPr lang="en-GB"/>
              <a:t>    1. feel threatened by a situation (e.g. an essay deadline)</a:t>
            </a:r>
            <a:br>
              <a:rPr lang="en-GB"/>
            </a:br>
            <a:r>
              <a:rPr lang="en-GB"/>
              <a:t>    2. doubt your capabilities in dealing with the   </a:t>
            </a:r>
            <a:br>
              <a:rPr lang="en-GB"/>
            </a:br>
            <a:r>
              <a:rPr lang="en-GB"/>
              <a:t>       situation (e.g. keeping up with reading)</a:t>
            </a:r>
            <a:br>
              <a:rPr lang="en-GB"/>
            </a:br>
            <a:r>
              <a:rPr lang="en-GB"/>
              <a:t>How you feel also depends on how you think about studying &amp; your resources for dealing with your studies. The main reason for this is because of increased pressure and stress that they receive from their parents and teachers to perform well in the exams. Although a little bit of exam fear and anxiousness is important to study and learn before the exams, too much tension can hamper the student's ability to do well. Many times, due to exam fear, students tend to forget what they have learned, thus scoring less than they could have</a:t>
            </a:r>
            <a:br>
              <a:rPr lang="en-GB"/>
            </a:br>
            <a:endParaRPr lang="en-GB"/>
          </a:p>
        </p:txBody>
      </p:sp>
      <p:sp>
        <p:nvSpPr>
          <p:cNvPr id="4" name="Slide Number Placeholder 3">
            <a:extLst>
              <a:ext uri="{FF2B5EF4-FFF2-40B4-BE49-F238E27FC236}">
                <a16:creationId xmlns:a16="http://schemas.microsoft.com/office/drawing/2014/main" xmlns="" id="{A9A65A6F-A2D3-4644-BF28-24B8A8A4F5F8}"/>
              </a:ext>
            </a:extLst>
          </p:cNvPr>
          <p:cNvSpPr txBox="1"/>
          <p:nvPr/>
        </p:nvSpPr>
        <p:spPr>
          <a:xfrm>
            <a:off x="3850437" y="9430088"/>
            <a:ext cx="2945657" cy="498137"/>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70BBFDB-4B94-4FBA-970C-8F339560130F}" type="slidenum">
              <a:t>3</a:t>
            </a:fld>
            <a:endParaRPr lang="en-GB"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14002366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9A3BC690-386C-4D34-B742-F934AC6B96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D7B9CD13-776E-4691-B8DA-DC28111B80AB}"/>
              </a:ext>
            </a:extLst>
          </p:cNvPr>
          <p:cNvSpPr txBox="1">
            <a:spLocks noGrp="1"/>
          </p:cNvSpPr>
          <p:nvPr>
            <p:ph type="body" sz="quarter" idx="1"/>
          </p:nvPr>
        </p:nvSpPr>
        <p:spPr/>
        <p:txBody>
          <a:bodyPr/>
          <a:lstStyle/>
          <a:p>
            <a:pPr lvl="0"/>
            <a:r>
              <a:rPr lang="en-GB"/>
              <a:t>A lot of people find that the stress before exams is often worse than the actual exam and it can be made even worse if they have older brothers or sisters who have already done well and feel they have to match up to their standards. </a:t>
            </a:r>
          </a:p>
        </p:txBody>
      </p:sp>
      <p:sp>
        <p:nvSpPr>
          <p:cNvPr id="4" name="Slide Number Placeholder 3">
            <a:extLst>
              <a:ext uri="{FF2B5EF4-FFF2-40B4-BE49-F238E27FC236}">
                <a16:creationId xmlns:a16="http://schemas.microsoft.com/office/drawing/2014/main" xmlns="" id="{21F68ECD-6850-4B61-AAD1-31EB1E3DCA7E}"/>
              </a:ext>
            </a:extLst>
          </p:cNvPr>
          <p:cNvSpPr txBox="1"/>
          <p:nvPr/>
        </p:nvSpPr>
        <p:spPr>
          <a:xfrm>
            <a:off x="3850437" y="9430088"/>
            <a:ext cx="2945657" cy="498137"/>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E3C83A5-0059-492C-B6D5-58AF69855159}" type="slidenum">
              <a:t>4</a:t>
            </a:fld>
            <a:endParaRPr lang="en-GB"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35105740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8839EA42-250B-4395-829F-9EAD793FBF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DC775BC1-E3D1-4593-A913-1B21408BB440}"/>
              </a:ext>
            </a:extLst>
          </p:cNvPr>
          <p:cNvSpPr txBox="1">
            <a:spLocks noGrp="1"/>
          </p:cNvSpPr>
          <p:nvPr>
            <p:ph type="body" sz="quarter" idx="1"/>
          </p:nvPr>
        </p:nvSpPr>
        <p:spPr/>
        <p:txBody>
          <a:bodyPr/>
          <a:lstStyle/>
          <a:p>
            <a:pPr lvl="0"/>
            <a:r>
              <a:rPr lang="en-GB"/>
              <a:t>last year there were sessions to help people cope with exam stress- this is happening again this year and would be beneficial if you suffer from exam stress or are just looking for some helpful tips to improve your study skills. I went to a class that they ran last year which was extremely useful and allowed you to take part in a number of activities to help reduce stress levels- I went last year and found it extremely beneficial as it allowed me to develop new ways to cope with exam stress</a:t>
            </a:r>
          </a:p>
          <a:p>
            <a:pPr lvl="0"/>
            <a:r>
              <a:rPr lang="en-GB"/>
              <a:t>See Ms Arthur </a:t>
            </a:r>
          </a:p>
        </p:txBody>
      </p:sp>
      <p:sp>
        <p:nvSpPr>
          <p:cNvPr id="4" name="Slide Number Placeholder 3">
            <a:extLst>
              <a:ext uri="{FF2B5EF4-FFF2-40B4-BE49-F238E27FC236}">
                <a16:creationId xmlns:a16="http://schemas.microsoft.com/office/drawing/2014/main" xmlns="" id="{A989C3A5-8F0D-4908-96B8-3681ECB57224}"/>
              </a:ext>
            </a:extLst>
          </p:cNvPr>
          <p:cNvSpPr txBox="1"/>
          <p:nvPr/>
        </p:nvSpPr>
        <p:spPr>
          <a:xfrm>
            <a:off x="3850437" y="9430088"/>
            <a:ext cx="2945657" cy="498137"/>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FB74762-68E8-480E-84B5-450AAC8B79CE}" type="slidenum">
              <a:t>5</a:t>
            </a:fld>
            <a:endParaRPr lang="en-GB"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32296264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EEC1CA73-9F41-4067-97FC-6F5A33F3EB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9E116150-E8BA-4EDC-B317-BB55D13E4B1E}"/>
              </a:ext>
            </a:extLst>
          </p:cNvPr>
          <p:cNvSpPr txBox="1">
            <a:spLocks noGrp="1"/>
          </p:cNvSpPr>
          <p:nvPr>
            <p:ph type="body" sz="quarter" idx="1"/>
          </p:nvPr>
        </p:nvSpPr>
        <p:spPr/>
        <p:txBody>
          <a:bodyPr/>
          <a:lstStyle/>
          <a:p>
            <a:pPr lvl="0"/>
            <a:r>
              <a:rPr lang="en-GB"/>
              <a:t>S4 SLIDE ONLY- FIRST TIME EXMAS</a:t>
            </a:r>
          </a:p>
          <a:p>
            <a:pPr lvl="0"/>
            <a:r>
              <a:rPr lang="en-GB"/>
              <a:t>10 top tips for s4 exams, leading up to the exams, on the day</a:t>
            </a:r>
          </a:p>
        </p:txBody>
      </p:sp>
      <p:sp>
        <p:nvSpPr>
          <p:cNvPr id="4" name="Slide Number Placeholder 3">
            <a:extLst>
              <a:ext uri="{FF2B5EF4-FFF2-40B4-BE49-F238E27FC236}">
                <a16:creationId xmlns:a16="http://schemas.microsoft.com/office/drawing/2014/main" xmlns="" id="{7EF027B1-08AC-49AC-A734-F158E780E219}"/>
              </a:ext>
            </a:extLst>
          </p:cNvPr>
          <p:cNvSpPr txBox="1"/>
          <p:nvPr/>
        </p:nvSpPr>
        <p:spPr>
          <a:xfrm>
            <a:off x="3850437" y="9430088"/>
            <a:ext cx="2945657" cy="498137"/>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A8F1B07-F7E7-4889-90AD-731D1A0E0041}" type="slidenum">
              <a:t>6</a:t>
            </a:fld>
            <a:endParaRPr lang="en-GB"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20896968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F1D5EA09-F45F-4A6A-979F-D1574B2399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3A2AE0E5-4FB0-4C73-9557-07384397A839}"/>
              </a:ext>
            </a:extLst>
          </p:cNvPr>
          <p:cNvSpPr txBox="1">
            <a:spLocks noGrp="1"/>
          </p:cNvSpPr>
          <p:nvPr>
            <p:ph type="body" sz="quarter" idx="1"/>
          </p:nvPr>
        </p:nvSpPr>
        <p:spPr/>
        <p:txBody>
          <a:bodyPr/>
          <a:lstStyle/>
          <a:p>
            <a:pPr lvl="0"/>
            <a:r>
              <a:rPr lang="en-GB"/>
              <a:t>Holding negative thoughts can also have a big impact on your feelings; you may be aware of feeling scared about the exam or you may feel generally irritable but not be sure why. You may also observe behavioural changes, such as putting off thinking about and planning for the exam or alternatively being unable to stop thinking about and planning for it. You may also experience physical changes, such as experiencing headaches, changes in your appetite or developing sleeping difficulties.</a:t>
            </a:r>
          </a:p>
          <a:p>
            <a:pPr lvl="0"/>
            <a:r>
              <a:rPr lang="en-GB"/>
              <a:t>Taking care of yourself physically and emotionally will help to control your anxiety levels by making you feel relaxed and using up some of the nervous energy that is produced when you are under stress. </a:t>
            </a:r>
          </a:p>
        </p:txBody>
      </p:sp>
      <p:sp>
        <p:nvSpPr>
          <p:cNvPr id="4" name="Slide Number Placeholder 3">
            <a:extLst>
              <a:ext uri="{FF2B5EF4-FFF2-40B4-BE49-F238E27FC236}">
                <a16:creationId xmlns:a16="http://schemas.microsoft.com/office/drawing/2014/main" xmlns="" id="{2CE92C3D-4EA8-48DD-9241-2B92C755E45E}"/>
              </a:ext>
            </a:extLst>
          </p:cNvPr>
          <p:cNvSpPr txBox="1"/>
          <p:nvPr/>
        </p:nvSpPr>
        <p:spPr>
          <a:xfrm>
            <a:off x="3850437" y="9430088"/>
            <a:ext cx="2945657" cy="498137"/>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202262C-2D9B-4435-80D9-4D96CD86CE5A}" type="slidenum">
              <a:t>7</a:t>
            </a:fld>
            <a:endParaRPr lang="en-GB"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5401154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80142AC5-9120-4057-9B17-0AEAFACC51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040BC51C-5B9F-4C43-A48B-8ED1CF59F52B}"/>
              </a:ext>
            </a:extLst>
          </p:cNvPr>
          <p:cNvSpPr txBox="1">
            <a:spLocks noGrp="1"/>
          </p:cNvSpPr>
          <p:nvPr>
            <p:ph type="body" sz="quarter" idx="1"/>
          </p:nvPr>
        </p:nvSpPr>
        <p:spPr/>
        <p:txBody>
          <a:bodyPr/>
          <a:lstStyle/>
          <a:p>
            <a:pPr lvl="0"/>
            <a:r>
              <a:rPr lang="en-GB"/>
              <a:t>Throughout the exam period its important to maintain a positive mindset, this is achieved by taking an optimistic approach on exams and the preparation that goes with exams- for example, if you get a question wrong don’t look at it as a failure, look at what you can learn from it and how you can imorove,</a:t>
            </a:r>
          </a:p>
        </p:txBody>
      </p:sp>
      <p:sp>
        <p:nvSpPr>
          <p:cNvPr id="4" name="Slide Number Placeholder 3">
            <a:extLst>
              <a:ext uri="{FF2B5EF4-FFF2-40B4-BE49-F238E27FC236}">
                <a16:creationId xmlns:a16="http://schemas.microsoft.com/office/drawing/2014/main" xmlns="" id="{BECA88BA-46E8-425D-980D-C4D20B3189D8}"/>
              </a:ext>
            </a:extLst>
          </p:cNvPr>
          <p:cNvSpPr txBox="1"/>
          <p:nvPr/>
        </p:nvSpPr>
        <p:spPr>
          <a:xfrm>
            <a:off x="3850437" y="9430088"/>
            <a:ext cx="2945657" cy="498137"/>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15374E0-40E1-40FC-B00B-1A33A9497D5C}" type="slidenum">
              <a:t>8</a:t>
            </a:fld>
            <a:endParaRPr lang="en-GB"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29042062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FF6C2071-0D9A-4A39-859C-8D3ED12011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56687C2B-87C8-4F0C-97E0-3159B5F70701}"/>
              </a:ext>
            </a:extLst>
          </p:cNvPr>
          <p:cNvSpPr txBox="1">
            <a:spLocks noGrp="1"/>
          </p:cNvSpPr>
          <p:nvPr>
            <p:ph type="body" sz="quarter" idx="1"/>
          </p:nvPr>
        </p:nvSpPr>
        <p:spPr/>
        <p:txBody>
          <a:bodyPr/>
          <a:lstStyle/>
          <a:p>
            <a:pPr lvl="0"/>
            <a:r>
              <a:rPr lang="en-GB"/>
              <a:t>Its important to have a sense of perspective if you feel under pressure. Talk through the problem with someone and to break it down into manageable chunks and remember the positive things that you have achieved </a:t>
            </a:r>
          </a:p>
        </p:txBody>
      </p:sp>
      <p:sp>
        <p:nvSpPr>
          <p:cNvPr id="4" name="Slide Number Placeholder 3">
            <a:extLst>
              <a:ext uri="{FF2B5EF4-FFF2-40B4-BE49-F238E27FC236}">
                <a16:creationId xmlns:a16="http://schemas.microsoft.com/office/drawing/2014/main" xmlns="" id="{42151779-04F2-4C6A-9508-D6A9F952F851}"/>
              </a:ext>
            </a:extLst>
          </p:cNvPr>
          <p:cNvSpPr txBox="1"/>
          <p:nvPr/>
        </p:nvSpPr>
        <p:spPr>
          <a:xfrm>
            <a:off x="3850437" y="9430088"/>
            <a:ext cx="2945657" cy="498137"/>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5ACA784-752D-4557-85C8-A920C59F8C35}" type="slidenum">
              <a:t>9</a:t>
            </a:fld>
            <a:endParaRPr lang="en-GB"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29823283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6C771C20-8C23-49CC-A3B9-980A87187A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601E8BBB-E7AF-48DB-9A6B-958BFAB3B2B2}"/>
              </a:ext>
            </a:extLst>
          </p:cNvPr>
          <p:cNvSpPr txBox="1">
            <a:spLocks noGrp="1"/>
          </p:cNvSpPr>
          <p:nvPr>
            <p:ph type="body" sz="quarter" idx="1"/>
          </p:nvPr>
        </p:nvSpPr>
        <p:spPr/>
        <p:txBody>
          <a:bodyPr/>
          <a:lstStyle/>
          <a:p>
            <a:pPr lvl="0"/>
            <a:r>
              <a:rPr lang="en-GB"/>
              <a:t>Its natural to feel anxious about exams however there isn’t just one cause of exam nerves. There are steps that you can take to reduce the anxiety to ensure you preform your best.</a:t>
            </a:r>
          </a:p>
          <a:p>
            <a:pPr lvl="0"/>
            <a:r>
              <a:rPr lang="en-GB"/>
              <a:t>Pressure from older siblings doing well</a:t>
            </a:r>
          </a:p>
          <a:p>
            <a:pPr lvl="0"/>
            <a:r>
              <a:rPr lang="en-GB"/>
              <a:t>Covering your stress onto others</a:t>
            </a:r>
          </a:p>
        </p:txBody>
      </p:sp>
      <p:sp>
        <p:nvSpPr>
          <p:cNvPr id="4" name="Slide Number Placeholder 3">
            <a:extLst>
              <a:ext uri="{FF2B5EF4-FFF2-40B4-BE49-F238E27FC236}">
                <a16:creationId xmlns:a16="http://schemas.microsoft.com/office/drawing/2014/main" xmlns="" id="{311A17C4-78D6-44DD-9B48-DB26BD66CE2B}"/>
              </a:ext>
            </a:extLst>
          </p:cNvPr>
          <p:cNvSpPr txBox="1"/>
          <p:nvPr/>
        </p:nvSpPr>
        <p:spPr>
          <a:xfrm>
            <a:off x="3850437" y="9430088"/>
            <a:ext cx="2945657" cy="498137"/>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DCFD3DF-4845-4746-80FE-455D28820C54}" type="slidenum">
              <a:t>10</a:t>
            </a:fld>
            <a:endParaRPr lang="en-GB"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39544230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960FC8-A0F0-4DE8-BEE2-E96696839763}"/>
              </a:ext>
            </a:extLst>
          </p:cNvPr>
          <p:cNvSpPr txBox="1">
            <a:spLocks noGrp="1"/>
          </p:cNvSpPr>
          <p:nvPr>
            <p:ph type="ctrTitle"/>
          </p:nvPr>
        </p:nvSpPr>
        <p:spPr>
          <a:xfrm>
            <a:off x="1154951" y="1447796"/>
            <a:ext cx="8825660" cy="3329577"/>
          </a:xfrm>
        </p:spPr>
        <p:txBody>
          <a:bodyPr anchor="b"/>
          <a:lstStyle>
            <a:lvl1pPr>
              <a:defRPr sz="7200"/>
            </a:lvl1pPr>
          </a:lstStyle>
          <a:p>
            <a:pPr lvl="0"/>
            <a:r>
              <a:rPr lang="en-US"/>
              <a:t>Click to edit Master title style</a:t>
            </a:r>
          </a:p>
        </p:txBody>
      </p:sp>
      <p:sp>
        <p:nvSpPr>
          <p:cNvPr id="3" name="Subtitle 2">
            <a:extLst>
              <a:ext uri="{FF2B5EF4-FFF2-40B4-BE49-F238E27FC236}">
                <a16:creationId xmlns:a16="http://schemas.microsoft.com/office/drawing/2014/main" xmlns="" id="{5A0441E7-578A-483C-AD65-1F1C4C072E32}"/>
              </a:ext>
            </a:extLst>
          </p:cNvPr>
          <p:cNvSpPr txBox="1">
            <a:spLocks noGrp="1"/>
          </p:cNvSpPr>
          <p:nvPr>
            <p:ph type="subTitle" idx="1"/>
          </p:nvPr>
        </p:nvSpPr>
        <p:spPr>
          <a:xfrm>
            <a:off x="1154951" y="4777383"/>
            <a:ext cx="8825660" cy="861419"/>
          </a:xfrm>
        </p:spPr>
        <p:txBody>
          <a:bodyPr/>
          <a:lstStyle>
            <a:lvl1pPr marL="0" indent="0">
              <a:buNone/>
              <a:defRPr cap="all">
                <a:solidFill>
                  <a:srgbClr val="8AD0D6"/>
                </a:solidFill>
              </a:defRPr>
            </a:lvl1pPr>
          </a:lstStyle>
          <a:p>
            <a:pPr lvl="0"/>
            <a:r>
              <a:rPr lang="en-US"/>
              <a:t>Click to edit Master subtitle style</a:t>
            </a:r>
          </a:p>
        </p:txBody>
      </p:sp>
      <p:sp>
        <p:nvSpPr>
          <p:cNvPr id="4" name="Date Placeholder 3">
            <a:extLst>
              <a:ext uri="{FF2B5EF4-FFF2-40B4-BE49-F238E27FC236}">
                <a16:creationId xmlns:a16="http://schemas.microsoft.com/office/drawing/2014/main" xmlns="" id="{7A14307A-9600-45ED-875C-1E5C1AD13C27}"/>
              </a:ext>
            </a:extLst>
          </p:cNvPr>
          <p:cNvSpPr txBox="1">
            <a:spLocks noGrp="1"/>
          </p:cNvSpPr>
          <p:nvPr>
            <p:ph type="dt" sz="half" idx="7"/>
          </p:nvPr>
        </p:nvSpPr>
        <p:spPr/>
        <p:txBody>
          <a:bodyPr/>
          <a:lstStyle>
            <a:lvl1pPr>
              <a:defRPr/>
            </a:lvl1pPr>
          </a:lstStyle>
          <a:p>
            <a:pPr lvl="0"/>
            <a:fld id="{C1883AAE-0568-4585-B53E-8EC1296CF46E}" type="datetime1">
              <a:rPr lang="en-US"/>
              <a:pPr lvl="0"/>
              <a:t>3/7/2019</a:t>
            </a:fld>
            <a:endParaRPr lang="en-US"/>
          </a:p>
        </p:txBody>
      </p:sp>
      <p:sp>
        <p:nvSpPr>
          <p:cNvPr id="5" name="Footer Placeholder 4">
            <a:extLst>
              <a:ext uri="{FF2B5EF4-FFF2-40B4-BE49-F238E27FC236}">
                <a16:creationId xmlns:a16="http://schemas.microsoft.com/office/drawing/2014/main" xmlns="" id="{F51DD98E-5C13-47F5-9BD6-B212DBF01A68}"/>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xmlns="" id="{A4A2CDEE-27B9-4A36-8365-0140934EA73D}"/>
              </a:ext>
            </a:extLst>
          </p:cNvPr>
          <p:cNvSpPr txBox="1">
            <a:spLocks noGrp="1"/>
          </p:cNvSpPr>
          <p:nvPr>
            <p:ph type="sldNum" sz="quarter" idx="8"/>
          </p:nvPr>
        </p:nvSpPr>
        <p:spPr/>
        <p:txBody>
          <a:bodyPr/>
          <a:lstStyle>
            <a:lvl1pPr>
              <a:defRPr/>
            </a:lvl1pPr>
          </a:lstStyle>
          <a:p>
            <a:pPr lvl="0"/>
            <a:fld id="{C3E9226E-58B3-4EF3-B83D-D12574CC9FDE}" type="slidenum">
              <a:t>‹#›</a:t>
            </a:fld>
            <a:endParaRPr lang="en-US"/>
          </a:p>
        </p:txBody>
      </p:sp>
    </p:spTree>
    <p:extLst>
      <p:ext uri="{BB962C8B-B14F-4D97-AF65-F5344CB8AC3E}">
        <p14:creationId xmlns:p14="http://schemas.microsoft.com/office/powerpoint/2010/main" val="3170971179"/>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9BEA2F-55B6-4F1C-9AEE-10AE2EA1C73D}"/>
              </a:ext>
            </a:extLst>
          </p:cNvPr>
          <p:cNvSpPr txBox="1">
            <a:spLocks noGrp="1"/>
          </p:cNvSpPr>
          <p:nvPr>
            <p:ph type="title"/>
          </p:nvPr>
        </p:nvSpPr>
        <p:spPr>
          <a:xfrm>
            <a:off x="1154960" y="4800590"/>
            <a:ext cx="8825660" cy="566735"/>
          </a:xfrm>
        </p:spPr>
        <p:txBody>
          <a:bodyPr anchor="b">
            <a:normAutofit/>
          </a:bodyPr>
          <a:lstStyle>
            <a:lvl1pPr>
              <a:defRPr sz="2400"/>
            </a:lvl1pPr>
          </a:lstStyle>
          <a:p>
            <a:pPr lvl="0"/>
            <a:r>
              <a:rPr lang="en-US"/>
              <a:t>Click to edit Master title style</a:t>
            </a:r>
          </a:p>
        </p:txBody>
      </p:sp>
      <p:sp>
        <p:nvSpPr>
          <p:cNvPr id="3" name="Picture Placeholder 2">
            <a:extLst>
              <a:ext uri="{FF2B5EF4-FFF2-40B4-BE49-F238E27FC236}">
                <a16:creationId xmlns:a16="http://schemas.microsoft.com/office/drawing/2014/main" xmlns="" id="{A69AF3D5-04CD-4267-9B78-D498BB334AE2}"/>
              </a:ext>
            </a:extLst>
          </p:cNvPr>
          <p:cNvSpPr txBox="1">
            <a:spLocks noGrp="1"/>
          </p:cNvSpPr>
          <p:nvPr>
            <p:ph type="pic" idx="4294967295"/>
          </p:nvPr>
        </p:nvSpPr>
        <p:spPr>
          <a:xfrm>
            <a:off x="1154951" y="685800"/>
            <a:ext cx="8825660" cy="3640665"/>
          </a:xfrm>
          <a:effectLst>
            <a:outerShdw dist="50804" dir="5400000" algn="tl">
              <a:srgbClr val="000000">
                <a:alpha val="43000"/>
              </a:srgbClr>
            </a:outerShdw>
          </a:effectLst>
        </p:spPr>
        <p:txBody>
          <a:bodyPr anchorCtr="1"/>
          <a:lstStyle>
            <a:lvl1pPr marL="0" indent="0" algn="ctr">
              <a:buNone/>
              <a:defRPr sz="1600"/>
            </a:lvl1pPr>
          </a:lstStyle>
          <a:p>
            <a:pPr lvl="0"/>
            <a:r>
              <a:rPr lang="en-US"/>
              <a:t>Click icon to add picture</a:t>
            </a:r>
          </a:p>
        </p:txBody>
      </p:sp>
      <p:sp>
        <p:nvSpPr>
          <p:cNvPr id="4" name="Text Placeholder 3">
            <a:extLst>
              <a:ext uri="{FF2B5EF4-FFF2-40B4-BE49-F238E27FC236}">
                <a16:creationId xmlns:a16="http://schemas.microsoft.com/office/drawing/2014/main" xmlns="" id="{194A0359-8E90-4A58-B857-209EAD86BD98}"/>
              </a:ext>
            </a:extLst>
          </p:cNvPr>
          <p:cNvSpPr txBox="1">
            <a:spLocks noGrp="1"/>
          </p:cNvSpPr>
          <p:nvPr>
            <p:ph type="body" idx="4294967295"/>
          </p:nvPr>
        </p:nvSpPr>
        <p:spPr>
          <a:xfrm>
            <a:off x="1154960" y="5367326"/>
            <a:ext cx="8825651" cy="493711"/>
          </a:xfrm>
        </p:spPr>
        <p:txBody>
          <a:bodyPr/>
          <a:lstStyle>
            <a:lvl1pPr marL="0" indent="0">
              <a:buNone/>
              <a:defRPr sz="1200"/>
            </a:lvl1pPr>
          </a:lstStyle>
          <a:p>
            <a:pPr lvl="0"/>
            <a:r>
              <a:rPr lang="en-US"/>
              <a:t>Edit Master text styles</a:t>
            </a:r>
          </a:p>
        </p:txBody>
      </p:sp>
      <p:sp>
        <p:nvSpPr>
          <p:cNvPr id="5" name="Date Placeholder 4">
            <a:extLst>
              <a:ext uri="{FF2B5EF4-FFF2-40B4-BE49-F238E27FC236}">
                <a16:creationId xmlns:a16="http://schemas.microsoft.com/office/drawing/2014/main" xmlns="" id="{F9C62BCC-8C2E-45D3-9A48-28A785CE6C33}"/>
              </a:ext>
            </a:extLst>
          </p:cNvPr>
          <p:cNvSpPr txBox="1">
            <a:spLocks noGrp="1"/>
          </p:cNvSpPr>
          <p:nvPr>
            <p:ph type="dt" sz="half" idx="7"/>
          </p:nvPr>
        </p:nvSpPr>
        <p:spPr/>
        <p:txBody>
          <a:bodyPr/>
          <a:lstStyle>
            <a:lvl1pPr>
              <a:defRPr/>
            </a:lvl1pPr>
          </a:lstStyle>
          <a:p>
            <a:pPr lvl="0"/>
            <a:fld id="{8B0ABEB5-F1B4-49C6-A142-BB2280834BE9}" type="datetime1">
              <a:rPr lang="en-US"/>
              <a:pPr lvl="0"/>
              <a:t>3/7/2019</a:t>
            </a:fld>
            <a:endParaRPr lang="en-US"/>
          </a:p>
        </p:txBody>
      </p:sp>
      <p:sp>
        <p:nvSpPr>
          <p:cNvPr id="6" name="Footer Placeholder 5">
            <a:extLst>
              <a:ext uri="{FF2B5EF4-FFF2-40B4-BE49-F238E27FC236}">
                <a16:creationId xmlns:a16="http://schemas.microsoft.com/office/drawing/2014/main" xmlns="" id="{2A2AB862-D7AF-4A29-9FEE-4B1771B3765A}"/>
              </a:ext>
            </a:extLst>
          </p:cNvPr>
          <p:cNvSpPr txBox="1">
            <a:spLocks noGrp="1"/>
          </p:cNvSpPr>
          <p:nvPr>
            <p:ph type="ftr" sz="quarter" idx="9"/>
          </p:nvPr>
        </p:nvSpPr>
        <p:spPr/>
        <p:txBody>
          <a:bodyPr/>
          <a:lstStyle>
            <a:lvl1pPr>
              <a:defRPr/>
            </a:lvl1pPr>
          </a:lstStyle>
          <a:p>
            <a:pPr lvl="0"/>
            <a:endParaRPr lang="en-US"/>
          </a:p>
        </p:txBody>
      </p:sp>
      <p:sp>
        <p:nvSpPr>
          <p:cNvPr id="7" name="Slide Number Placeholder 6">
            <a:extLst>
              <a:ext uri="{FF2B5EF4-FFF2-40B4-BE49-F238E27FC236}">
                <a16:creationId xmlns:a16="http://schemas.microsoft.com/office/drawing/2014/main" xmlns="" id="{CA93AEE2-E446-4AE4-AB3A-474D6F6A87D8}"/>
              </a:ext>
            </a:extLst>
          </p:cNvPr>
          <p:cNvSpPr txBox="1">
            <a:spLocks noGrp="1"/>
          </p:cNvSpPr>
          <p:nvPr>
            <p:ph type="sldNum" sz="quarter" idx="8"/>
          </p:nvPr>
        </p:nvSpPr>
        <p:spPr/>
        <p:txBody>
          <a:bodyPr/>
          <a:lstStyle>
            <a:lvl1pPr>
              <a:defRPr/>
            </a:lvl1pPr>
          </a:lstStyle>
          <a:p>
            <a:pPr lvl="0"/>
            <a:fld id="{03B90C7C-3929-4208-B627-5493D1EC9B31}" type="slidenum">
              <a:t>‹#›</a:t>
            </a:fld>
            <a:endParaRPr lang="en-US"/>
          </a:p>
        </p:txBody>
      </p:sp>
    </p:spTree>
    <p:extLst>
      <p:ext uri="{BB962C8B-B14F-4D97-AF65-F5344CB8AC3E}">
        <p14:creationId xmlns:p14="http://schemas.microsoft.com/office/powerpoint/2010/main" val="13662992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B1BEAB-0A61-4FE8-B897-6238ED5E417B}"/>
              </a:ext>
            </a:extLst>
          </p:cNvPr>
          <p:cNvSpPr txBox="1">
            <a:spLocks noGrp="1"/>
          </p:cNvSpPr>
          <p:nvPr>
            <p:ph type="title"/>
          </p:nvPr>
        </p:nvSpPr>
        <p:spPr>
          <a:xfrm>
            <a:off x="1154951" y="1447796"/>
            <a:ext cx="8825660" cy="1981203"/>
          </a:xfrm>
        </p:spPr>
        <p:txBody>
          <a:bodyPr/>
          <a:lstStyle>
            <a:lvl1pPr>
              <a:defRPr sz="4800"/>
            </a:lvl1pPr>
          </a:lstStyle>
          <a:p>
            <a:pPr lvl="0"/>
            <a:r>
              <a:rPr lang="en-US"/>
              <a:t>Click to edit Master title style</a:t>
            </a:r>
          </a:p>
        </p:txBody>
      </p:sp>
      <p:sp>
        <p:nvSpPr>
          <p:cNvPr id="3" name="Text Placeholder 3">
            <a:extLst>
              <a:ext uri="{FF2B5EF4-FFF2-40B4-BE49-F238E27FC236}">
                <a16:creationId xmlns:a16="http://schemas.microsoft.com/office/drawing/2014/main" xmlns="" id="{4EDEEEA3-664F-47A1-A045-416AA172C6D0}"/>
              </a:ext>
            </a:extLst>
          </p:cNvPr>
          <p:cNvSpPr txBox="1">
            <a:spLocks noGrp="1"/>
          </p:cNvSpPr>
          <p:nvPr>
            <p:ph type="body" idx="4294967295"/>
          </p:nvPr>
        </p:nvSpPr>
        <p:spPr>
          <a:xfrm>
            <a:off x="1154951" y="3657600"/>
            <a:ext cx="8825660" cy="2362196"/>
          </a:xfrm>
        </p:spPr>
        <p:txBody>
          <a:bodyPr anchor="ctr"/>
          <a:lstStyle>
            <a:lvl1pPr marL="0" indent="0">
              <a:buNone/>
              <a:defRPr sz="1800"/>
            </a:lvl1pPr>
          </a:lstStyle>
          <a:p>
            <a:pPr lvl="0"/>
            <a:r>
              <a:rPr lang="en-US"/>
              <a:t>Edit Master text styles</a:t>
            </a:r>
          </a:p>
        </p:txBody>
      </p:sp>
      <p:sp>
        <p:nvSpPr>
          <p:cNvPr id="4" name="Date Placeholder 3">
            <a:extLst>
              <a:ext uri="{FF2B5EF4-FFF2-40B4-BE49-F238E27FC236}">
                <a16:creationId xmlns:a16="http://schemas.microsoft.com/office/drawing/2014/main" xmlns="" id="{8F767A12-745A-4AAD-922A-9472BA152459}"/>
              </a:ext>
            </a:extLst>
          </p:cNvPr>
          <p:cNvSpPr txBox="1">
            <a:spLocks noGrp="1"/>
          </p:cNvSpPr>
          <p:nvPr>
            <p:ph type="dt" sz="half" idx="7"/>
          </p:nvPr>
        </p:nvSpPr>
        <p:spPr/>
        <p:txBody>
          <a:bodyPr/>
          <a:lstStyle>
            <a:lvl1pPr>
              <a:defRPr/>
            </a:lvl1pPr>
          </a:lstStyle>
          <a:p>
            <a:pPr lvl="0"/>
            <a:fld id="{ECC37AFB-498E-41F7-B39B-2803C9AA742F}" type="datetime1">
              <a:rPr lang="en-US"/>
              <a:pPr lvl="0"/>
              <a:t>3/7/2019</a:t>
            </a:fld>
            <a:endParaRPr lang="en-US"/>
          </a:p>
        </p:txBody>
      </p:sp>
      <p:sp>
        <p:nvSpPr>
          <p:cNvPr id="5" name="Footer Placeholder 4">
            <a:extLst>
              <a:ext uri="{FF2B5EF4-FFF2-40B4-BE49-F238E27FC236}">
                <a16:creationId xmlns:a16="http://schemas.microsoft.com/office/drawing/2014/main" xmlns="" id="{78CD1CD2-E864-471A-AC6D-254F30C414A5}"/>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xmlns="" id="{FB3AA728-3D36-4850-8E96-5F30917A744F}"/>
              </a:ext>
            </a:extLst>
          </p:cNvPr>
          <p:cNvSpPr txBox="1">
            <a:spLocks noGrp="1"/>
          </p:cNvSpPr>
          <p:nvPr>
            <p:ph type="sldNum" sz="quarter" idx="8"/>
          </p:nvPr>
        </p:nvSpPr>
        <p:spPr/>
        <p:txBody>
          <a:bodyPr/>
          <a:lstStyle>
            <a:lvl1pPr>
              <a:defRPr/>
            </a:lvl1pPr>
          </a:lstStyle>
          <a:p>
            <a:pPr lvl="0"/>
            <a:fld id="{AC28CA0C-C2FB-4967-B989-1D276DEEF42B}" type="slidenum">
              <a:t>‹#›</a:t>
            </a:fld>
            <a:endParaRPr lang="en-US"/>
          </a:p>
        </p:txBody>
      </p:sp>
    </p:spTree>
    <p:extLst>
      <p:ext uri="{BB962C8B-B14F-4D97-AF65-F5344CB8AC3E}">
        <p14:creationId xmlns:p14="http://schemas.microsoft.com/office/powerpoint/2010/main" val="41005090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DBC7DDF-E378-4B48-A950-18C07567151D}"/>
              </a:ext>
            </a:extLst>
          </p:cNvPr>
          <p:cNvSpPr txBox="1">
            <a:spLocks noGrp="1"/>
          </p:cNvSpPr>
          <p:nvPr>
            <p:ph type="title"/>
          </p:nvPr>
        </p:nvSpPr>
        <p:spPr>
          <a:xfrm>
            <a:off x="1574797" y="1447796"/>
            <a:ext cx="7999317" cy="2323371"/>
          </a:xfrm>
        </p:spPr>
        <p:txBody>
          <a:bodyPr/>
          <a:lstStyle>
            <a:lvl1pPr>
              <a:defRPr sz="4800"/>
            </a:lvl1pPr>
          </a:lstStyle>
          <a:p>
            <a:pPr lvl="0"/>
            <a:r>
              <a:rPr lang="en-US"/>
              <a:t>Click to edit Master title style</a:t>
            </a:r>
          </a:p>
        </p:txBody>
      </p:sp>
      <p:sp>
        <p:nvSpPr>
          <p:cNvPr id="3" name="Text Placeholder 3">
            <a:extLst>
              <a:ext uri="{FF2B5EF4-FFF2-40B4-BE49-F238E27FC236}">
                <a16:creationId xmlns:a16="http://schemas.microsoft.com/office/drawing/2014/main" xmlns="" id="{E90D900A-5228-41CE-98A9-8C9060FE243D}"/>
              </a:ext>
            </a:extLst>
          </p:cNvPr>
          <p:cNvSpPr txBox="1">
            <a:spLocks noGrp="1"/>
          </p:cNvSpPr>
          <p:nvPr>
            <p:ph type="body" idx="4294967295"/>
          </p:nvPr>
        </p:nvSpPr>
        <p:spPr>
          <a:xfrm>
            <a:off x="1930398" y="3771177"/>
            <a:ext cx="7279648" cy="342177"/>
          </a:xfrm>
        </p:spPr>
        <p:txBody>
          <a:bodyPr/>
          <a:lstStyle>
            <a:lvl1pPr marL="0" indent="0">
              <a:buNone/>
              <a:defRPr sz="1400" cap="small">
                <a:solidFill>
                  <a:srgbClr val="8AD0D6"/>
                </a:solidFill>
              </a:defRPr>
            </a:lvl1pPr>
          </a:lstStyle>
          <a:p>
            <a:pPr lvl="0"/>
            <a:r>
              <a:rPr lang="en-US"/>
              <a:t>Edit Master text styles</a:t>
            </a:r>
          </a:p>
        </p:txBody>
      </p:sp>
      <p:sp>
        <p:nvSpPr>
          <p:cNvPr id="4" name="Text Placeholder 3">
            <a:extLst>
              <a:ext uri="{FF2B5EF4-FFF2-40B4-BE49-F238E27FC236}">
                <a16:creationId xmlns:a16="http://schemas.microsoft.com/office/drawing/2014/main" xmlns="" id="{09141752-3463-47E6-82A1-164D6DB3FF0F}"/>
              </a:ext>
            </a:extLst>
          </p:cNvPr>
          <p:cNvSpPr txBox="1">
            <a:spLocks noGrp="1"/>
          </p:cNvSpPr>
          <p:nvPr>
            <p:ph type="body" idx="4294967295"/>
          </p:nvPr>
        </p:nvSpPr>
        <p:spPr>
          <a:xfrm>
            <a:off x="1154951" y="4350660"/>
            <a:ext cx="8825660" cy="1676396"/>
          </a:xfrm>
        </p:spPr>
        <p:txBody>
          <a:bodyPr anchor="ctr"/>
          <a:lstStyle>
            <a:lvl1pPr marL="0" indent="0">
              <a:buNone/>
              <a:defRPr sz="1800"/>
            </a:lvl1pPr>
          </a:lstStyle>
          <a:p>
            <a:pPr lvl="0"/>
            <a:r>
              <a:rPr lang="en-US"/>
              <a:t>Edit Master text styles</a:t>
            </a:r>
          </a:p>
        </p:txBody>
      </p:sp>
      <p:sp>
        <p:nvSpPr>
          <p:cNvPr id="5" name="Date Placeholder 3">
            <a:extLst>
              <a:ext uri="{FF2B5EF4-FFF2-40B4-BE49-F238E27FC236}">
                <a16:creationId xmlns:a16="http://schemas.microsoft.com/office/drawing/2014/main" xmlns="" id="{B08DAF78-582D-4301-A448-F66CF889595F}"/>
              </a:ext>
            </a:extLst>
          </p:cNvPr>
          <p:cNvSpPr txBox="1">
            <a:spLocks noGrp="1"/>
          </p:cNvSpPr>
          <p:nvPr>
            <p:ph type="dt" sz="half" idx="7"/>
          </p:nvPr>
        </p:nvSpPr>
        <p:spPr/>
        <p:txBody>
          <a:bodyPr/>
          <a:lstStyle>
            <a:lvl1pPr>
              <a:defRPr/>
            </a:lvl1pPr>
          </a:lstStyle>
          <a:p>
            <a:pPr lvl="0"/>
            <a:fld id="{BBCC2F72-CCF4-4969-8861-828D1F6F9A1F}" type="datetime1">
              <a:rPr lang="en-US"/>
              <a:pPr lvl="0"/>
              <a:t>3/7/2019</a:t>
            </a:fld>
            <a:endParaRPr lang="en-US"/>
          </a:p>
        </p:txBody>
      </p:sp>
      <p:sp>
        <p:nvSpPr>
          <p:cNvPr id="6" name="Footer Placeholder 4">
            <a:extLst>
              <a:ext uri="{FF2B5EF4-FFF2-40B4-BE49-F238E27FC236}">
                <a16:creationId xmlns:a16="http://schemas.microsoft.com/office/drawing/2014/main" xmlns="" id="{B918F1DB-8F70-495C-8D99-C20183FE24CC}"/>
              </a:ext>
            </a:extLst>
          </p:cNvPr>
          <p:cNvSpPr txBox="1">
            <a:spLocks noGrp="1"/>
          </p:cNvSpPr>
          <p:nvPr>
            <p:ph type="ftr" sz="quarter" idx="9"/>
          </p:nvPr>
        </p:nvSpPr>
        <p:spPr/>
        <p:txBody>
          <a:bodyPr/>
          <a:lstStyle>
            <a:lvl1pPr>
              <a:defRPr/>
            </a:lvl1pPr>
          </a:lstStyle>
          <a:p>
            <a:pPr lvl="0"/>
            <a:endParaRPr lang="en-US"/>
          </a:p>
        </p:txBody>
      </p:sp>
      <p:sp>
        <p:nvSpPr>
          <p:cNvPr id="7" name="Slide Number Placeholder 5">
            <a:extLst>
              <a:ext uri="{FF2B5EF4-FFF2-40B4-BE49-F238E27FC236}">
                <a16:creationId xmlns:a16="http://schemas.microsoft.com/office/drawing/2014/main" xmlns="" id="{4CE27ED2-4469-4A8D-841D-E173BBA69DF0}"/>
              </a:ext>
            </a:extLst>
          </p:cNvPr>
          <p:cNvSpPr txBox="1">
            <a:spLocks noGrp="1"/>
          </p:cNvSpPr>
          <p:nvPr>
            <p:ph type="sldNum" sz="quarter" idx="8"/>
          </p:nvPr>
        </p:nvSpPr>
        <p:spPr/>
        <p:txBody>
          <a:bodyPr/>
          <a:lstStyle>
            <a:lvl1pPr>
              <a:defRPr/>
            </a:lvl1pPr>
          </a:lstStyle>
          <a:p>
            <a:pPr lvl="0"/>
            <a:fld id="{3A41D6DB-F11F-4979-8C9E-6CF906744FA4}" type="slidenum">
              <a:t>‹#›</a:t>
            </a:fld>
            <a:endParaRPr lang="en-US"/>
          </a:p>
        </p:txBody>
      </p:sp>
      <p:sp>
        <p:nvSpPr>
          <p:cNvPr id="8" name="TextBox 11">
            <a:extLst>
              <a:ext uri="{FF2B5EF4-FFF2-40B4-BE49-F238E27FC236}">
                <a16:creationId xmlns:a16="http://schemas.microsoft.com/office/drawing/2014/main" xmlns="" id="{AF4B02AC-C6F4-4806-8BB2-33E65382043D}"/>
              </a:ext>
            </a:extLst>
          </p:cNvPr>
          <p:cNvSpPr txBox="1"/>
          <p:nvPr/>
        </p:nvSpPr>
        <p:spPr>
          <a:xfrm>
            <a:off x="898297" y="971257"/>
            <a:ext cx="801910" cy="1969773"/>
          </a:xfrm>
          <a:prstGeom prst="rect">
            <a:avLst/>
          </a:prstGeom>
          <a:noFill/>
          <a:ln cap="flat">
            <a:noFill/>
          </a:ln>
        </p:spPr>
        <p:txBody>
          <a:bodyPr vert="horz" wrap="square" lIns="91440" tIns="45720" rIns="91440" bIns="45720" anchor="t" anchorCtr="0" compatLnSpc="1">
            <a:sp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200" b="0" i="0" u="none" strike="noStrike" kern="1200" cap="none" spc="0" baseline="0">
                <a:solidFill>
                  <a:srgbClr val="8AD0D6"/>
                </a:solidFill>
                <a:uFillTx/>
                <a:latin typeface="Arial"/>
              </a:rPr>
              <a:t>“</a:t>
            </a:r>
          </a:p>
        </p:txBody>
      </p:sp>
      <p:sp>
        <p:nvSpPr>
          <p:cNvPr id="9" name="TextBox 14">
            <a:extLst>
              <a:ext uri="{FF2B5EF4-FFF2-40B4-BE49-F238E27FC236}">
                <a16:creationId xmlns:a16="http://schemas.microsoft.com/office/drawing/2014/main" xmlns="" id="{2DA3C21A-416A-4FC9-AF5C-74CD05E20F44}"/>
              </a:ext>
            </a:extLst>
          </p:cNvPr>
          <p:cNvSpPr txBox="1"/>
          <p:nvPr/>
        </p:nvSpPr>
        <p:spPr>
          <a:xfrm>
            <a:off x="9330491" y="2613784"/>
            <a:ext cx="801910" cy="1969773"/>
          </a:xfrm>
          <a:prstGeom prst="rect">
            <a:avLst/>
          </a:prstGeom>
          <a:noFill/>
          <a:ln cap="flat">
            <a:noFill/>
          </a:ln>
        </p:spPr>
        <p:txBody>
          <a:bodyPr vert="horz" wrap="square" lIns="91440" tIns="45720" rIns="91440" bIns="45720" anchor="t" anchorCtr="0" compatLnSpc="1">
            <a:sp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200" b="0" i="0" u="none" strike="noStrike" kern="1200" cap="none" spc="0" baseline="0">
                <a:solidFill>
                  <a:srgbClr val="8AD0D6"/>
                </a:solidFill>
                <a:uFillTx/>
                <a:latin typeface="Arial"/>
              </a:rPr>
              <a:t>”</a:t>
            </a:r>
          </a:p>
        </p:txBody>
      </p:sp>
    </p:spTree>
    <p:extLst>
      <p:ext uri="{BB962C8B-B14F-4D97-AF65-F5344CB8AC3E}">
        <p14:creationId xmlns:p14="http://schemas.microsoft.com/office/powerpoint/2010/main" val="19688145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79B115E-8C55-417F-905B-C3046D7DAAF1}"/>
              </a:ext>
            </a:extLst>
          </p:cNvPr>
          <p:cNvSpPr txBox="1">
            <a:spLocks noGrp="1"/>
          </p:cNvSpPr>
          <p:nvPr>
            <p:ph type="title"/>
          </p:nvPr>
        </p:nvSpPr>
        <p:spPr>
          <a:xfrm>
            <a:off x="1154951" y="3124203"/>
            <a:ext cx="8825660" cy="1653180"/>
          </a:xfrm>
        </p:spPr>
        <p:txBody>
          <a:bodyPr anchor="b"/>
          <a:lstStyle>
            <a:lvl1pPr>
              <a:defRPr sz="4000"/>
            </a:lvl1pPr>
          </a:lstStyle>
          <a:p>
            <a:pPr lvl="0"/>
            <a:r>
              <a:rPr lang="en-US"/>
              <a:t>Click to edit Master title style</a:t>
            </a:r>
          </a:p>
        </p:txBody>
      </p:sp>
      <p:sp>
        <p:nvSpPr>
          <p:cNvPr id="3" name="Text Placeholder 2">
            <a:extLst>
              <a:ext uri="{FF2B5EF4-FFF2-40B4-BE49-F238E27FC236}">
                <a16:creationId xmlns:a16="http://schemas.microsoft.com/office/drawing/2014/main" xmlns="" id="{C46A57FA-D2E9-40EF-911B-342CF780B259}"/>
              </a:ext>
            </a:extLst>
          </p:cNvPr>
          <p:cNvSpPr txBox="1">
            <a:spLocks noGrp="1"/>
          </p:cNvSpPr>
          <p:nvPr>
            <p:ph type="body" idx="4294967295"/>
          </p:nvPr>
        </p:nvSpPr>
        <p:spPr>
          <a:xfrm>
            <a:off x="1154951" y="4777383"/>
            <a:ext cx="8825660" cy="860395"/>
          </a:xfrm>
        </p:spPr>
        <p:txBody>
          <a:bodyPr/>
          <a:lstStyle>
            <a:lvl1pPr marL="0" indent="0">
              <a:buNone/>
              <a:defRPr>
                <a:solidFill>
                  <a:srgbClr val="8AD0D6"/>
                </a:solidFill>
              </a:defRPr>
            </a:lvl1pPr>
          </a:lstStyle>
          <a:p>
            <a:pPr lvl="0"/>
            <a:r>
              <a:rPr lang="en-US"/>
              <a:t>Edit Master text styles</a:t>
            </a:r>
          </a:p>
        </p:txBody>
      </p:sp>
      <p:sp>
        <p:nvSpPr>
          <p:cNvPr id="4" name="Date Placeholder 3">
            <a:extLst>
              <a:ext uri="{FF2B5EF4-FFF2-40B4-BE49-F238E27FC236}">
                <a16:creationId xmlns:a16="http://schemas.microsoft.com/office/drawing/2014/main" xmlns="" id="{9FE4AF35-B870-4799-9838-0FBEB6B6A783}"/>
              </a:ext>
            </a:extLst>
          </p:cNvPr>
          <p:cNvSpPr txBox="1">
            <a:spLocks noGrp="1"/>
          </p:cNvSpPr>
          <p:nvPr>
            <p:ph type="dt" sz="half" idx="7"/>
          </p:nvPr>
        </p:nvSpPr>
        <p:spPr/>
        <p:txBody>
          <a:bodyPr/>
          <a:lstStyle>
            <a:lvl1pPr>
              <a:defRPr/>
            </a:lvl1pPr>
          </a:lstStyle>
          <a:p>
            <a:pPr lvl="0"/>
            <a:fld id="{EEB6D5B2-0ABA-4CE9-A6E5-9A352C8DD57C}" type="datetime1">
              <a:rPr lang="en-US"/>
              <a:pPr lvl="0"/>
              <a:t>3/7/2019</a:t>
            </a:fld>
            <a:endParaRPr lang="en-US"/>
          </a:p>
        </p:txBody>
      </p:sp>
      <p:sp>
        <p:nvSpPr>
          <p:cNvPr id="5" name="Footer Placeholder 4">
            <a:extLst>
              <a:ext uri="{FF2B5EF4-FFF2-40B4-BE49-F238E27FC236}">
                <a16:creationId xmlns:a16="http://schemas.microsoft.com/office/drawing/2014/main" xmlns="" id="{C43B63D7-5C85-4778-8BB3-F003F0916B94}"/>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xmlns="" id="{6325D29E-2EA4-462E-89BA-36F56CBB1242}"/>
              </a:ext>
            </a:extLst>
          </p:cNvPr>
          <p:cNvSpPr txBox="1">
            <a:spLocks noGrp="1"/>
          </p:cNvSpPr>
          <p:nvPr>
            <p:ph type="sldNum" sz="quarter" idx="8"/>
          </p:nvPr>
        </p:nvSpPr>
        <p:spPr/>
        <p:txBody>
          <a:bodyPr/>
          <a:lstStyle>
            <a:lvl1pPr>
              <a:defRPr/>
            </a:lvl1pPr>
          </a:lstStyle>
          <a:p>
            <a:pPr lvl="0"/>
            <a:fld id="{A1F348AA-AB24-4CF1-A545-70369E00D8EC}" type="slidenum">
              <a:t>‹#›</a:t>
            </a:fld>
            <a:endParaRPr lang="en-US"/>
          </a:p>
        </p:txBody>
      </p:sp>
    </p:spTree>
    <p:extLst>
      <p:ext uri="{BB962C8B-B14F-4D97-AF65-F5344CB8AC3E}">
        <p14:creationId xmlns:p14="http://schemas.microsoft.com/office/powerpoint/2010/main" val="19786367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F93CED-D911-4A0F-8D22-0BA70A1B72B4}"/>
              </a:ext>
            </a:extLst>
          </p:cNvPr>
          <p:cNvSpPr txBox="1">
            <a:spLocks noGrp="1"/>
          </p:cNvSpPr>
          <p:nvPr>
            <p:ph type="title"/>
          </p:nvPr>
        </p:nvSpPr>
        <p:spPr/>
        <p:txBody>
          <a:bodyPr/>
          <a:lstStyle>
            <a:lvl1pPr>
              <a:defRPr/>
            </a:lvl1pPr>
          </a:lstStyle>
          <a:p>
            <a:pPr lvl="0"/>
            <a:r>
              <a:rPr lang="en-US"/>
              <a:t>Click to edit Master title style</a:t>
            </a:r>
          </a:p>
        </p:txBody>
      </p:sp>
      <p:sp>
        <p:nvSpPr>
          <p:cNvPr id="3" name="Text Placeholder 2">
            <a:extLst>
              <a:ext uri="{FF2B5EF4-FFF2-40B4-BE49-F238E27FC236}">
                <a16:creationId xmlns:a16="http://schemas.microsoft.com/office/drawing/2014/main" xmlns="" id="{3FB4CE69-3FF1-41F6-9888-C0BD7ED0F38F}"/>
              </a:ext>
            </a:extLst>
          </p:cNvPr>
          <p:cNvSpPr txBox="1">
            <a:spLocks noGrp="1"/>
          </p:cNvSpPr>
          <p:nvPr>
            <p:ph type="body" idx="4294967295"/>
          </p:nvPr>
        </p:nvSpPr>
        <p:spPr>
          <a:xfrm>
            <a:off x="632947" y="1981203"/>
            <a:ext cx="2946864" cy="576264"/>
          </a:xfrm>
        </p:spPr>
        <p:txBody>
          <a:bodyPr anchor="b">
            <a:noAutofit/>
          </a:bodyPr>
          <a:lstStyle>
            <a:lvl1pPr marL="0" indent="0">
              <a:buNone/>
              <a:defRPr sz="2400">
                <a:solidFill>
                  <a:srgbClr val="8AD0D6"/>
                </a:solidFill>
              </a:defRPr>
            </a:lvl1pPr>
          </a:lstStyle>
          <a:p>
            <a:pPr lvl="0"/>
            <a:r>
              <a:rPr lang="en-US"/>
              <a:t>Edit Master text styles</a:t>
            </a:r>
          </a:p>
        </p:txBody>
      </p:sp>
      <p:sp>
        <p:nvSpPr>
          <p:cNvPr id="4" name="Text Placeholder 3">
            <a:extLst>
              <a:ext uri="{FF2B5EF4-FFF2-40B4-BE49-F238E27FC236}">
                <a16:creationId xmlns:a16="http://schemas.microsoft.com/office/drawing/2014/main" xmlns="" id="{36FD926C-98F0-41C5-826E-8053853111DD}"/>
              </a:ext>
            </a:extLst>
          </p:cNvPr>
          <p:cNvSpPr txBox="1">
            <a:spLocks noGrp="1"/>
          </p:cNvSpPr>
          <p:nvPr>
            <p:ph type="body" idx="4294967295"/>
          </p:nvPr>
        </p:nvSpPr>
        <p:spPr>
          <a:xfrm>
            <a:off x="652460" y="2667003"/>
            <a:ext cx="2927351" cy="3589340"/>
          </a:xfrm>
        </p:spPr>
        <p:txBody>
          <a:bodyPr/>
          <a:lstStyle>
            <a:lvl1pPr marL="0" indent="0">
              <a:buNone/>
              <a:defRPr sz="1400"/>
            </a:lvl1pPr>
          </a:lstStyle>
          <a:p>
            <a:pPr lvl="0"/>
            <a:r>
              <a:rPr lang="en-US"/>
              <a:t>Edit Master text styles</a:t>
            </a:r>
          </a:p>
        </p:txBody>
      </p:sp>
      <p:sp>
        <p:nvSpPr>
          <p:cNvPr id="5" name="Text Placeholder 4">
            <a:extLst>
              <a:ext uri="{FF2B5EF4-FFF2-40B4-BE49-F238E27FC236}">
                <a16:creationId xmlns:a16="http://schemas.microsoft.com/office/drawing/2014/main" xmlns="" id="{C7164196-4D14-4D4B-B6E2-0BF033E42470}"/>
              </a:ext>
            </a:extLst>
          </p:cNvPr>
          <p:cNvSpPr txBox="1">
            <a:spLocks noGrp="1"/>
          </p:cNvSpPr>
          <p:nvPr>
            <p:ph type="body" idx="4294967295"/>
          </p:nvPr>
        </p:nvSpPr>
        <p:spPr>
          <a:xfrm>
            <a:off x="3883657" y="1981203"/>
            <a:ext cx="2936238" cy="576264"/>
          </a:xfrm>
        </p:spPr>
        <p:txBody>
          <a:bodyPr anchor="b">
            <a:noAutofit/>
          </a:bodyPr>
          <a:lstStyle>
            <a:lvl1pPr marL="0" indent="0">
              <a:buNone/>
              <a:defRPr sz="2400">
                <a:solidFill>
                  <a:srgbClr val="8AD0D6"/>
                </a:solidFill>
              </a:defRPr>
            </a:lvl1pPr>
          </a:lstStyle>
          <a:p>
            <a:pPr lvl="0"/>
            <a:r>
              <a:rPr lang="en-US"/>
              <a:t>Edit Master text styles</a:t>
            </a:r>
          </a:p>
        </p:txBody>
      </p:sp>
      <p:sp>
        <p:nvSpPr>
          <p:cNvPr id="6" name="Text Placeholder 3">
            <a:extLst>
              <a:ext uri="{FF2B5EF4-FFF2-40B4-BE49-F238E27FC236}">
                <a16:creationId xmlns:a16="http://schemas.microsoft.com/office/drawing/2014/main" xmlns="" id="{9CD486BF-D145-4535-A027-62E45D24FCF5}"/>
              </a:ext>
            </a:extLst>
          </p:cNvPr>
          <p:cNvSpPr txBox="1">
            <a:spLocks noGrp="1"/>
          </p:cNvSpPr>
          <p:nvPr>
            <p:ph type="body" idx="4294967295"/>
          </p:nvPr>
        </p:nvSpPr>
        <p:spPr>
          <a:xfrm>
            <a:off x="3873105" y="2667003"/>
            <a:ext cx="2946791" cy="3589340"/>
          </a:xfrm>
        </p:spPr>
        <p:txBody>
          <a:bodyPr/>
          <a:lstStyle>
            <a:lvl1pPr marL="0" indent="0">
              <a:buNone/>
              <a:defRPr sz="1400"/>
            </a:lvl1pPr>
          </a:lstStyle>
          <a:p>
            <a:pPr lvl="0"/>
            <a:r>
              <a:rPr lang="en-US"/>
              <a:t>Edit Master text styles</a:t>
            </a:r>
          </a:p>
        </p:txBody>
      </p:sp>
      <p:sp>
        <p:nvSpPr>
          <p:cNvPr id="7" name="Text Placeholder 4">
            <a:extLst>
              <a:ext uri="{FF2B5EF4-FFF2-40B4-BE49-F238E27FC236}">
                <a16:creationId xmlns:a16="http://schemas.microsoft.com/office/drawing/2014/main" xmlns="" id="{24096652-CDF1-4891-9E5B-F3A0A6CC09BD}"/>
              </a:ext>
            </a:extLst>
          </p:cNvPr>
          <p:cNvSpPr txBox="1">
            <a:spLocks noGrp="1"/>
          </p:cNvSpPr>
          <p:nvPr>
            <p:ph type="body" idx="4294967295"/>
          </p:nvPr>
        </p:nvSpPr>
        <p:spPr>
          <a:xfrm>
            <a:off x="7124703" y="1981203"/>
            <a:ext cx="2932115" cy="576264"/>
          </a:xfrm>
        </p:spPr>
        <p:txBody>
          <a:bodyPr anchor="b">
            <a:noAutofit/>
          </a:bodyPr>
          <a:lstStyle>
            <a:lvl1pPr marL="0" indent="0">
              <a:buNone/>
              <a:defRPr sz="2400">
                <a:solidFill>
                  <a:srgbClr val="8AD0D6"/>
                </a:solidFill>
              </a:defRPr>
            </a:lvl1pPr>
          </a:lstStyle>
          <a:p>
            <a:pPr lvl="0"/>
            <a:r>
              <a:rPr lang="en-US"/>
              <a:t>Edit Master text styles</a:t>
            </a:r>
          </a:p>
        </p:txBody>
      </p:sp>
      <p:sp>
        <p:nvSpPr>
          <p:cNvPr id="8" name="Text Placeholder 3">
            <a:extLst>
              <a:ext uri="{FF2B5EF4-FFF2-40B4-BE49-F238E27FC236}">
                <a16:creationId xmlns:a16="http://schemas.microsoft.com/office/drawing/2014/main" xmlns="" id="{B9B95DCA-B0B9-4C0C-B053-6A68C5CDA622}"/>
              </a:ext>
            </a:extLst>
          </p:cNvPr>
          <p:cNvSpPr txBox="1">
            <a:spLocks noGrp="1"/>
          </p:cNvSpPr>
          <p:nvPr>
            <p:ph type="body" idx="4294967295"/>
          </p:nvPr>
        </p:nvSpPr>
        <p:spPr>
          <a:xfrm>
            <a:off x="7124703" y="2667003"/>
            <a:ext cx="2932115" cy="3589340"/>
          </a:xfrm>
        </p:spPr>
        <p:txBody>
          <a:bodyPr/>
          <a:lstStyle>
            <a:lvl1pPr marL="0" indent="0">
              <a:buNone/>
              <a:defRPr sz="1400"/>
            </a:lvl1pPr>
          </a:lstStyle>
          <a:p>
            <a:pPr lvl="0"/>
            <a:r>
              <a:rPr lang="en-US"/>
              <a:t>Edit Master text styles</a:t>
            </a:r>
          </a:p>
        </p:txBody>
      </p:sp>
      <p:cxnSp>
        <p:nvCxnSpPr>
          <p:cNvPr id="9" name="Straight Connector 16">
            <a:extLst>
              <a:ext uri="{FF2B5EF4-FFF2-40B4-BE49-F238E27FC236}">
                <a16:creationId xmlns:a16="http://schemas.microsoft.com/office/drawing/2014/main" xmlns="" id="{A3A7B500-27B1-4801-876C-CCEBB7C414FA}"/>
              </a:ext>
            </a:extLst>
          </p:cNvPr>
          <p:cNvCxnSpPr/>
          <p:nvPr/>
        </p:nvCxnSpPr>
        <p:spPr>
          <a:xfrm>
            <a:off x="3726143" y="2133596"/>
            <a:ext cx="0" cy="3962407"/>
          </a:xfrm>
          <a:prstGeom prst="straightConnector1">
            <a:avLst/>
          </a:prstGeom>
          <a:noFill/>
          <a:ln w="12701" cap="rnd">
            <a:solidFill>
              <a:srgbClr val="8AD0D6">
                <a:alpha val="40000"/>
              </a:srgbClr>
            </a:solidFill>
            <a:prstDash val="solid"/>
            <a:miter/>
          </a:ln>
        </p:spPr>
      </p:cxnSp>
      <p:cxnSp>
        <p:nvCxnSpPr>
          <p:cNvPr id="10" name="Straight Connector 17">
            <a:extLst>
              <a:ext uri="{FF2B5EF4-FFF2-40B4-BE49-F238E27FC236}">
                <a16:creationId xmlns:a16="http://schemas.microsoft.com/office/drawing/2014/main" xmlns="" id="{63C65C52-E20C-4B85-B401-65BF3E83ABDD}"/>
              </a:ext>
            </a:extLst>
          </p:cNvPr>
          <p:cNvCxnSpPr/>
          <p:nvPr/>
        </p:nvCxnSpPr>
        <p:spPr>
          <a:xfrm>
            <a:off x="6962223" y="2133596"/>
            <a:ext cx="0" cy="3966887"/>
          </a:xfrm>
          <a:prstGeom prst="straightConnector1">
            <a:avLst/>
          </a:prstGeom>
          <a:noFill/>
          <a:ln w="12701" cap="rnd">
            <a:solidFill>
              <a:srgbClr val="8AD0D6">
                <a:alpha val="40000"/>
              </a:srgbClr>
            </a:solidFill>
            <a:prstDash val="solid"/>
            <a:miter/>
          </a:ln>
        </p:spPr>
      </p:cxnSp>
      <p:sp>
        <p:nvSpPr>
          <p:cNvPr id="11" name="Date Placeholder 3">
            <a:extLst>
              <a:ext uri="{FF2B5EF4-FFF2-40B4-BE49-F238E27FC236}">
                <a16:creationId xmlns:a16="http://schemas.microsoft.com/office/drawing/2014/main" xmlns="" id="{24FD42FF-F732-4A52-BD68-B59C2738C3D9}"/>
              </a:ext>
            </a:extLst>
          </p:cNvPr>
          <p:cNvSpPr txBox="1">
            <a:spLocks noGrp="1"/>
          </p:cNvSpPr>
          <p:nvPr>
            <p:ph type="dt" sz="half" idx="7"/>
          </p:nvPr>
        </p:nvSpPr>
        <p:spPr/>
        <p:txBody>
          <a:bodyPr/>
          <a:lstStyle>
            <a:lvl1pPr>
              <a:defRPr/>
            </a:lvl1pPr>
          </a:lstStyle>
          <a:p>
            <a:pPr lvl="0"/>
            <a:fld id="{C9BA90E1-59E6-4A8D-9EE6-2A8A75A61FA5}" type="datetime1">
              <a:rPr lang="en-US"/>
              <a:pPr lvl="0"/>
              <a:t>3/7/2019</a:t>
            </a:fld>
            <a:endParaRPr lang="en-US"/>
          </a:p>
        </p:txBody>
      </p:sp>
      <p:sp>
        <p:nvSpPr>
          <p:cNvPr id="12" name="Footer Placeholder 4">
            <a:extLst>
              <a:ext uri="{FF2B5EF4-FFF2-40B4-BE49-F238E27FC236}">
                <a16:creationId xmlns:a16="http://schemas.microsoft.com/office/drawing/2014/main" xmlns="" id="{0310126D-3C8B-4B0F-8F1B-EA90A3D261FB}"/>
              </a:ext>
            </a:extLst>
          </p:cNvPr>
          <p:cNvSpPr txBox="1">
            <a:spLocks noGrp="1"/>
          </p:cNvSpPr>
          <p:nvPr>
            <p:ph type="ftr" sz="quarter" idx="9"/>
          </p:nvPr>
        </p:nvSpPr>
        <p:spPr/>
        <p:txBody>
          <a:bodyPr/>
          <a:lstStyle>
            <a:lvl1pPr>
              <a:defRPr/>
            </a:lvl1pPr>
          </a:lstStyle>
          <a:p>
            <a:pPr lvl="0"/>
            <a:endParaRPr lang="en-US"/>
          </a:p>
        </p:txBody>
      </p:sp>
      <p:sp>
        <p:nvSpPr>
          <p:cNvPr id="13" name="Slide Number Placeholder 5">
            <a:extLst>
              <a:ext uri="{FF2B5EF4-FFF2-40B4-BE49-F238E27FC236}">
                <a16:creationId xmlns:a16="http://schemas.microsoft.com/office/drawing/2014/main" xmlns="" id="{BFCF9C75-30AE-4DE8-883D-93B90E66BB35}"/>
              </a:ext>
            </a:extLst>
          </p:cNvPr>
          <p:cNvSpPr txBox="1">
            <a:spLocks noGrp="1"/>
          </p:cNvSpPr>
          <p:nvPr>
            <p:ph type="sldNum" sz="quarter" idx="8"/>
          </p:nvPr>
        </p:nvSpPr>
        <p:spPr/>
        <p:txBody>
          <a:bodyPr/>
          <a:lstStyle>
            <a:lvl1pPr>
              <a:defRPr/>
            </a:lvl1pPr>
          </a:lstStyle>
          <a:p>
            <a:pPr lvl="0"/>
            <a:fld id="{0A7E3C10-A430-4487-847D-E4F752C9C1D7}" type="slidenum">
              <a:t>‹#›</a:t>
            </a:fld>
            <a:endParaRPr lang="en-US"/>
          </a:p>
        </p:txBody>
      </p:sp>
    </p:spTree>
    <p:extLst>
      <p:ext uri="{BB962C8B-B14F-4D97-AF65-F5344CB8AC3E}">
        <p14:creationId xmlns:p14="http://schemas.microsoft.com/office/powerpoint/2010/main" val="8242233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B0C5E2-7B75-47CB-9EA3-3364AA2DDD21}"/>
              </a:ext>
            </a:extLst>
          </p:cNvPr>
          <p:cNvSpPr txBox="1">
            <a:spLocks noGrp="1"/>
          </p:cNvSpPr>
          <p:nvPr>
            <p:ph type="title"/>
          </p:nvPr>
        </p:nvSpPr>
        <p:spPr/>
        <p:txBody>
          <a:bodyPr/>
          <a:lstStyle>
            <a:lvl1pPr>
              <a:defRPr/>
            </a:lvl1pPr>
          </a:lstStyle>
          <a:p>
            <a:pPr lvl="0"/>
            <a:r>
              <a:rPr lang="en-US"/>
              <a:t>Click to edit Master title style</a:t>
            </a:r>
          </a:p>
        </p:txBody>
      </p:sp>
      <p:sp>
        <p:nvSpPr>
          <p:cNvPr id="3" name="Text Placeholder 2">
            <a:extLst>
              <a:ext uri="{FF2B5EF4-FFF2-40B4-BE49-F238E27FC236}">
                <a16:creationId xmlns:a16="http://schemas.microsoft.com/office/drawing/2014/main" xmlns="" id="{DEB243BC-DBD4-43C0-9FCD-3D2720B980FC}"/>
              </a:ext>
            </a:extLst>
          </p:cNvPr>
          <p:cNvSpPr txBox="1">
            <a:spLocks noGrp="1"/>
          </p:cNvSpPr>
          <p:nvPr>
            <p:ph type="body" idx="4294967295"/>
          </p:nvPr>
        </p:nvSpPr>
        <p:spPr>
          <a:xfrm>
            <a:off x="652460" y="4250945"/>
            <a:ext cx="2940052" cy="576264"/>
          </a:xfrm>
        </p:spPr>
        <p:txBody>
          <a:bodyPr anchor="b">
            <a:noAutofit/>
          </a:bodyPr>
          <a:lstStyle>
            <a:lvl1pPr marL="0" indent="0">
              <a:buNone/>
              <a:defRPr sz="2400">
                <a:solidFill>
                  <a:srgbClr val="8AD0D6"/>
                </a:solidFill>
              </a:defRPr>
            </a:lvl1pPr>
          </a:lstStyle>
          <a:p>
            <a:pPr lvl="0"/>
            <a:r>
              <a:rPr lang="en-US"/>
              <a:t>Edit Master text styles</a:t>
            </a:r>
          </a:p>
        </p:txBody>
      </p:sp>
      <p:sp>
        <p:nvSpPr>
          <p:cNvPr id="4" name="Picture Placeholder 2">
            <a:extLst>
              <a:ext uri="{FF2B5EF4-FFF2-40B4-BE49-F238E27FC236}">
                <a16:creationId xmlns:a16="http://schemas.microsoft.com/office/drawing/2014/main" xmlns="" id="{ACE8E49D-2C36-4556-950E-A2CF8109C7E1}"/>
              </a:ext>
            </a:extLst>
          </p:cNvPr>
          <p:cNvSpPr txBox="1">
            <a:spLocks noGrp="1"/>
          </p:cNvSpPr>
          <p:nvPr>
            <p:ph type="pic" idx="4294967295"/>
          </p:nvPr>
        </p:nvSpPr>
        <p:spPr>
          <a:xfrm>
            <a:off x="652460" y="2209803"/>
            <a:ext cx="2940052" cy="1524003"/>
          </a:xfrm>
          <a:effectLst>
            <a:outerShdw dist="50804" dir="5400000" algn="tl">
              <a:srgbClr val="000000">
                <a:alpha val="43000"/>
              </a:srgbClr>
            </a:outerShdw>
          </a:effectLst>
        </p:spPr>
        <p:txBody>
          <a:bodyPr anchorCtr="1"/>
          <a:lstStyle>
            <a:lvl1pPr marL="0" indent="0" algn="ctr">
              <a:buNone/>
              <a:defRPr sz="1600"/>
            </a:lvl1pPr>
          </a:lstStyle>
          <a:p>
            <a:pPr lvl="0"/>
            <a:r>
              <a:rPr lang="en-US"/>
              <a:t>Click icon to add picture</a:t>
            </a:r>
          </a:p>
        </p:txBody>
      </p:sp>
      <p:sp>
        <p:nvSpPr>
          <p:cNvPr id="5" name="Text Placeholder 3">
            <a:extLst>
              <a:ext uri="{FF2B5EF4-FFF2-40B4-BE49-F238E27FC236}">
                <a16:creationId xmlns:a16="http://schemas.microsoft.com/office/drawing/2014/main" xmlns="" id="{69F83DE8-9019-4468-9094-8B4F5AF1270C}"/>
              </a:ext>
            </a:extLst>
          </p:cNvPr>
          <p:cNvSpPr txBox="1">
            <a:spLocks noGrp="1"/>
          </p:cNvSpPr>
          <p:nvPr>
            <p:ph type="body" idx="4294967295"/>
          </p:nvPr>
        </p:nvSpPr>
        <p:spPr>
          <a:xfrm>
            <a:off x="652460" y="4827209"/>
            <a:ext cx="2940052" cy="659190"/>
          </a:xfrm>
        </p:spPr>
        <p:txBody>
          <a:bodyPr/>
          <a:lstStyle>
            <a:lvl1pPr marL="0" indent="0">
              <a:buNone/>
              <a:defRPr sz="1400"/>
            </a:lvl1pPr>
          </a:lstStyle>
          <a:p>
            <a:pPr lvl="0"/>
            <a:r>
              <a:rPr lang="en-US"/>
              <a:t>Edit Master text styles</a:t>
            </a:r>
          </a:p>
        </p:txBody>
      </p:sp>
      <p:sp>
        <p:nvSpPr>
          <p:cNvPr id="6" name="Text Placeholder 4">
            <a:extLst>
              <a:ext uri="{FF2B5EF4-FFF2-40B4-BE49-F238E27FC236}">
                <a16:creationId xmlns:a16="http://schemas.microsoft.com/office/drawing/2014/main" xmlns="" id="{4FF03231-F47E-4B69-A0B3-9F0FE0BCAE38}"/>
              </a:ext>
            </a:extLst>
          </p:cNvPr>
          <p:cNvSpPr txBox="1">
            <a:spLocks noGrp="1"/>
          </p:cNvSpPr>
          <p:nvPr>
            <p:ph type="body" idx="4294967295"/>
          </p:nvPr>
        </p:nvSpPr>
        <p:spPr>
          <a:xfrm>
            <a:off x="3889372" y="4250945"/>
            <a:ext cx="2930523" cy="576264"/>
          </a:xfrm>
        </p:spPr>
        <p:txBody>
          <a:bodyPr anchor="b">
            <a:noAutofit/>
          </a:bodyPr>
          <a:lstStyle>
            <a:lvl1pPr marL="0" indent="0">
              <a:buNone/>
              <a:defRPr sz="2400">
                <a:solidFill>
                  <a:srgbClr val="8AD0D6"/>
                </a:solidFill>
              </a:defRPr>
            </a:lvl1pPr>
          </a:lstStyle>
          <a:p>
            <a:pPr lvl="0"/>
            <a:r>
              <a:rPr lang="en-US"/>
              <a:t>Edit Master text styles</a:t>
            </a:r>
          </a:p>
        </p:txBody>
      </p:sp>
      <p:sp>
        <p:nvSpPr>
          <p:cNvPr id="7" name="Picture Placeholder 2">
            <a:extLst>
              <a:ext uri="{FF2B5EF4-FFF2-40B4-BE49-F238E27FC236}">
                <a16:creationId xmlns:a16="http://schemas.microsoft.com/office/drawing/2014/main" xmlns="" id="{4746BB7A-60BD-419C-904E-3D32439A7762}"/>
              </a:ext>
            </a:extLst>
          </p:cNvPr>
          <p:cNvSpPr txBox="1">
            <a:spLocks noGrp="1"/>
          </p:cNvSpPr>
          <p:nvPr>
            <p:ph type="pic" idx="4294967295"/>
          </p:nvPr>
        </p:nvSpPr>
        <p:spPr>
          <a:xfrm>
            <a:off x="3889372" y="2209803"/>
            <a:ext cx="2930523" cy="1524003"/>
          </a:xfrm>
          <a:effectLst>
            <a:outerShdw dist="50804" dir="5400000" algn="tl">
              <a:srgbClr val="000000">
                <a:alpha val="43000"/>
              </a:srgbClr>
            </a:outerShdw>
          </a:effectLst>
        </p:spPr>
        <p:txBody>
          <a:bodyPr anchorCtr="1"/>
          <a:lstStyle>
            <a:lvl1pPr marL="0" indent="0" algn="ctr">
              <a:buNone/>
              <a:defRPr sz="1600"/>
            </a:lvl1pPr>
          </a:lstStyle>
          <a:p>
            <a:pPr lvl="0"/>
            <a:r>
              <a:rPr lang="en-US"/>
              <a:t>Click icon to add picture</a:t>
            </a:r>
          </a:p>
        </p:txBody>
      </p:sp>
      <p:sp>
        <p:nvSpPr>
          <p:cNvPr id="8" name="Text Placeholder 3">
            <a:extLst>
              <a:ext uri="{FF2B5EF4-FFF2-40B4-BE49-F238E27FC236}">
                <a16:creationId xmlns:a16="http://schemas.microsoft.com/office/drawing/2014/main" xmlns="" id="{01004CE5-BC37-4F8E-9F97-8B32AEAC1D8C}"/>
              </a:ext>
            </a:extLst>
          </p:cNvPr>
          <p:cNvSpPr txBox="1">
            <a:spLocks noGrp="1"/>
          </p:cNvSpPr>
          <p:nvPr>
            <p:ph type="body" idx="4294967295"/>
          </p:nvPr>
        </p:nvSpPr>
        <p:spPr>
          <a:xfrm>
            <a:off x="3888019" y="4827209"/>
            <a:ext cx="2934410" cy="659190"/>
          </a:xfrm>
        </p:spPr>
        <p:txBody>
          <a:bodyPr/>
          <a:lstStyle>
            <a:lvl1pPr marL="0" indent="0">
              <a:buNone/>
              <a:defRPr sz="1400"/>
            </a:lvl1pPr>
          </a:lstStyle>
          <a:p>
            <a:pPr lvl="0"/>
            <a:r>
              <a:rPr lang="en-US"/>
              <a:t>Edit Master text styles</a:t>
            </a:r>
          </a:p>
        </p:txBody>
      </p:sp>
      <p:sp>
        <p:nvSpPr>
          <p:cNvPr id="9" name="Text Placeholder 4">
            <a:extLst>
              <a:ext uri="{FF2B5EF4-FFF2-40B4-BE49-F238E27FC236}">
                <a16:creationId xmlns:a16="http://schemas.microsoft.com/office/drawing/2014/main" xmlns="" id="{329B2F3C-487A-4A67-89DA-261F0F083ED8}"/>
              </a:ext>
            </a:extLst>
          </p:cNvPr>
          <p:cNvSpPr txBox="1">
            <a:spLocks noGrp="1"/>
          </p:cNvSpPr>
          <p:nvPr>
            <p:ph type="body" idx="4294967295"/>
          </p:nvPr>
        </p:nvSpPr>
        <p:spPr>
          <a:xfrm>
            <a:off x="7124703" y="4250945"/>
            <a:ext cx="2932115" cy="576264"/>
          </a:xfrm>
        </p:spPr>
        <p:txBody>
          <a:bodyPr anchor="b">
            <a:noAutofit/>
          </a:bodyPr>
          <a:lstStyle>
            <a:lvl1pPr marL="0" indent="0">
              <a:buNone/>
              <a:defRPr sz="2400">
                <a:solidFill>
                  <a:srgbClr val="8AD0D6"/>
                </a:solidFill>
              </a:defRPr>
            </a:lvl1pPr>
          </a:lstStyle>
          <a:p>
            <a:pPr lvl="0"/>
            <a:r>
              <a:rPr lang="en-US"/>
              <a:t>Edit Master text styles</a:t>
            </a:r>
          </a:p>
        </p:txBody>
      </p:sp>
      <p:sp>
        <p:nvSpPr>
          <p:cNvPr id="10" name="Picture Placeholder 2">
            <a:extLst>
              <a:ext uri="{FF2B5EF4-FFF2-40B4-BE49-F238E27FC236}">
                <a16:creationId xmlns:a16="http://schemas.microsoft.com/office/drawing/2014/main" xmlns="" id="{48E5CC39-FB48-41BA-B5E8-55AA0834750B}"/>
              </a:ext>
            </a:extLst>
          </p:cNvPr>
          <p:cNvSpPr txBox="1">
            <a:spLocks noGrp="1"/>
          </p:cNvSpPr>
          <p:nvPr>
            <p:ph type="pic" idx="4294967295"/>
          </p:nvPr>
        </p:nvSpPr>
        <p:spPr>
          <a:xfrm>
            <a:off x="7124703" y="2209803"/>
            <a:ext cx="2932115" cy="1524003"/>
          </a:xfrm>
          <a:effectLst>
            <a:outerShdw dist="50804" dir="5400000" algn="tl">
              <a:srgbClr val="000000">
                <a:alpha val="43000"/>
              </a:srgbClr>
            </a:outerShdw>
          </a:effectLst>
        </p:spPr>
        <p:txBody>
          <a:bodyPr anchorCtr="1"/>
          <a:lstStyle>
            <a:lvl1pPr marL="0" indent="0" algn="ctr">
              <a:buNone/>
              <a:defRPr sz="1600"/>
            </a:lvl1pPr>
          </a:lstStyle>
          <a:p>
            <a:pPr lvl="0"/>
            <a:r>
              <a:rPr lang="en-US"/>
              <a:t>Click icon to add picture</a:t>
            </a:r>
          </a:p>
        </p:txBody>
      </p:sp>
      <p:sp>
        <p:nvSpPr>
          <p:cNvPr id="11" name="Text Placeholder 3">
            <a:extLst>
              <a:ext uri="{FF2B5EF4-FFF2-40B4-BE49-F238E27FC236}">
                <a16:creationId xmlns:a16="http://schemas.microsoft.com/office/drawing/2014/main" xmlns="" id="{C25BE73E-4CC0-453C-BB38-D2F3D3844B40}"/>
              </a:ext>
            </a:extLst>
          </p:cNvPr>
          <p:cNvSpPr txBox="1">
            <a:spLocks noGrp="1"/>
          </p:cNvSpPr>
          <p:nvPr>
            <p:ph type="body" idx="4294967295"/>
          </p:nvPr>
        </p:nvSpPr>
        <p:spPr>
          <a:xfrm>
            <a:off x="7124575" y="4827209"/>
            <a:ext cx="2936001" cy="659190"/>
          </a:xfrm>
        </p:spPr>
        <p:txBody>
          <a:bodyPr/>
          <a:lstStyle>
            <a:lvl1pPr marL="0" indent="0">
              <a:buNone/>
              <a:defRPr sz="1400"/>
            </a:lvl1pPr>
          </a:lstStyle>
          <a:p>
            <a:pPr lvl="0"/>
            <a:r>
              <a:rPr lang="en-US"/>
              <a:t>Edit Master text styles</a:t>
            </a:r>
          </a:p>
        </p:txBody>
      </p:sp>
      <p:cxnSp>
        <p:nvCxnSpPr>
          <p:cNvPr id="12" name="Straight Connector 18">
            <a:extLst>
              <a:ext uri="{FF2B5EF4-FFF2-40B4-BE49-F238E27FC236}">
                <a16:creationId xmlns:a16="http://schemas.microsoft.com/office/drawing/2014/main" xmlns="" id="{246DD2F5-8380-458B-98E3-F0D5F5706646}"/>
              </a:ext>
            </a:extLst>
          </p:cNvPr>
          <p:cNvCxnSpPr/>
          <p:nvPr/>
        </p:nvCxnSpPr>
        <p:spPr>
          <a:xfrm>
            <a:off x="3726143" y="2133596"/>
            <a:ext cx="0" cy="3962407"/>
          </a:xfrm>
          <a:prstGeom prst="straightConnector1">
            <a:avLst/>
          </a:prstGeom>
          <a:noFill/>
          <a:ln w="12701" cap="rnd">
            <a:solidFill>
              <a:srgbClr val="8AD0D6">
                <a:alpha val="40000"/>
              </a:srgbClr>
            </a:solidFill>
            <a:prstDash val="solid"/>
            <a:miter/>
          </a:ln>
        </p:spPr>
      </p:cxnSp>
      <p:cxnSp>
        <p:nvCxnSpPr>
          <p:cNvPr id="13" name="Straight Connector 19">
            <a:extLst>
              <a:ext uri="{FF2B5EF4-FFF2-40B4-BE49-F238E27FC236}">
                <a16:creationId xmlns:a16="http://schemas.microsoft.com/office/drawing/2014/main" xmlns="" id="{BE763DA0-9B19-42E1-9381-282E585011D4}"/>
              </a:ext>
            </a:extLst>
          </p:cNvPr>
          <p:cNvCxnSpPr/>
          <p:nvPr/>
        </p:nvCxnSpPr>
        <p:spPr>
          <a:xfrm>
            <a:off x="6962223" y="2133596"/>
            <a:ext cx="0" cy="3966887"/>
          </a:xfrm>
          <a:prstGeom prst="straightConnector1">
            <a:avLst/>
          </a:prstGeom>
          <a:noFill/>
          <a:ln w="12701" cap="rnd">
            <a:solidFill>
              <a:srgbClr val="8AD0D6">
                <a:alpha val="40000"/>
              </a:srgbClr>
            </a:solidFill>
            <a:prstDash val="solid"/>
            <a:miter/>
          </a:ln>
        </p:spPr>
      </p:cxnSp>
      <p:sp>
        <p:nvSpPr>
          <p:cNvPr id="14" name="Date Placeholder 3">
            <a:extLst>
              <a:ext uri="{FF2B5EF4-FFF2-40B4-BE49-F238E27FC236}">
                <a16:creationId xmlns:a16="http://schemas.microsoft.com/office/drawing/2014/main" xmlns="" id="{4CAD6852-D646-481C-AA20-BC13A5DA8274}"/>
              </a:ext>
            </a:extLst>
          </p:cNvPr>
          <p:cNvSpPr txBox="1">
            <a:spLocks noGrp="1"/>
          </p:cNvSpPr>
          <p:nvPr>
            <p:ph type="dt" sz="half" idx="7"/>
          </p:nvPr>
        </p:nvSpPr>
        <p:spPr/>
        <p:txBody>
          <a:bodyPr/>
          <a:lstStyle>
            <a:lvl1pPr>
              <a:defRPr/>
            </a:lvl1pPr>
          </a:lstStyle>
          <a:p>
            <a:pPr lvl="0"/>
            <a:fld id="{F372BBEB-6477-461F-A52B-DA44F5B52C54}" type="datetime1">
              <a:rPr lang="en-US"/>
              <a:pPr lvl="0"/>
              <a:t>3/7/2019</a:t>
            </a:fld>
            <a:endParaRPr lang="en-US"/>
          </a:p>
        </p:txBody>
      </p:sp>
      <p:sp>
        <p:nvSpPr>
          <p:cNvPr id="15" name="Footer Placeholder 4">
            <a:extLst>
              <a:ext uri="{FF2B5EF4-FFF2-40B4-BE49-F238E27FC236}">
                <a16:creationId xmlns:a16="http://schemas.microsoft.com/office/drawing/2014/main" xmlns="" id="{4551B5D7-BF11-4098-8384-A01EE7FB1566}"/>
              </a:ext>
            </a:extLst>
          </p:cNvPr>
          <p:cNvSpPr txBox="1">
            <a:spLocks noGrp="1"/>
          </p:cNvSpPr>
          <p:nvPr>
            <p:ph type="ftr" sz="quarter" idx="9"/>
          </p:nvPr>
        </p:nvSpPr>
        <p:spPr/>
        <p:txBody>
          <a:bodyPr/>
          <a:lstStyle>
            <a:lvl1pPr>
              <a:defRPr/>
            </a:lvl1pPr>
          </a:lstStyle>
          <a:p>
            <a:pPr lvl="0"/>
            <a:endParaRPr lang="en-US"/>
          </a:p>
        </p:txBody>
      </p:sp>
      <p:sp>
        <p:nvSpPr>
          <p:cNvPr id="16" name="Slide Number Placeholder 5">
            <a:extLst>
              <a:ext uri="{FF2B5EF4-FFF2-40B4-BE49-F238E27FC236}">
                <a16:creationId xmlns:a16="http://schemas.microsoft.com/office/drawing/2014/main" xmlns="" id="{4CE323BE-4A69-43AD-9419-EFF1103BF6A5}"/>
              </a:ext>
            </a:extLst>
          </p:cNvPr>
          <p:cNvSpPr txBox="1">
            <a:spLocks noGrp="1"/>
          </p:cNvSpPr>
          <p:nvPr>
            <p:ph type="sldNum" sz="quarter" idx="8"/>
          </p:nvPr>
        </p:nvSpPr>
        <p:spPr/>
        <p:txBody>
          <a:bodyPr/>
          <a:lstStyle>
            <a:lvl1pPr>
              <a:defRPr/>
            </a:lvl1pPr>
          </a:lstStyle>
          <a:p>
            <a:pPr lvl="0"/>
            <a:fld id="{98A92ED4-56A3-456B-B8E4-0337BA3A1AEA}" type="slidenum">
              <a:t>‹#›</a:t>
            </a:fld>
            <a:endParaRPr lang="en-US"/>
          </a:p>
        </p:txBody>
      </p:sp>
    </p:spTree>
    <p:extLst>
      <p:ext uri="{BB962C8B-B14F-4D97-AF65-F5344CB8AC3E}">
        <p14:creationId xmlns:p14="http://schemas.microsoft.com/office/powerpoint/2010/main" val="23632761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1152A8-6DF8-496A-A218-4B8CE061B7CC}"/>
              </a:ext>
            </a:extLst>
          </p:cNvPr>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a:extLst>
              <a:ext uri="{FF2B5EF4-FFF2-40B4-BE49-F238E27FC236}">
                <a16:creationId xmlns:a16="http://schemas.microsoft.com/office/drawing/2014/main" xmlns="" id="{A27BF289-97A1-43AA-9871-A2A153B9516B}"/>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CDFE5C9-9BB3-4123-8365-F7FC1323D36B}"/>
              </a:ext>
            </a:extLst>
          </p:cNvPr>
          <p:cNvSpPr txBox="1">
            <a:spLocks noGrp="1"/>
          </p:cNvSpPr>
          <p:nvPr>
            <p:ph type="dt" sz="half" idx="7"/>
          </p:nvPr>
        </p:nvSpPr>
        <p:spPr/>
        <p:txBody>
          <a:bodyPr/>
          <a:lstStyle>
            <a:lvl1pPr>
              <a:defRPr/>
            </a:lvl1pPr>
          </a:lstStyle>
          <a:p>
            <a:pPr lvl="0"/>
            <a:fld id="{211618DC-923C-4AD0-A839-80D13859AD32}" type="datetime1">
              <a:rPr lang="en-US"/>
              <a:pPr lvl="0"/>
              <a:t>3/7/2019</a:t>
            </a:fld>
            <a:endParaRPr lang="en-US"/>
          </a:p>
        </p:txBody>
      </p:sp>
      <p:sp>
        <p:nvSpPr>
          <p:cNvPr id="5" name="Footer Placeholder 4">
            <a:extLst>
              <a:ext uri="{FF2B5EF4-FFF2-40B4-BE49-F238E27FC236}">
                <a16:creationId xmlns:a16="http://schemas.microsoft.com/office/drawing/2014/main" xmlns="" id="{0212518C-676C-4ED6-9BC1-EB78CE957EEB}"/>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xmlns="" id="{F50C35A5-2679-4548-857C-F3DD3DAF6403}"/>
              </a:ext>
            </a:extLst>
          </p:cNvPr>
          <p:cNvSpPr txBox="1">
            <a:spLocks noGrp="1"/>
          </p:cNvSpPr>
          <p:nvPr>
            <p:ph type="sldNum" sz="quarter" idx="8"/>
          </p:nvPr>
        </p:nvSpPr>
        <p:spPr/>
        <p:txBody>
          <a:bodyPr/>
          <a:lstStyle>
            <a:lvl1pPr>
              <a:defRPr/>
            </a:lvl1pPr>
          </a:lstStyle>
          <a:p>
            <a:pPr lvl="0"/>
            <a:fld id="{D1B34632-416D-497E-A915-0B568A195537}" type="slidenum">
              <a:t>‹#›</a:t>
            </a:fld>
            <a:endParaRPr lang="en-US"/>
          </a:p>
        </p:txBody>
      </p:sp>
    </p:spTree>
    <p:extLst>
      <p:ext uri="{BB962C8B-B14F-4D97-AF65-F5344CB8AC3E}">
        <p14:creationId xmlns:p14="http://schemas.microsoft.com/office/powerpoint/2010/main" val="22192496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01736B27-C14C-49D9-B3F0-BB88AB062422}"/>
              </a:ext>
            </a:extLst>
          </p:cNvPr>
          <p:cNvSpPr txBox="1">
            <a:spLocks noGrp="1"/>
          </p:cNvSpPr>
          <p:nvPr>
            <p:ph type="title" orient="vert"/>
          </p:nvPr>
        </p:nvSpPr>
        <p:spPr>
          <a:xfrm>
            <a:off x="8304215" y="430216"/>
            <a:ext cx="1752603" cy="5826127"/>
          </a:xfrm>
        </p:spPr>
        <p:txBody>
          <a:bodyPr vert="eaVert" anchor="b"/>
          <a:lstStyle>
            <a:lvl1pPr>
              <a:defRPr/>
            </a:lvl1pPr>
          </a:lstStyle>
          <a:p>
            <a:pPr lvl="0"/>
            <a:r>
              <a:rPr lang="en-US"/>
              <a:t>Click to edit Master title style</a:t>
            </a:r>
          </a:p>
        </p:txBody>
      </p:sp>
      <p:sp>
        <p:nvSpPr>
          <p:cNvPr id="3" name="Vertical Text Placeholder 2">
            <a:extLst>
              <a:ext uri="{FF2B5EF4-FFF2-40B4-BE49-F238E27FC236}">
                <a16:creationId xmlns:a16="http://schemas.microsoft.com/office/drawing/2014/main" xmlns="" id="{0419FDA3-AC56-40EE-9E46-6AAB14763E51}"/>
              </a:ext>
            </a:extLst>
          </p:cNvPr>
          <p:cNvSpPr txBox="1">
            <a:spLocks noGrp="1"/>
          </p:cNvSpPr>
          <p:nvPr>
            <p:ph type="body" orient="vert" idx="1"/>
          </p:nvPr>
        </p:nvSpPr>
        <p:spPr>
          <a:xfrm>
            <a:off x="652460" y="887416"/>
            <a:ext cx="7423144" cy="5368927"/>
          </a:xfrm>
        </p:spPr>
        <p:txBody>
          <a:bodyPr vert="eaVert"/>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0AAB8D4-B0A1-4365-930D-24FAAFD2AD37}"/>
              </a:ext>
            </a:extLst>
          </p:cNvPr>
          <p:cNvSpPr txBox="1">
            <a:spLocks noGrp="1"/>
          </p:cNvSpPr>
          <p:nvPr>
            <p:ph type="dt" sz="half" idx="7"/>
          </p:nvPr>
        </p:nvSpPr>
        <p:spPr/>
        <p:txBody>
          <a:bodyPr/>
          <a:lstStyle>
            <a:lvl1pPr>
              <a:defRPr/>
            </a:lvl1pPr>
          </a:lstStyle>
          <a:p>
            <a:pPr lvl="0"/>
            <a:fld id="{F5951FAD-36CC-4B5B-A6EA-BA3D1B8EA5B3}" type="datetime1">
              <a:rPr lang="en-US"/>
              <a:pPr lvl="0"/>
              <a:t>3/7/2019</a:t>
            </a:fld>
            <a:endParaRPr lang="en-US"/>
          </a:p>
        </p:txBody>
      </p:sp>
      <p:sp>
        <p:nvSpPr>
          <p:cNvPr id="5" name="Footer Placeholder 4">
            <a:extLst>
              <a:ext uri="{FF2B5EF4-FFF2-40B4-BE49-F238E27FC236}">
                <a16:creationId xmlns:a16="http://schemas.microsoft.com/office/drawing/2014/main" xmlns="" id="{5B8CCFB4-14C0-4724-9C9C-30E8DF3CC9D8}"/>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xmlns="" id="{D5278230-F88E-4F81-B649-4992CD0356DC}"/>
              </a:ext>
            </a:extLst>
          </p:cNvPr>
          <p:cNvSpPr txBox="1">
            <a:spLocks noGrp="1"/>
          </p:cNvSpPr>
          <p:nvPr>
            <p:ph type="sldNum" sz="quarter" idx="8"/>
          </p:nvPr>
        </p:nvSpPr>
        <p:spPr/>
        <p:txBody>
          <a:bodyPr/>
          <a:lstStyle>
            <a:lvl1pPr>
              <a:defRPr/>
            </a:lvl1pPr>
          </a:lstStyle>
          <a:p>
            <a:pPr lvl="0"/>
            <a:fld id="{AC83164C-E9CF-4997-9482-A0AFBE93C6EB}" type="slidenum">
              <a:t>‹#›</a:t>
            </a:fld>
            <a:endParaRPr lang="en-US"/>
          </a:p>
        </p:txBody>
      </p:sp>
    </p:spTree>
    <p:extLst>
      <p:ext uri="{BB962C8B-B14F-4D97-AF65-F5344CB8AC3E}">
        <p14:creationId xmlns:p14="http://schemas.microsoft.com/office/powerpoint/2010/main" val="2114376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515F63D-DD6C-408A-888F-5B7ED40FA5D2}"/>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2">
            <a:extLst>
              <a:ext uri="{FF2B5EF4-FFF2-40B4-BE49-F238E27FC236}">
                <a16:creationId xmlns:a16="http://schemas.microsoft.com/office/drawing/2014/main" xmlns="" id="{3A07913A-2FB6-4C67-AE20-FB5A87159709}"/>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7CD2A72-4A58-4C50-98C4-F15C08976C3F}"/>
              </a:ext>
            </a:extLst>
          </p:cNvPr>
          <p:cNvSpPr txBox="1">
            <a:spLocks noGrp="1"/>
          </p:cNvSpPr>
          <p:nvPr>
            <p:ph type="dt" sz="half" idx="7"/>
          </p:nvPr>
        </p:nvSpPr>
        <p:spPr/>
        <p:txBody>
          <a:bodyPr/>
          <a:lstStyle>
            <a:lvl1pPr>
              <a:defRPr/>
            </a:lvl1pPr>
          </a:lstStyle>
          <a:p>
            <a:pPr lvl="0"/>
            <a:fld id="{DA3A31B3-8A0B-494E-8F06-7EA35EC7695A}" type="datetime1">
              <a:rPr lang="en-US"/>
              <a:pPr lvl="0"/>
              <a:t>3/7/2019</a:t>
            </a:fld>
            <a:endParaRPr lang="en-US"/>
          </a:p>
        </p:txBody>
      </p:sp>
      <p:sp>
        <p:nvSpPr>
          <p:cNvPr id="5" name="Footer Placeholder 4">
            <a:extLst>
              <a:ext uri="{FF2B5EF4-FFF2-40B4-BE49-F238E27FC236}">
                <a16:creationId xmlns:a16="http://schemas.microsoft.com/office/drawing/2014/main" xmlns="" id="{AB621648-100A-42EE-A222-C2745EEEA766}"/>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xmlns="" id="{47D0AF2C-1535-49CB-A640-6C5191E26DD7}"/>
              </a:ext>
            </a:extLst>
          </p:cNvPr>
          <p:cNvSpPr txBox="1">
            <a:spLocks noGrp="1"/>
          </p:cNvSpPr>
          <p:nvPr>
            <p:ph type="sldNum" sz="quarter" idx="8"/>
          </p:nvPr>
        </p:nvSpPr>
        <p:spPr/>
        <p:txBody>
          <a:bodyPr/>
          <a:lstStyle>
            <a:lvl1pPr>
              <a:defRPr/>
            </a:lvl1pPr>
          </a:lstStyle>
          <a:p>
            <a:pPr lvl="0"/>
            <a:fld id="{8C08D4A8-527A-48D0-844D-CF4746D0C67E}" type="slidenum">
              <a:t>‹#›</a:t>
            </a:fld>
            <a:endParaRPr lang="en-US"/>
          </a:p>
        </p:txBody>
      </p:sp>
    </p:spTree>
    <p:extLst>
      <p:ext uri="{BB962C8B-B14F-4D97-AF65-F5344CB8AC3E}">
        <p14:creationId xmlns:p14="http://schemas.microsoft.com/office/powerpoint/2010/main" val="3896545485"/>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520400E-BA57-4272-8B8E-375257F37218}"/>
              </a:ext>
            </a:extLst>
          </p:cNvPr>
          <p:cNvSpPr txBox="1">
            <a:spLocks noGrp="1"/>
          </p:cNvSpPr>
          <p:nvPr>
            <p:ph type="title"/>
          </p:nvPr>
        </p:nvSpPr>
        <p:spPr>
          <a:xfrm>
            <a:off x="1154960" y="2861733"/>
            <a:ext cx="8825660" cy="1915649"/>
          </a:xfrm>
        </p:spPr>
        <p:txBody>
          <a:bodyPr anchor="b"/>
          <a:lstStyle>
            <a:lvl1pPr>
              <a:defRPr sz="4000"/>
            </a:lvl1pPr>
          </a:lstStyle>
          <a:p>
            <a:pPr lvl="0"/>
            <a:r>
              <a:rPr lang="en-US"/>
              <a:t>Click to edit Master title style</a:t>
            </a:r>
          </a:p>
        </p:txBody>
      </p:sp>
      <p:sp>
        <p:nvSpPr>
          <p:cNvPr id="3" name="Text Placeholder 2">
            <a:extLst>
              <a:ext uri="{FF2B5EF4-FFF2-40B4-BE49-F238E27FC236}">
                <a16:creationId xmlns:a16="http://schemas.microsoft.com/office/drawing/2014/main" xmlns="" id="{9567EC35-7AD1-49E9-B8EF-640C22FBA749}"/>
              </a:ext>
            </a:extLst>
          </p:cNvPr>
          <p:cNvSpPr txBox="1">
            <a:spLocks noGrp="1"/>
          </p:cNvSpPr>
          <p:nvPr>
            <p:ph type="body" idx="1"/>
          </p:nvPr>
        </p:nvSpPr>
        <p:spPr>
          <a:xfrm>
            <a:off x="1154951" y="4777383"/>
            <a:ext cx="8825660" cy="860395"/>
          </a:xfrm>
        </p:spPr>
        <p:txBody>
          <a:bodyPr/>
          <a:lstStyle>
            <a:lvl1pPr marL="0" indent="0">
              <a:buNone/>
              <a:defRPr cap="all">
                <a:solidFill>
                  <a:srgbClr val="8AD0D6"/>
                </a:solidFill>
              </a:defRPr>
            </a:lvl1pPr>
          </a:lstStyle>
          <a:p>
            <a:pPr lvl="0"/>
            <a:r>
              <a:rPr lang="en-US"/>
              <a:t>Edit Master text styles</a:t>
            </a:r>
          </a:p>
        </p:txBody>
      </p:sp>
      <p:sp>
        <p:nvSpPr>
          <p:cNvPr id="4" name="Date Placeholder 3">
            <a:extLst>
              <a:ext uri="{FF2B5EF4-FFF2-40B4-BE49-F238E27FC236}">
                <a16:creationId xmlns:a16="http://schemas.microsoft.com/office/drawing/2014/main" xmlns="" id="{3A45D266-994D-4D91-84B7-B878A2238C4C}"/>
              </a:ext>
            </a:extLst>
          </p:cNvPr>
          <p:cNvSpPr txBox="1">
            <a:spLocks noGrp="1"/>
          </p:cNvSpPr>
          <p:nvPr>
            <p:ph type="dt" sz="half" idx="7"/>
          </p:nvPr>
        </p:nvSpPr>
        <p:spPr/>
        <p:txBody>
          <a:bodyPr/>
          <a:lstStyle>
            <a:lvl1pPr>
              <a:defRPr/>
            </a:lvl1pPr>
          </a:lstStyle>
          <a:p>
            <a:pPr lvl="0"/>
            <a:fld id="{C144E050-6A22-4358-BA0B-FA744B9C4E5F}" type="datetime1">
              <a:rPr lang="en-US"/>
              <a:pPr lvl="0"/>
              <a:t>3/7/2019</a:t>
            </a:fld>
            <a:endParaRPr lang="en-US"/>
          </a:p>
        </p:txBody>
      </p:sp>
      <p:sp>
        <p:nvSpPr>
          <p:cNvPr id="5" name="Footer Placeholder 4">
            <a:extLst>
              <a:ext uri="{FF2B5EF4-FFF2-40B4-BE49-F238E27FC236}">
                <a16:creationId xmlns:a16="http://schemas.microsoft.com/office/drawing/2014/main" xmlns="" id="{877A8BDA-118C-4580-B047-69779793DF59}"/>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xmlns="" id="{D97A71D4-6C85-4E49-892B-F696CCB8924D}"/>
              </a:ext>
            </a:extLst>
          </p:cNvPr>
          <p:cNvSpPr txBox="1">
            <a:spLocks noGrp="1"/>
          </p:cNvSpPr>
          <p:nvPr>
            <p:ph type="sldNum" sz="quarter" idx="8"/>
          </p:nvPr>
        </p:nvSpPr>
        <p:spPr/>
        <p:txBody>
          <a:bodyPr/>
          <a:lstStyle>
            <a:lvl1pPr>
              <a:defRPr/>
            </a:lvl1pPr>
          </a:lstStyle>
          <a:p>
            <a:pPr lvl="0"/>
            <a:fld id="{27AC0A13-BCEF-47E0-8EDB-317A634EB59A}" type="slidenum">
              <a:t>‹#›</a:t>
            </a:fld>
            <a:endParaRPr lang="en-US"/>
          </a:p>
        </p:txBody>
      </p:sp>
    </p:spTree>
    <p:extLst>
      <p:ext uri="{BB962C8B-B14F-4D97-AF65-F5344CB8AC3E}">
        <p14:creationId xmlns:p14="http://schemas.microsoft.com/office/powerpoint/2010/main" val="1971951640"/>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468B1A-476F-430A-8CB4-2CBFCD66AE83}"/>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2">
            <a:extLst>
              <a:ext uri="{FF2B5EF4-FFF2-40B4-BE49-F238E27FC236}">
                <a16:creationId xmlns:a16="http://schemas.microsoft.com/office/drawing/2014/main" xmlns="" id="{CB6ADB62-2DDA-4A33-8E5B-470AE3210181}"/>
              </a:ext>
            </a:extLst>
          </p:cNvPr>
          <p:cNvSpPr txBox="1">
            <a:spLocks noGrp="1"/>
          </p:cNvSpPr>
          <p:nvPr>
            <p:ph idx="1"/>
          </p:nvPr>
        </p:nvSpPr>
        <p:spPr>
          <a:xfrm>
            <a:off x="1103315" y="2060572"/>
            <a:ext cx="4396334" cy="4195760"/>
          </a:xfrm>
        </p:spPr>
        <p:txBody>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4B725390-12CF-42EF-AEB2-A3EE0CA68D04}"/>
              </a:ext>
            </a:extLst>
          </p:cNvPr>
          <p:cNvSpPr txBox="1">
            <a:spLocks noGrp="1"/>
          </p:cNvSpPr>
          <p:nvPr>
            <p:ph idx="2"/>
          </p:nvPr>
        </p:nvSpPr>
        <p:spPr>
          <a:xfrm>
            <a:off x="5654494" y="2056092"/>
            <a:ext cx="4396343" cy="4200241"/>
          </a:xfrm>
        </p:spPr>
        <p:txBody>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9FABC3CD-2A8E-4D10-B04C-249FDB89CF31}"/>
              </a:ext>
            </a:extLst>
          </p:cNvPr>
          <p:cNvSpPr txBox="1">
            <a:spLocks noGrp="1"/>
          </p:cNvSpPr>
          <p:nvPr>
            <p:ph type="dt" sz="half" idx="7"/>
          </p:nvPr>
        </p:nvSpPr>
        <p:spPr/>
        <p:txBody>
          <a:bodyPr/>
          <a:lstStyle>
            <a:lvl1pPr>
              <a:defRPr/>
            </a:lvl1pPr>
          </a:lstStyle>
          <a:p>
            <a:pPr lvl="0"/>
            <a:fld id="{D17B57A5-8FB4-437A-864B-5DC2E439B1CC}" type="datetime1">
              <a:rPr lang="en-US"/>
              <a:pPr lvl="0"/>
              <a:t>3/7/2019</a:t>
            </a:fld>
            <a:endParaRPr lang="en-US"/>
          </a:p>
        </p:txBody>
      </p:sp>
      <p:sp>
        <p:nvSpPr>
          <p:cNvPr id="6" name="Footer Placeholder 5">
            <a:extLst>
              <a:ext uri="{FF2B5EF4-FFF2-40B4-BE49-F238E27FC236}">
                <a16:creationId xmlns:a16="http://schemas.microsoft.com/office/drawing/2014/main" xmlns="" id="{3CF2D86B-6C84-485A-AC54-F499B141068F}"/>
              </a:ext>
            </a:extLst>
          </p:cNvPr>
          <p:cNvSpPr txBox="1">
            <a:spLocks noGrp="1"/>
          </p:cNvSpPr>
          <p:nvPr>
            <p:ph type="ftr" sz="quarter" idx="9"/>
          </p:nvPr>
        </p:nvSpPr>
        <p:spPr/>
        <p:txBody>
          <a:bodyPr/>
          <a:lstStyle>
            <a:lvl1pPr>
              <a:defRPr/>
            </a:lvl1pPr>
          </a:lstStyle>
          <a:p>
            <a:pPr lvl="0"/>
            <a:endParaRPr lang="en-US"/>
          </a:p>
        </p:txBody>
      </p:sp>
      <p:sp>
        <p:nvSpPr>
          <p:cNvPr id="7" name="Slide Number Placeholder 6">
            <a:extLst>
              <a:ext uri="{FF2B5EF4-FFF2-40B4-BE49-F238E27FC236}">
                <a16:creationId xmlns:a16="http://schemas.microsoft.com/office/drawing/2014/main" xmlns="" id="{93D0776A-BAC4-4B70-9889-A2858521C506}"/>
              </a:ext>
            </a:extLst>
          </p:cNvPr>
          <p:cNvSpPr txBox="1">
            <a:spLocks noGrp="1"/>
          </p:cNvSpPr>
          <p:nvPr>
            <p:ph type="sldNum" sz="quarter" idx="8"/>
          </p:nvPr>
        </p:nvSpPr>
        <p:spPr/>
        <p:txBody>
          <a:bodyPr/>
          <a:lstStyle>
            <a:lvl1pPr>
              <a:defRPr/>
            </a:lvl1pPr>
          </a:lstStyle>
          <a:p>
            <a:pPr lvl="0"/>
            <a:fld id="{8B3527B8-1DA6-41B2-9066-EEE2C8CB33CE}" type="slidenum">
              <a:t>‹#›</a:t>
            </a:fld>
            <a:endParaRPr lang="en-US"/>
          </a:p>
        </p:txBody>
      </p:sp>
    </p:spTree>
    <p:extLst>
      <p:ext uri="{BB962C8B-B14F-4D97-AF65-F5344CB8AC3E}">
        <p14:creationId xmlns:p14="http://schemas.microsoft.com/office/powerpoint/2010/main" val="13970248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9795591-127A-4542-9E28-2DA680D69BBA}"/>
              </a:ext>
            </a:extLst>
          </p:cNvPr>
          <p:cNvSpPr txBox="1">
            <a:spLocks noGrp="1"/>
          </p:cNvSpPr>
          <p:nvPr>
            <p:ph type="title"/>
          </p:nvPr>
        </p:nvSpPr>
        <p:spPr/>
        <p:txBody>
          <a:bodyPr/>
          <a:lstStyle>
            <a:lvl1pPr>
              <a:defRPr/>
            </a:lvl1pPr>
          </a:lstStyle>
          <a:p>
            <a:pPr lvl="0"/>
            <a:r>
              <a:rPr lang="en-US"/>
              <a:t>Click to edit Master title style</a:t>
            </a:r>
          </a:p>
        </p:txBody>
      </p:sp>
      <p:sp>
        <p:nvSpPr>
          <p:cNvPr id="3" name="Text Placeholder 2">
            <a:extLst>
              <a:ext uri="{FF2B5EF4-FFF2-40B4-BE49-F238E27FC236}">
                <a16:creationId xmlns:a16="http://schemas.microsoft.com/office/drawing/2014/main" xmlns="" id="{338C9FB9-E35B-45B2-A4D0-833E4B43F75C}"/>
              </a:ext>
            </a:extLst>
          </p:cNvPr>
          <p:cNvSpPr txBox="1">
            <a:spLocks noGrp="1"/>
          </p:cNvSpPr>
          <p:nvPr>
            <p:ph type="body" idx="1"/>
          </p:nvPr>
        </p:nvSpPr>
        <p:spPr>
          <a:xfrm>
            <a:off x="1103315" y="1904996"/>
            <a:ext cx="4396334" cy="576264"/>
          </a:xfrm>
        </p:spPr>
        <p:txBody>
          <a:bodyPr anchor="b">
            <a:noAutofit/>
          </a:bodyPr>
          <a:lstStyle>
            <a:lvl1pPr marL="0" indent="0">
              <a:buNone/>
              <a:defRPr sz="2400">
                <a:solidFill>
                  <a:srgbClr val="8AD0D6"/>
                </a:solidFill>
              </a:defRPr>
            </a:lvl1pPr>
          </a:lstStyle>
          <a:p>
            <a:pPr lvl="0"/>
            <a:r>
              <a:rPr lang="en-US"/>
              <a:t>Edit Master text styles</a:t>
            </a:r>
          </a:p>
        </p:txBody>
      </p:sp>
      <p:sp>
        <p:nvSpPr>
          <p:cNvPr id="4" name="Content Placeholder 3">
            <a:extLst>
              <a:ext uri="{FF2B5EF4-FFF2-40B4-BE49-F238E27FC236}">
                <a16:creationId xmlns:a16="http://schemas.microsoft.com/office/drawing/2014/main" xmlns="" id="{ED92AEA4-E8F1-43A3-A26C-C6F19275E661}"/>
              </a:ext>
            </a:extLst>
          </p:cNvPr>
          <p:cNvSpPr txBox="1">
            <a:spLocks noGrp="1"/>
          </p:cNvSpPr>
          <p:nvPr>
            <p:ph idx="2"/>
          </p:nvPr>
        </p:nvSpPr>
        <p:spPr>
          <a:xfrm>
            <a:off x="1103315" y="2514600"/>
            <a:ext cx="4396334" cy="3741733"/>
          </a:xfrm>
        </p:spPr>
        <p:txBody>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62F5D9E3-17E7-4C87-B00F-B5C4E3CE7D42}"/>
              </a:ext>
            </a:extLst>
          </p:cNvPr>
          <p:cNvSpPr txBox="1">
            <a:spLocks noGrp="1"/>
          </p:cNvSpPr>
          <p:nvPr>
            <p:ph type="body" idx="3"/>
          </p:nvPr>
        </p:nvSpPr>
        <p:spPr>
          <a:xfrm>
            <a:off x="5654494" y="1904996"/>
            <a:ext cx="4396334" cy="576264"/>
          </a:xfrm>
        </p:spPr>
        <p:txBody>
          <a:bodyPr anchor="b">
            <a:noAutofit/>
          </a:bodyPr>
          <a:lstStyle>
            <a:lvl1pPr marL="0" indent="0">
              <a:buNone/>
              <a:defRPr sz="2400">
                <a:solidFill>
                  <a:srgbClr val="8AD0D6"/>
                </a:solidFill>
              </a:defRPr>
            </a:lvl1pPr>
          </a:lstStyle>
          <a:p>
            <a:pPr lvl="0"/>
            <a:r>
              <a:rPr lang="en-US"/>
              <a:t>Edit Master text styles</a:t>
            </a:r>
          </a:p>
        </p:txBody>
      </p:sp>
      <p:sp>
        <p:nvSpPr>
          <p:cNvPr id="6" name="Content Placeholder 5">
            <a:extLst>
              <a:ext uri="{FF2B5EF4-FFF2-40B4-BE49-F238E27FC236}">
                <a16:creationId xmlns:a16="http://schemas.microsoft.com/office/drawing/2014/main" xmlns="" id="{9DE53D49-1FBA-44E8-B2CB-5D016A20D093}"/>
              </a:ext>
            </a:extLst>
          </p:cNvPr>
          <p:cNvSpPr txBox="1">
            <a:spLocks noGrp="1"/>
          </p:cNvSpPr>
          <p:nvPr>
            <p:ph idx="4"/>
          </p:nvPr>
        </p:nvSpPr>
        <p:spPr>
          <a:xfrm>
            <a:off x="5654494" y="2514600"/>
            <a:ext cx="4396334" cy="3741733"/>
          </a:xfrm>
        </p:spPr>
        <p:txBody>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B282669E-A2B2-4687-9763-5D11BF3AC342}"/>
              </a:ext>
            </a:extLst>
          </p:cNvPr>
          <p:cNvSpPr txBox="1">
            <a:spLocks noGrp="1"/>
          </p:cNvSpPr>
          <p:nvPr>
            <p:ph type="dt" sz="half" idx="7"/>
          </p:nvPr>
        </p:nvSpPr>
        <p:spPr/>
        <p:txBody>
          <a:bodyPr/>
          <a:lstStyle>
            <a:lvl1pPr>
              <a:defRPr/>
            </a:lvl1pPr>
          </a:lstStyle>
          <a:p>
            <a:pPr lvl="0"/>
            <a:fld id="{EFDA559A-52D6-4D34-AD0C-6F4D09C4E337}" type="datetime1">
              <a:rPr lang="en-US"/>
              <a:pPr lvl="0"/>
              <a:t>3/7/2019</a:t>
            </a:fld>
            <a:endParaRPr lang="en-US"/>
          </a:p>
        </p:txBody>
      </p:sp>
      <p:sp>
        <p:nvSpPr>
          <p:cNvPr id="8" name="Footer Placeholder 7">
            <a:extLst>
              <a:ext uri="{FF2B5EF4-FFF2-40B4-BE49-F238E27FC236}">
                <a16:creationId xmlns:a16="http://schemas.microsoft.com/office/drawing/2014/main" xmlns="" id="{01BCF984-9DAA-4BEF-A575-2C0A0387812C}"/>
              </a:ext>
            </a:extLst>
          </p:cNvPr>
          <p:cNvSpPr txBox="1">
            <a:spLocks noGrp="1"/>
          </p:cNvSpPr>
          <p:nvPr>
            <p:ph type="ftr" sz="quarter" idx="9"/>
          </p:nvPr>
        </p:nvSpPr>
        <p:spPr/>
        <p:txBody>
          <a:bodyPr/>
          <a:lstStyle>
            <a:lvl1pPr>
              <a:defRPr/>
            </a:lvl1pPr>
          </a:lstStyle>
          <a:p>
            <a:pPr lvl="0"/>
            <a:endParaRPr lang="en-US"/>
          </a:p>
        </p:txBody>
      </p:sp>
      <p:sp>
        <p:nvSpPr>
          <p:cNvPr id="9" name="Slide Number Placeholder 8">
            <a:extLst>
              <a:ext uri="{FF2B5EF4-FFF2-40B4-BE49-F238E27FC236}">
                <a16:creationId xmlns:a16="http://schemas.microsoft.com/office/drawing/2014/main" xmlns="" id="{CE7D95ED-5FA8-41DB-9C58-5761EA41D436}"/>
              </a:ext>
            </a:extLst>
          </p:cNvPr>
          <p:cNvSpPr txBox="1">
            <a:spLocks noGrp="1"/>
          </p:cNvSpPr>
          <p:nvPr>
            <p:ph type="sldNum" sz="quarter" idx="8"/>
          </p:nvPr>
        </p:nvSpPr>
        <p:spPr/>
        <p:txBody>
          <a:bodyPr/>
          <a:lstStyle>
            <a:lvl1pPr>
              <a:defRPr/>
            </a:lvl1pPr>
          </a:lstStyle>
          <a:p>
            <a:pPr lvl="0"/>
            <a:fld id="{170CE832-BAFA-4CE7-AB53-C9A1BC594B21}" type="slidenum">
              <a:t>‹#›</a:t>
            </a:fld>
            <a:endParaRPr lang="en-US"/>
          </a:p>
        </p:txBody>
      </p:sp>
    </p:spTree>
    <p:extLst>
      <p:ext uri="{BB962C8B-B14F-4D97-AF65-F5344CB8AC3E}">
        <p14:creationId xmlns:p14="http://schemas.microsoft.com/office/powerpoint/2010/main" val="25853857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A1C9120-67F0-4BD0-A945-6F42DFE22883}"/>
              </a:ext>
            </a:extLst>
          </p:cNvPr>
          <p:cNvSpPr txBox="1">
            <a:spLocks noGrp="1"/>
          </p:cNvSpPr>
          <p:nvPr>
            <p:ph type="title"/>
          </p:nvPr>
        </p:nvSpPr>
        <p:spPr/>
        <p:txBody>
          <a:bodyPr/>
          <a:lstStyle>
            <a:lvl1pPr>
              <a:defRPr/>
            </a:lvl1pPr>
          </a:lstStyle>
          <a:p>
            <a:pPr lvl="0"/>
            <a:r>
              <a:rPr lang="en-US"/>
              <a:t>Click to edit Master title style</a:t>
            </a:r>
          </a:p>
        </p:txBody>
      </p:sp>
      <p:sp>
        <p:nvSpPr>
          <p:cNvPr id="3" name="Date Placeholder 2">
            <a:extLst>
              <a:ext uri="{FF2B5EF4-FFF2-40B4-BE49-F238E27FC236}">
                <a16:creationId xmlns:a16="http://schemas.microsoft.com/office/drawing/2014/main" xmlns="" id="{BFE2CB1C-BBF1-4D88-A524-7EA4F9718E13}"/>
              </a:ext>
            </a:extLst>
          </p:cNvPr>
          <p:cNvSpPr txBox="1">
            <a:spLocks noGrp="1"/>
          </p:cNvSpPr>
          <p:nvPr>
            <p:ph type="dt" sz="half" idx="7"/>
          </p:nvPr>
        </p:nvSpPr>
        <p:spPr/>
        <p:txBody>
          <a:bodyPr/>
          <a:lstStyle>
            <a:lvl1pPr>
              <a:defRPr/>
            </a:lvl1pPr>
          </a:lstStyle>
          <a:p>
            <a:pPr lvl="0"/>
            <a:fld id="{E79815BF-B742-454D-9876-A6D52DC16411}" type="datetime1">
              <a:rPr lang="en-US"/>
              <a:pPr lvl="0"/>
              <a:t>3/7/2019</a:t>
            </a:fld>
            <a:endParaRPr lang="en-US"/>
          </a:p>
        </p:txBody>
      </p:sp>
      <p:sp>
        <p:nvSpPr>
          <p:cNvPr id="4" name="Footer Placeholder 3">
            <a:extLst>
              <a:ext uri="{FF2B5EF4-FFF2-40B4-BE49-F238E27FC236}">
                <a16:creationId xmlns:a16="http://schemas.microsoft.com/office/drawing/2014/main" xmlns="" id="{2A8DD5AB-279C-4CE7-BCA4-BC8B9145AA04}"/>
              </a:ext>
            </a:extLst>
          </p:cNvPr>
          <p:cNvSpPr txBox="1">
            <a:spLocks noGrp="1"/>
          </p:cNvSpPr>
          <p:nvPr>
            <p:ph type="ftr" sz="quarter" idx="9"/>
          </p:nvPr>
        </p:nvSpPr>
        <p:spPr/>
        <p:txBody>
          <a:bodyPr/>
          <a:lstStyle>
            <a:lvl1pPr>
              <a:defRPr/>
            </a:lvl1pPr>
          </a:lstStyle>
          <a:p>
            <a:pPr lvl="0"/>
            <a:endParaRPr lang="en-US"/>
          </a:p>
        </p:txBody>
      </p:sp>
      <p:sp>
        <p:nvSpPr>
          <p:cNvPr id="5" name="Slide Number Placeholder 4">
            <a:extLst>
              <a:ext uri="{FF2B5EF4-FFF2-40B4-BE49-F238E27FC236}">
                <a16:creationId xmlns:a16="http://schemas.microsoft.com/office/drawing/2014/main" xmlns="" id="{2B0BE472-59BA-4A30-B6B7-7D348E1DA7A0}"/>
              </a:ext>
            </a:extLst>
          </p:cNvPr>
          <p:cNvSpPr txBox="1">
            <a:spLocks noGrp="1"/>
          </p:cNvSpPr>
          <p:nvPr>
            <p:ph type="sldNum" sz="quarter" idx="8"/>
          </p:nvPr>
        </p:nvSpPr>
        <p:spPr/>
        <p:txBody>
          <a:bodyPr/>
          <a:lstStyle>
            <a:lvl1pPr>
              <a:defRPr/>
            </a:lvl1pPr>
          </a:lstStyle>
          <a:p>
            <a:pPr lvl="0"/>
            <a:fld id="{708FD5CE-FC4B-45B1-B64B-6FD07C0E1DEF}" type="slidenum">
              <a:t>‹#›</a:t>
            </a:fld>
            <a:endParaRPr lang="en-US"/>
          </a:p>
        </p:txBody>
      </p:sp>
    </p:spTree>
    <p:extLst>
      <p:ext uri="{BB962C8B-B14F-4D97-AF65-F5344CB8AC3E}">
        <p14:creationId xmlns:p14="http://schemas.microsoft.com/office/powerpoint/2010/main" val="5975514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E3AFD68-0CA0-41A7-B16F-1BA2C61CD021}"/>
              </a:ext>
            </a:extLst>
          </p:cNvPr>
          <p:cNvSpPr txBox="1">
            <a:spLocks noGrp="1"/>
          </p:cNvSpPr>
          <p:nvPr>
            <p:ph type="dt" sz="half" idx="7"/>
          </p:nvPr>
        </p:nvSpPr>
        <p:spPr/>
        <p:txBody>
          <a:bodyPr/>
          <a:lstStyle>
            <a:lvl1pPr>
              <a:defRPr/>
            </a:lvl1pPr>
          </a:lstStyle>
          <a:p>
            <a:pPr lvl="0"/>
            <a:fld id="{E943002A-CEA5-4B79-AD11-242B3863E3BF}" type="datetime1">
              <a:rPr lang="en-US"/>
              <a:pPr lvl="0"/>
              <a:t>3/7/2019</a:t>
            </a:fld>
            <a:endParaRPr lang="en-US"/>
          </a:p>
        </p:txBody>
      </p:sp>
      <p:sp>
        <p:nvSpPr>
          <p:cNvPr id="3" name="Footer Placeholder 2">
            <a:extLst>
              <a:ext uri="{FF2B5EF4-FFF2-40B4-BE49-F238E27FC236}">
                <a16:creationId xmlns:a16="http://schemas.microsoft.com/office/drawing/2014/main" xmlns="" id="{9AB243B2-A3F0-4678-891C-55DD233E7E08}"/>
              </a:ext>
            </a:extLst>
          </p:cNvPr>
          <p:cNvSpPr txBox="1">
            <a:spLocks noGrp="1"/>
          </p:cNvSpPr>
          <p:nvPr>
            <p:ph type="ftr" sz="quarter" idx="9"/>
          </p:nvPr>
        </p:nvSpPr>
        <p:spPr/>
        <p:txBody>
          <a:bodyPr/>
          <a:lstStyle>
            <a:lvl1pPr>
              <a:defRPr/>
            </a:lvl1pPr>
          </a:lstStyle>
          <a:p>
            <a:pPr lvl="0"/>
            <a:endParaRPr lang="en-US"/>
          </a:p>
        </p:txBody>
      </p:sp>
      <p:sp>
        <p:nvSpPr>
          <p:cNvPr id="4" name="Slide Number Placeholder 3">
            <a:extLst>
              <a:ext uri="{FF2B5EF4-FFF2-40B4-BE49-F238E27FC236}">
                <a16:creationId xmlns:a16="http://schemas.microsoft.com/office/drawing/2014/main" xmlns="" id="{13263852-60A9-4D93-A5E1-4B0E048C1378}"/>
              </a:ext>
            </a:extLst>
          </p:cNvPr>
          <p:cNvSpPr txBox="1">
            <a:spLocks noGrp="1"/>
          </p:cNvSpPr>
          <p:nvPr>
            <p:ph type="sldNum" sz="quarter" idx="8"/>
          </p:nvPr>
        </p:nvSpPr>
        <p:spPr/>
        <p:txBody>
          <a:bodyPr/>
          <a:lstStyle>
            <a:lvl1pPr>
              <a:defRPr/>
            </a:lvl1pPr>
          </a:lstStyle>
          <a:p>
            <a:pPr lvl="0"/>
            <a:fld id="{962D9508-E243-457A-A310-738F9FAFB469}" type="slidenum">
              <a:t>‹#›</a:t>
            </a:fld>
            <a:endParaRPr lang="en-US"/>
          </a:p>
        </p:txBody>
      </p:sp>
    </p:spTree>
    <p:extLst>
      <p:ext uri="{BB962C8B-B14F-4D97-AF65-F5344CB8AC3E}">
        <p14:creationId xmlns:p14="http://schemas.microsoft.com/office/powerpoint/2010/main" val="23400300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669371-3B61-4B92-BD39-2D8E3ABDA27E}"/>
              </a:ext>
            </a:extLst>
          </p:cNvPr>
          <p:cNvSpPr txBox="1">
            <a:spLocks noGrp="1"/>
          </p:cNvSpPr>
          <p:nvPr>
            <p:ph type="title"/>
          </p:nvPr>
        </p:nvSpPr>
        <p:spPr>
          <a:xfrm>
            <a:off x="1154951" y="1447796"/>
            <a:ext cx="3401065" cy="1447796"/>
          </a:xfrm>
        </p:spPr>
        <p:txBody>
          <a:bodyPr anchor="b"/>
          <a:lstStyle>
            <a:lvl1pPr>
              <a:defRPr sz="2400"/>
            </a:lvl1pPr>
          </a:lstStyle>
          <a:p>
            <a:pPr lvl="0"/>
            <a:r>
              <a:rPr lang="en-US"/>
              <a:t>Click to edit Master title style</a:t>
            </a:r>
          </a:p>
        </p:txBody>
      </p:sp>
      <p:sp>
        <p:nvSpPr>
          <p:cNvPr id="3" name="Content Placeholder 2">
            <a:extLst>
              <a:ext uri="{FF2B5EF4-FFF2-40B4-BE49-F238E27FC236}">
                <a16:creationId xmlns:a16="http://schemas.microsoft.com/office/drawing/2014/main" xmlns="" id="{6C95DB37-0EDD-4477-8BF8-DD6C434536F5}"/>
              </a:ext>
            </a:extLst>
          </p:cNvPr>
          <p:cNvSpPr txBox="1">
            <a:spLocks noGrp="1"/>
          </p:cNvSpPr>
          <p:nvPr>
            <p:ph idx="1"/>
          </p:nvPr>
        </p:nvSpPr>
        <p:spPr>
          <a:xfrm>
            <a:off x="4784616" y="1447796"/>
            <a:ext cx="5195995" cy="4572000"/>
          </a:xfrm>
        </p:spPr>
        <p:txBody>
          <a:bodyPr anchor="ct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341A7926-249C-48B7-BE77-DCBEA9049C2F}"/>
              </a:ext>
            </a:extLst>
          </p:cNvPr>
          <p:cNvSpPr txBox="1">
            <a:spLocks noGrp="1"/>
          </p:cNvSpPr>
          <p:nvPr>
            <p:ph type="body" idx="2"/>
          </p:nvPr>
        </p:nvSpPr>
        <p:spPr>
          <a:xfrm>
            <a:off x="1154951" y="3129277"/>
            <a:ext cx="3401065" cy="2895603"/>
          </a:xfrm>
        </p:spPr>
        <p:txBody>
          <a:bodyPr/>
          <a:lstStyle>
            <a:lvl1pPr marL="0" indent="0">
              <a:buNone/>
              <a:defRPr sz="1400"/>
            </a:lvl1pPr>
          </a:lstStyle>
          <a:p>
            <a:pPr lvl="0"/>
            <a:r>
              <a:rPr lang="en-US"/>
              <a:t>Edit Master text styles</a:t>
            </a:r>
          </a:p>
        </p:txBody>
      </p:sp>
      <p:sp>
        <p:nvSpPr>
          <p:cNvPr id="5" name="Date Placeholder 4">
            <a:extLst>
              <a:ext uri="{FF2B5EF4-FFF2-40B4-BE49-F238E27FC236}">
                <a16:creationId xmlns:a16="http://schemas.microsoft.com/office/drawing/2014/main" xmlns="" id="{CF6725F8-4B62-4056-83DF-4B1BAE02DB34}"/>
              </a:ext>
            </a:extLst>
          </p:cNvPr>
          <p:cNvSpPr txBox="1">
            <a:spLocks noGrp="1"/>
          </p:cNvSpPr>
          <p:nvPr>
            <p:ph type="dt" sz="half" idx="7"/>
          </p:nvPr>
        </p:nvSpPr>
        <p:spPr/>
        <p:txBody>
          <a:bodyPr/>
          <a:lstStyle>
            <a:lvl1pPr>
              <a:defRPr/>
            </a:lvl1pPr>
          </a:lstStyle>
          <a:p>
            <a:pPr lvl="0"/>
            <a:fld id="{3559A981-A3B9-47FE-BC4F-FA7905221898}" type="datetime1">
              <a:rPr lang="en-US"/>
              <a:pPr lvl="0"/>
              <a:t>3/7/2019</a:t>
            </a:fld>
            <a:endParaRPr lang="en-US"/>
          </a:p>
        </p:txBody>
      </p:sp>
      <p:sp>
        <p:nvSpPr>
          <p:cNvPr id="6" name="Footer Placeholder 5">
            <a:extLst>
              <a:ext uri="{FF2B5EF4-FFF2-40B4-BE49-F238E27FC236}">
                <a16:creationId xmlns:a16="http://schemas.microsoft.com/office/drawing/2014/main" xmlns="" id="{CAA39EA3-E498-4C99-8AC5-81AA51DAF3D7}"/>
              </a:ext>
            </a:extLst>
          </p:cNvPr>
          <p:cNvSpPr txBox="1">
            <a:spLocks noGrp="1"/>
          </p:cNvSpPr>
          <p:nvPr>
            <p:ph type="ftr" sz="quarter" idx="9"/>
          </p:nvPr>
        </p:nvSpPr>
        <p:spPr/>
        <p:txBody>
          <a:bodyPr/>
          <a:lstStyle>
            <a:lvl1pPr>
              <a:defRPr/>
            </a:lvl1pPr>
          </a:lstStyle>
          <a:p>
            <a:pPr lvl="0"/>
            <a:endParaRPr lang="en-US"/>
          </a:p>
        </p:txBody>
      </p:sp>
      <p:sp>
        <p:nvSpPr>
          <p:cNvPr id="7" name="Slide Number Placeholder 6">
            <a:extLst>
              <a:ext uri="{FF2B5EF4-FFF2-40B4-BE49-F238E27FC236}">
                <a16:creationId xmlns:a16="http://schemas.microsoft.com/office/drawing/2014/main" xmlns="" id="{FACBB57B-1621-44D3-B9C5-C5290EF9936F}"/>
              </a:ext>
            </a:extLst>
          </p:cNvPr>
          <p:cNvSpPr txBox="1">
            <a:spLocks noGrp="1"/>
          </p:cNvSpPr>
          <p:nvPr>
            <p:ph type="sldNum" sz="quarter" idx="8"/>
          </p:nvPr>
        </p:nvSpPr>
        <p:spPr/>
        <p:txBody>
          <a:bodyPr/>
          <a:lstStyle>
            <a:lvl1pPr>
              <a:defRPr/>
            </a:lvl1pPr>
          </a:lstStyle>
          <a:p>
            <a:pPr lvl="0"/>
            <a:fld id="{3D26AFAA-E80E-4F23-9768-6C1916A6830B}" type="slidenum">
              <a:t>‹#›</a:t>
            </a:fld>
            <a:endParaRPr lang="en-US"/>
          </a:p>
        </p:txBody>
      </p:sp>
    </p:spTree>
    <p:extLst>
      <p:ext uri="{BB962C8B-B14F-4D97-AF65-F5344CB8AC3E}">
        <p14:creationId xmlns:p14="http://schemas.microsoft.com/office/powerpoint/2010/main" val="37574659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7302E8-F3D4-41A2-8325-5118FDEAE9A4}"/>
              </a:ext>
            </a:extLst>
          </p:cNvPr>
          <p:cNvSpPr txBox="1">
            <a:spLocks noGrp="1"/>
          </p:cNvSpPr>
          <p:nvPr>
            <p:ph type="title"/>
          </p:nvPr>
        </p:nvSpPr>
        <p:spPr>
          <a:xfrm>
            <a:off x="1153908" y="1854192"/>
            <a:ext cx="5092906" cy="1574807"/>
          </a:xfrm>
        </p:spPr>
        <p:txBody>
          <a:bodyPr anchor="b">
            <a:normAutofit/>
          </a:bodyPr>
          <a:lstStyle>
            <a:lvl1pPr>
              <a:defRPr sz="3600"/>
            </a:lvl1pPr>
          </a:lstStyle>
          <a:p>
            <a:pPr lvl="0"/>
            <a:r>
              <a:rPr lang="en-US"/>
              <a:t>Click to edit Master title style</a:t>
            </a:r>
          </a:p>
        </p:txBody>
      </p:sp>
      <p:sp>
        <p:nvSpPr>
          <p:cNvPr id="3" name="Picture Placeholder 2">
            <a:extLst>
              <a:ext uri="{FF2B5EF4-FFF2-40B4-BE49-F238E27FC236}">
                <a16:creationId xmlns:a16="http://schemas.microsoft.com/office/drawing/2014/main" xmlns="" id="{B7846AF6-F9C5-44F8-A807-7EA194695525}"/>
              </a:ext>
            </a:extLst>
          </p:cNvPr>
          <p:cNvSpPr txBox="1">
            <a:spLocks noGrp="1"/>
          </p:cNvSpPr>
          <p:nvPr>
            <p:ph type="pic" idx="1"/>
          </p:nvPr>
        </p:nvSpPr>
        <p:spPr>
          <a:xfrm>
            <a:off x="6949549" y="1143000"/>
            <a:ext cx="3200400" cy="4572000"/>
          </a:xfrm>
          <a:effectLst>
            <a:outerShdw dist="50804" dir="5400000" algn="tl">
              <a:srgbClr val="000000">
                <a:alpha val="43000"/>
              </a:srgbClr>
            </a:outerShdw>
          </a:effectLst>
        </p:spPr>
        <p:txBody>
          <a:bodyPr anchorCtr="1"/>
          <a:lstStyle>
            <a:lvl1pPr marL="0" indent="0" algn="ctr">
              <a:buNone/>
              <a:defRPr sz="1600"/>
            </a:lvl1pPr>
          </a:lstStyle>
          <a:p>
            <a:pPr lvl="0"/>
            <a:r>
              <a:rPr lang="en-US"/>
              <a:t>Click icon to add picture</a:t>
            </a:r>
          </a:p>
        </p:txBody>
      </p:sp>
      <p:sp>
        <p:nvSpPr>
          <p:cNvPr id="4" name="Text Placeholder 3">
            <a:extLst>
              <a:ext uri="{FF2B5EF4-FFF2-40B4-BE49-F238E27FC236}">
                <a16:creationId xmlns:a16="http://schemas.microsoft.com/office/drawing/2014/main" xmlns="" id="{DF9E0177-0031-4BDC-A9C2-060155719F76}"/>
              </a:ext>
            </a:extLst>
          </p:cNvPr>
          <p:cNvSpPr txBox="1">
            <a:spLocks noGrp="1"/>
          </p:cNvSpPr>
          <p:nvPr>
            <p:ph type="body" idx="2"/>
          </p:nvPr>
        </p:nvSpPr>
        <p:spPr>
          <a:xfrm>
            <a:off x="1154951" y="3657600"/>
            <a:ext cx="5084978" cy="1371600"/>
          </a:xfrm>
        </p:spPr>
        <p:txBody>
          <a:bodyPr/>
          <a:lstStyle>
            <a:lvl1pPr marL="0" indent="0">
              <a:buNone/>
              <a:defRPr sz="1400"/>
            </a:lvl1pPr>
          </a:lstStyle>
          <a:p>
            <a:pPr lvl="0"/>
            <a:r>
              <a:rPr lang="en-US"/>
              <a:t>Edit Master text styles</a:t>
            </a:r>
          </a:p>
        </p:txBody>
      </p:sp>
      <p:sp>
        <p:nvSpPr>
          <p:cNvPr id="5" name="Date Placeholder 4">
            <a:extLst>
              <a:ext uri="{FF2B5EF4-FFF2-40B4-BE49-F238E27FC236}">
                <a16:creationId xmlns:a16="http://schemas.microsoft.com/office/drawing/2014/main" xmlns="" id="{B1C10FCA-BA3C-4363-8805-249AC7C3C135}"/>
              </a:ext>
            </a:extLst>
          </p:cNvPr>
          <p:cNvSpPr txBox="1">
            <a:spLocks noGrp="1"/>
          </p:cNvSpPr>
          <p:nvPr>
            <p:ph type="dt" sz="half" idx="7"/>
          </p:nvPr>
        </p:nvSpPr>
        <p:spPr/>
        <p:txBody>
          <a:bodyPr/>
          <a:lstStyle>
            <a:lvl1pPr>
              <a:defRPr/>
            </a:lvl1pPr>
          </a:lstStyle>
          <a:p>
            <a:pPr lvl="0"/>
            <a:fld id="{62B6826F-F37A-4EB0-9744-2DED8D4B0BE0}" type="datetime1">
              <a:rPr lang="en-US"/>
              <a:pPr lvl="0"/>
              <a:t>3/7/2019</a:t>
            </a:fld>
            <a:endParaRPr lang="en-US"/>
          </a:p>
        </p:txBody>
      </p:sp>
      <p:sp>
        <p:nvSpPr>
          <p:cNvPr id="6" name="Footer Placeholder 5">
            <a:extLst>
              <a:ext uri="{FF2B5EF4-FFF2-40B4-BE49-F238E27FC236}">
                <a16:creationId xmlns:a16="http://schemas.microsoft.com/office/drawing/2014/main" xmlns="" id="{8C7D9D09-CA63-4EC4-A651-554D31005A33}"/>
              </a:ext>
            </a:extLst>
          </p:cNvPr>
          <p:cNvSpPr txBox="1">
            <a:spLocks noGrp="1"/>
          </p:cNvSpPr>
          <p:nvPr>
            <p:ph type="ftr" sz="quarter" idx="9"/>
          </p:nvPr>
        </p:nvSpPr>
        <p:spPr/>
        <p:txBody>
          <a:bodyPr/>
          <a:lstStyle>
            <a:lvl1pPr>
              <a:defRPr/>
            </a:lvl1pPr>
          </a:lstStyle>
          <a:p>
            <a:pPr lvl="0"/>
            <a:endParaRPr lang="en-US"/>
          </a:p>
        </p:txBody>
      </p:sp>
      <p:sp>
        <p:nvSpPr>
          <p:cNvPr id="7" name="Slide Number Placeholder 6">
            <a:extLst>
              <a:ext uri="{FF2B5EF4-FFF2-40B4-BE49-F238E27FC236}">
                <a16:creationId xmlns:a16="http://schemas.microsoft.com/office/drawing/2014/main" xmlns="" id="{AC362FC6-2C1A-4E37-9153-1B2D27E2BC41}"/>
              </a:ext>
            </a:extLst>
          </p:cNvPr>
          <p:cNvSpPr txBox="1">
            <a:spLocks noGrp="1"/>
          </p:cNvSpPr>
          <p:nvPr>
            <p:ph type="sldNum" sz="quarter" idx="8"/>
          </p:nvPr>
        </p:nvSpPr>
        <p:spPr/>
        <p:txBody>
          <a:bodyPr/>
          <a:lstStyle>
            <a:lvl1pPr>
              <a:defRPr/>
            </a:lvl1pPr>
          </a:lstStyle>
          <a:p>
            <a:pPr lvl="0"/>
            <a:fld id="{27A92213-F27B-4A2E-89B4-A10737B37D96}" type="slidenum">
              <a:t>‹#›</a:t>
            </a:fld>
            <a:endParaRPr lang="en-US"/>
          </a:p>
        </p:txBody>
      </p:sp>
    </p:spTree>
    <p:extLst>
      <p:ext uri="{BB962C8B-B14F-4D97-AF65-F5344CB8AC3E}">
        <p14:creationId xmlns:p14="http://schemas.microsoft.com/office/powerpoint/2010/main" val="41939675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5.png"/><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9"/>
          <a:stretch>
            <a:fillRect/>
          </a:stretch>
        </a:blipFill>
        <a:effectLst/>
      </p:bgPr>
    </p:bg>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xmlns="" id="{A889F3C0-6D6A-40E4-A650-8B2EB6EC9945}"/>
              </a:ext>
            </a:extLst>
          </p:cNvPr>
          <p:cNvPicPr>
            <a:picLocks noChangeAspect="1"/>
          </p:cNvPicPr>
          <p:nvPr/>
        </p:nvPicPr>
        <p:blipFill>
          <a:blip r:embed="rId20"/>
          <a:srcRect l="3613"/>
          <a:stretch>
            <a:fillRect/>
          </a:stretch>
        </p:blipFill>
        <p:spPr>
          <a:xfrm>
            <a:off x="0" y="2669682"/>
            <a:ext cx="4037011" cy="4188317"/>
          </a:xfrm>
          <a:prstGeom prst="rect">
            <a:avLst/>
          </a:prstGeom>
          <a:noFill/>
          <a:ln cap="flat">
            <a:noFill/>
          </a:ln>
        </p:spPr>
      </p:pic>
      <p:pic>
        <p:nvPicPr>
          <p:cNvPr id="3" name="Picture 6">
            <a:extLst>
              <a:ext uri="{FF2B5EF4-FFF2-40B4-BE49-F238E27FC236}">
                <a16:creationId xmlns:a16="http://schemas.microsoft.com/office/drawing/2014/main" xmlns="" id="{4B0D1191-CF58-411E-9304-0540408C3E93}"/>
              </a:ext>
            </a:extLst>
          </p:cNvPr>
          <p:cNvPicPr>
            <a:picLocks noChangeAspect="1"/>
          </p:cNvPicPr>
          <p:nvPr/>
        </p:nvPicPr>
        <p:blipFill>
          <a:blip r:embed="rId21"/>
          <a:srcRect l="35640"/>
          <a:stretch>
            <a:fillRect/>
          </a:stretch>
        </p:blipFill>
        <p:spPr>
          <a:xfrm>
            <a:off x="0" y="2892347"/>
            <a:ext cx="1522411" cy="2365452"/>
          </a:xfrm>
          <a:prstGeom prst="rect">
            <a:avLst/>
          </a:prstGeom>
          <a:noFill/>
          <a:ln cap="flat">
            <a:noFill/>
          </a:ln>
        </p:spPr>
      </p:pic>
      <p:sp>
        <p:nvSpPr>
          <p:cNvPr id="4" name="Oval 15">
            <a:extLst>
              <a:ext uri="{FF2B5EF4-FFF2-40B4-BE49-F238E27FC236}">
                <a16:creationId xmlns:a16="http://schemas.microsoft.com/office/drawing/2014/main" xmlns="" id="{76C31172-61CA-4DFA-8F1E-753DC0E0456B}"/>
              </a:ext>
            </a:extLst>
          </p:cNvPr>
          <p:cNvSpPr/>
          <p:nvPr/>
        </p:nvSpPr>
        <p:spPr>
          <a:xfrm>
            <a:off x="8609011" y="1676396"/>
            <a:ext cx="2819396" cy="281939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gradFill>
            <a:gsLst>
              <a:gs pos="0">
                <a:srgbClr val="50B9C1">
                  <a:alpha val="7000"/>
                </a:srgbClr>
              </a:gs>
              <a:gs pos="100000">
                <a:srgbClr val="50B9C1">
                  <a:alpha val="6000"/>
                </a:srgbClr>
              </a:gs>
            </a:gsLst>
            <a:path path="circle">
              <a:fillToRect l="50000" t="50000" r="50000" b="50000"/>
            </a:path>
          </a:gra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pic>
        <p:nvPicPr>
          <p:cNvPr id="5" name="Picture 8">
            <a:extLst>
              <a:ext uri="{FF2B5EF4-FFF2-40B4-BE49-F238E27FC236}">
                <a16:creationId xmlns:a16="http://schemas.microsoft.com/office/drawing/2014/main" xmlns="" id="{96303C27-07B1-4A27-8728-F2F354B0D26E}"/>
              </a:ext>
            </a:extLst>
          </p:cNvPr>
          <p:cNvPicPr>
            <a:picLocks noChangeAspect="1"/>
          </p:cNvPicPr>
          <p:nvPr/>
        </p:nvPicPr>
        <p:blipFill>
          <a:blip r:embed="rId22"/>
          <a:srcRect t="28813"/>
          <a:stretch>
            <a:fillRect/>
          </a:stretch>
        </p:blipFill>
        <p:spPr>
          <a:xfrm>
            <a:off x="7999408" y="0"/>
            <a:ext cx="1603391" cy="1141408"/>
          </a:xfrm>
          <a:prstGeom prst="rect">
            <a:avLst/>
          </a:prstGeom>
          <a:noFill/>
          <a:ln cap="flat">
            <a:noFill/>
          </a:ln>
        </p:spPr>
      </p:pic>
      <p:pic>
        <p:nvPicPr>
          <p:cNvPr id="6" name="Picture 9">
            <a:extLst>
              <a:ext uri="{FF2B5EF4-FFF2-40B4-BE49-F238E27FC236}">
                <a16:creationId xmlns:a16="http://schemas.microsoft.com/office/drawing/2014/main" xmlns="" id="{065822C3-BE25-413E-81A4-243A9A5BA2D7}"/>
              </a:ext>
            </a:extLst>
          </p:cNvPr>
          <p:cNvPicPr>
            <a:picLocks noChangeAspect="1"/>
          </p:cNvPicPr>
          <p:nvPr/>
        </p:nvPicPr>
        <p:blipFill>
          <a:blip r:embed="rId23"/>
          <a:srcRect b="23320"/>
          <a:stretch>
            <a:fillRect/>
          </a:stretch>
        </p:blipFill>
        <p:spPr>
          <a:xfrm>
            <a:off x="8605875" y="6096003"/>
            <a:ext cx="993733" cy="761996"/>
          </a:xfrm>
          <a:prstGeom prst="rect">
            <a:avLst/>
          </a:prstGeom>
          <a:noFill/>
          <a:ln cap="flat">
            <a:noFill/>
          </a:ln>
        </p:spPr>
      </p:pic>
      <p:sp>
        <p:nvSpPr>
          <p:cNvPr id="7" name="Rectangle 13">
            <a:extLst>
              <a:ext uri="{FF2B5EF4-FFF2-40B4-BE49-F238E27FC236}">
                <a16:creationId xmlns:a16="http://schemas.microsoft.com/office/drawing/2014/main" xmlns="" id="{C14EE578-56C9-424C-9FFA-57594AD9515E}"/>
              </a:ext>
            </a:extLst>
          </p:cNvPr>
          <p:cNvSpPr/>
          <p:nvPr/>
        </p:nvSpPr>
        <p:spPr>
          <a:xfrm>
            <a:off x="10437811" y="0"/>
            <a:ext cx="685800" cy="1143000"/>
          </a:xfrm>
          <a:prstGeom prst="rect">
            <a:avLst/>
          </a:prstGeom>
          <a:solidFill>
            <a:srgbClr val="B01513"/>
          </a:solidFill>
          <a:ln cap="flat">
            <a:noFill/>
            <a:prstDash val="solid"/>
          </a:ln>
          <a:effectLst>
            <a:outerShdw dist="25402" dir="5400000" algn="tl">
              <a:srgbClr val="000000">
                <a:alpha val="45000"/>
              </a:srgbClr>
            </a:outerShdw>
          </a:effectLst>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8" name="Title Placeholder 1">
            <a:extLst>
              <a:ext uri="{FF2B5EF4-FFF2-40B4-BE49-F238E27FC236}">
                <a16:creationId xmlns:a16="http://schemas.microsoft.com/office/drawing/2014/main" xmlns="" id="{953691B8-6C65-43CB-80CA-3152B15C7276}"/>
              </a:ext>
            </a:extLst>
          </p:cNvPr>
          <p:cNvSpPr txBox="1">
            <a:spLocks noGrp="1"/>
          </p:cNvSpPr>
          <p:nvPr>
            <p:ph type="title"/>
          </p:nvPr>
        </p:nvSpPr>
        <p:spPr>
          <a:xfrm>
            <a:off x="646115" y="452719"/>
            <a:ext cx="9404722" cy="1400531"/>
          </a:xfrm>
          <a:prstGeom prst="rect">
            <a:avLst/>
          </a:prstGeom>
          <a:noFill/>
          <a:ln>
            <a:noFill/>
          </a:ln>
        </p:spPr>
        <p:txBody>
          <a:bodyPr vert="horz" wrap="square" lIns="91440" tIns="45720" rIns="91440" bIns="45720" anchor="t" anchorCtr="0" compatLnSpc="1">
            <a:noAutofit/>
          </a:bodyPr>
          <a:lstStyle/>
          <a:p>
            <a:pPr lvl="0"/>
            <a:r>
              <a:rPr lang="en-US"/>
              <a:t>Click to edit Master title style</a:t>
            </a:r>
          </a:p>
        </p:txBody>
      </p:sp>
      <p:sp>
        <p:nvSpPr>
          <p:cNvPr id="9" name="Text Placeholder 2">
            <a:extLst>
              <a:ext uri="{FF2B5EF4-FFF2-40B4-BE49-F238E27FC236}">
                <a16:creationId xmlns:a16="http://schemas.microsoft.com/office/drawing/2014/main" xmlns="" id="{5077470A-83B8-4937-8869-890B4B0422B1}"/>
              </a:ext>
            </a:extLst>
          </p:cNvPr>
          <p:cNvSpPr txBox="1">
            <a:spLocks noGrp="1"/>
          </p:cNvSpPr>
          <p:nvPr>
            <p:ph type="body" idx="1"/>
          </p:nvPr>
        </p:nvSpPr>
        <p:spPr>
          <a:xfrm>
            <a:off x="1103315" y="2052919"/>
            <a:ext cx="8946544" cy="4195477"/>
          </a:xfrm>
          <a:prstGeom prst="rect">
            <a:avLst/>
          </a:prstGeom>
          <a:noFill/>
          <a:ln>
            <a:noFill/>
          </a:ln>
        </p:spPr>
        <p:txBody>
          <a:bodyPr vert="horz" wrap="square" lIns="91440" tIns="45720" rIns="91440" bIns="45720" anchor="t" anchorCtr="0" compatLnSpc="1">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xmlns="" id="{591984C5-355B-4FD2-ABC3-BE8055A4BF64}"/>
              </a:ext>
            </a:extLst>
          </p:cNvPr>
          <p:cNvSpPr txBox="1">
            <a:spLocks noGrp="1"/>
          </p:cNvSpPr>
          <p:nvPr>
            <p:ph type="dt" sz="half" idx="2"/>
          </p:nvPr>
        </p:nvSpPr>
        <p:spPr>
          <a:xfrm rot="5400013">
            <a:off x="10155582" y="1790697"/>
            <a:ext cx="990596" cy="304796"/>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100" b="0" i="0" u="none" strike="noStrike" kern="1200" cap="none" spc="0" baseline="0">
                <a:solidFill>
                  <a:srgbClr val="FFFFFF"/>
                </a:solidFill>
                <a:uFillTx/>
                <a:latin typeface="Century Gothic"/>
              </a:defRPr>
            </a:lvl1pPr>
          </a:lstStyle>
          <a:p>
            <a:pPr lvl="0"/>
            <a:fld id="{7315FE64-47DB-4A07-AAD4-E1A8161A393F}" type="datetime1">
              <a:rPr lang="en-US"/>
              <a:pPr lvl="0"/>
              <a:t>3/7/2019</a:t>
            </a:fld>
            <a:endParaRPr lang="en-US"/>
          </a:p>
        </p:txBody>
      </p:sp>
      <p:sp>
        <p:nvSpPr>
          <p:cNvPr id="11" name="Footer Placeholder 4">
            <a:extLst>
              <a:ext uri="{FF2B5EF4-FFF2-40B4-BE49-F238E27FC236}">
                <a16:creationId xmlns:a16="http://schemas.microsoft.com/office/drawing/2014/main" xmlns="" id="{AF51797C-36D2-4DC5-8267-9D0D0BD8847A}"/>
              </a:ext>
            </a:extLst>
          </p:cNvPr>
          <p:cNvSpPr txBox="1">
            <a:spLocks noGrp="1"/>
          </p:cNvSpPr>
          <p:nvPr>
            <p:ph type="ftr" sz="quarter" idx="3"/>
          </p:nvPr>
        </p:nvSpPr>
        <p:spPr>
          <a:xfrm rot="5400013">
            <a:off x="8951504" y="3225295"/>
            <a:ext cx="3859792" cy="304796"/>
          </a:xfrm>
          <a:prstGeom prst="rect">
            <a:avLst/>
          </a:prstGeom>
          <a:noFill/>
          <a:ln>
            <a:noFill/>
          </a:ln>
        </p:spPr>
        <p:txBody>
          <a:bodyPr vert="horz" wrap="square" lIns="91440" tIns="45720" rIns="91440" bIns="45720" anchor="b" anchorCtr="0" compatLnSpc="1">
            <a:noAutofit/>
          </a:bodyPr>
          <a:lstStyle>
            <a:lvl1pPr marL="0" marR="0" lvl="0" indent="0" algn="l" defTabSz="457200" rtl="0" fontAlgn="auto" hangingPunct="1">
              <a:lnSpc>
                <a:spcPct val="100000"/>
              </a:lnSpc>
              <a:spcBef>
                <a:spcPts val="0"/>
              </a:spcBef>
              <a:spcAft>
                <a:spcPts val="0"/>
              </a:spcAft>
              <a:buNone/>
              <a:tabLst/>
              <a:defRPr lang="en-US" sz="1100" b="0" i="0" u="none" strike="noStrike" kern="1200" cap="none" spc="0" baseline="0">
                <a:solidFill>
                  <a:srgbClr val="FFFFFF"/>
                </a:solidFill>
                <a:uFillTx/>
                <a:latin typeface="Century Gothic"/>
              </a:defRPr>
            </a:lvl1pPr>
          </a:lstStyle>
          <a:p>
            <a:pPr lvl="0"/>
            <a:endParaRPr lang="en-US"/>
          </a:p>
        </p:txBody>
      </p:sp>
      <p:sp>
        <p:nvSpPr>
          <p:cNvPr id="12" name="Slide Number Placeholder 5">
            <a:extLst>
              <a:ext uri="{FF2B5EF4-FFF2-40B4-BE49-F238E27FC236}">
                <a16:creationId xmlns:a16="http://schemas.microsoft.com/office/drawing/2014/main" xmlns="" id="{1B2515B9-5F92-495E-8E2B-2E44E88E264A}"/>
              </a:ext>
            </a:extLst>
          </p:cNvPr>
          <p:cNvSpPr txBox="1">
            <a:spLocks noGrp="1"/>
          </p:cNvSpPr>
          <p:nvPr>
            <p:ph type="sldNum" sz="quarter" idx="4"/>
          </p:nvPr>
        </p:nvSpPr>
        <p:spPr>
          <a:xfrm>
            <a:off x="10352544" y="295726"/>
            <a:ext cx="838203" cy="767684"/>
          </a:xfrm>
          <a:prstGeom prst="rect">
            <a:avLst/>
          </a:prstGeom>
          <a:noFill/>
          <a:ln>
            <a:noFill/>
          </a:ln>
        </p:spPr>
        <p:txBody>
          <a:bodyPr vert="horz" wrap="square" lIns="91440" tIns="45720" rIns="91440" bIns="45720" anchor="b" anchorCtr="1" compatLnSpc="1">
            <a:noAutofit/>
          </a:bodyPr>
          <a:lstStyle>
            <a:lvl1pPr marL="0" marR="0" lvl="0" indent="0" algn="ctr" defTabSz="457200" rtl="0" fontAlgn="auto" hangingPunct="1">
              <a:lnSpc>
                <a:spcPct val="100000"/>
              </a:lnSpc>
              <a:spcBef>
                <a:spcPts val="0"/>
              </a:spcBef>
              <a:spcAft>
                <a:spcPts val="0"/>
              </a:spcAft>
              <a:buNone/>
              <a:tabLst/>
              <a:defRPr lang="en-US" sz="2800" b="0" i="0" u="none" strike="noStrike" kern="1200" cap="none" spc="0" baseline="0">
                <a:solidFill>
                  <a:srgbClr val="FFFFFF"/>
                </a:solidFill>
                <a:uFillTx/>
                <a:latin typeface="Century Gothic"/>
              </a:defRPr>
            </a:lvl1pPr>
          </a:lstStyle>
          <a:p>
            <a:pPr lvl="0"/>
            <a:fld id="{3F447334-79C9-4A23-9553-EDF297A05BB4}" type="slidenum">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marL="0" marR="0" lvl="0" indent="0" algn="l" defTabSz="457200" rtl="0" fontAlgn="auto" hangingPunct="1">
        <a:lnSpc>
          <a:spcPct val="100000"/>
        </a:lnSpc>
        <a:spcBef>
          <a:spcPts val="0"/>
        </a:spcBef>
        <a:spcAft>
          <a:spcPts val="0"/>
        </a:spcAft>
        <a:buNone/>
        <a:tabLst/>
        <a:defRPr lang="en-US" sz="4200" b="0" i="0" u="none" strike="noStrike" kern="1200" cap="none" spc="0" baseline="0">
          <a:solidFill>
            <a:srgbClr val="EBEBEB"/>
          </a:solidFill>
          <a:uFillTx/>
          <a:latin typeface="Century Gothic"/>
        </a:defRPr>
      </a:lvl1pPr>
    </p:titleStyle>
    <p:bodyStyle>
      <a:lvl1pPr marL="342900" marR="0" lvl="0" indent="-342900" algn="l" defTabSz="457200" rtl="0" fontAlgn="auto" hangingPunct="1">
        <a:lnSpc>
          <a:spcPct val="100000"/>
        </a:lnSpc>
        <a:spcBef>
          <a:spcPts val="1000"/>
        </a:spcBef>
        <a:spcAft>
          <a:spcPts val="0"/>
        </a:spcAft>
        <a:buClr>
          <a:srgbClr val="8AD0D6"/>
        </a:buClr>
        <a:buSzPct val="80000"/>
        <a:buFont typeface="Wingdings 3"/>
        <a:buChar char=""/>
        <a:tabLst/>
        <a:defRPr lang="en-US" sz="2000" b="0" i="0" u="none" strike="noStrike" kern="1200" cap="none" spc="0" baseline="0">
          <a:solidFill>
            <a:srgbClr val="FFFFFF"/>
          </a:solidFill>
          <a:uFillTx/>
          <a:latin typeface="Century Gothic"/>
        </a:defRPr>
      </a:lvl1pPr>
      <a:lvl2pPr marL="742950" marR="0" lvl="1" indent="-285750" algn="l" defTabSz="457200" rtl="0" fontAlgn="auto" hangingPunct="1">
        <a:lnSpc>
          <a:spcPct val="100000"/>
        </a:lnSpc>
        <a:spcBef>
          <a:spcPts val="1000"/>
        </a:spcBef>
        <a:spcAft>
          <a:spcPts val="0"/>
        </a:spcAft>
        <a:buClr>
          <a:srgbClr val="8AD0D6"/>
        </a:buClr>
        <a:buSzPct val="80000"/>
        <a:buFont typeface="Wingdings 3"/>
        <a:buChar char=""/>
        <a:tabLst/>
        <a:defRPr lang="en-US" sz="1800" b="0" i="0" u="none" strike="noStrike" kern="1200" cap="none" spc="0" baseline="0">
          <a:solidFill>
            <a:srgbClr val="FFFFFF"/>
          </a:solidFill>
          <a:uFillTx/>
          <a:latin typeface="Century Gothic"/>
        </a:defRPr>
      </a:lvl2pPr>
      <a:lvl3pPr marL="1143000" marR="0" lvl="2" indent="-228600" algn="l" defTabSz="457200" rtl="0" fontAlgn="auto" hangingPunct="1">
        <a:lnSpc>
          <a:spcPct val="100000"/>
        </a:lnSpc>
        <a:spcBef>
          <a:spcPts val="1000"/>
        </a:spcBef>
        <a:spcAft>
          <a:spcPts val="0"/>
        </a:spcAft>
        <a:buClr>
          <a:srgbClr val="8AD0D6"/>
        </a:buClr>
        <a:buSzPct val="80000"/>
        <a:buFont typeface="Wingdings 3"/>
        <a:buChar char=""/>
        <a:tabLst/>
        <a:defRPr lang="en-US" sz="1600" b="0" i="0" u="none" strike="noStrike" kern="1200" cap="none" spc="0" baseline="0">
          <a:solidFill>
            <a:srgbClr val="FFFFFF"/>
          </a:solidFill>
          <a:uFillTx/>
          <a:latin typeface="Century Gothic"/>
        </a:defRPr>
      </a:lvl3pPr>
      <a:lvl4pPr marL="1600200" marR="0" lvl="3" indent="-228600" algn="l" defTabSz="457200" rtl="0" fontAlgn="auto" hangingPunct="1">
        <a:lnSpc>
          <a:spcPct val="100000"/>
        </a:lnSpc>
        <a:spcBef>
          <a:spcPts val="1000"/>
        </a:spcBef>
        <a:spcAft>
          <a:spcPts val="0"/>
        </a:spcAft>
        <a:buClr>
          <a:srgbClr val="8AD0D6"/>
        </a:buClr>
        <a:buSzPct val="80000"/>
        <a:buFont typeface="Wingdings 3"/>
        <a:buChar char=""/>
        <a:tabLst/>
        <a:defRPr lang="en-US" sz="1400" b="0" i="0" u="none" strike="noStrike" kern="1200" cap="none" spc="0" baseline="0">
          <a:solidFill>
            <a:srgbClr val="FFFFFF"/>
          </a:solidFill>
          <a:uFillTx/>
          <a:latin typeface="Century Gothic"/>
        </a:defRPr>
      </a:lvl4pPr>
      <a:lvl5pPr marL="2057400" marR="0" lvl="4" indent="-228600" algn="l" defTabSz="457200" rtl="0" fontAlgn="auto" hangingPunct="1">
        <a:lnSpc>
          <a:spcPct val="100000"/>
        </a:lnSpc>
        <a:spcBef>
          <a:spcPts val="1000"/>
        </a:spcBef>
        <a:spcAft>
          <a:spcPts val="0"/>
        </a:spcAft>
        <a:buClr>
          <a:srgbClr val="8AD0D6"/>
        </a:buClr>
        <a:buSzPct val="80000"/>
        <a:buFont typeface="Wingdings 3"/>
        <a:buChar char=""/>
        <a:tabLst/>
        <a:defRPr lang="en-US" sz="1400" b="0" i="0" u="none" strike="noStrike" kern="1200" cap="none" spc="0" baseline="0">
          <a:solidFill>
            <a:srgbClr val="FFFFFF"/>
          </a:solidFill>
          <a:uFillTx/>
          <a:latin typeface="Century Gothic"/>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name="Slide1">
    <p:bg>
      <p:bgPr>
        <a:solidFill>
          <a:srgbClr val="FFFFFF"/>
        </a:solidFill>
        <a:effectLst/>
      </p:bgPr>
    </p:bg>
    <p:spTree>
      <p:nvGrpSpPr>
        <p:cNvPr id="1" name=""/>
        <p:cNvGrpSpPr/>
        <p:nvPr/>
      </p:nvGrpSpPr>
      <p:grpSpPr>
        <a:xfrm>
          <a:off x="0" y="0"/>
          <a:ext cx="0" cy="0"/>
          <a:chOff x="0" y="0"/>
          <a:chExt cx="0" cy="0"/>
        </a:xfrm>
      </p:grpSpPr>
      <p:sp>
        <p:nvSpPr>
          <p:cNvPr id="2" name="Rectangle 30">
            <a:extLst>
              <a:ext uri="{FF2B5EF4-FFF2-40B4-BE49-F238E27FC236}">
                <a16:creationId xmlns:a16="http://schemas.microsoft.com/office/drawing/2014/main" xmlns="" id="{206D699C-7CB7-4B38-B98B-B887E4058832}"/>
              </a:ext>
            </a:extLst>
          </p:cNvPr>
          <p:cNvSpPr>
            <a:spLocks noMove="1" noResize="1"/>
          </p:cNvSpPr>
          <p:nvPr/>
        </p:nvSpPr>
        <p:spPr>
          <a:xfrm>
            <a:off x="0" y="-9"/>
            <a:ext cx="12191695" cy="4730739"/>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entury Gothic"/>
            </a:endParaRPr>
          </a:p>
        </p:txBody>
      </p:sp>
      <p:sp>
        <p:nvSpPr>
          <p:cNvPr id="3" name="Rectangle 32">
            <a:extLst>
              <a:ext uri="{FF2B5EF4-FFF2-40B4-BE49-F238E27FC236}">
                <a16:creationId xmlns:a16="http://schemas.microsoft.com/office/drawing/2014/main" xmlns="" id="{999D047E-250E-445F-B443-FCCFA2E14B42}"/>
              </a:ext>
            </a:extLst>
          </p:cNvPr>
          <p:cNvSpPr>
            <a:spLocks noMove="1" noResize="1"/>
          </p:cNvSpPr>
          <p:nvPr/>
        </p:nvSpPr>
        <p:spPr>
          <a:xfrm>
            <a:off x="10437811" y="0"/>
            <a:ext cx="685800" cy="1143000"/>
          </a:xfrm>
          <a:prstGeom prst="rect">
            <a:avLst/>
          </a:prstGeom>
          <a:solidFill>
            <a:srgbClr val="B01513"/>
          </a:solidFill>
          <a:ln cap="flat">
            <a:noFill/>
            <a:prstDash val="solid"/>
          </a:ln>
          <a:effectLst>
            <a:outerShdw dist="25402" dir="5400000" algn="tl">
              <a:srgbClr val="000000">
                <a:alpha val="45000"/>
              </a:srgbClr>
            </a:outerShdw>
          </a:effectLst>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4" name="Freeform 16">
            <a:extLst>
              <a:ext uri="{FF2B5EF4-FFF2-40B4-BE49-F238E27FC236}">
                <a16:creationId xmlns:a16="http://schemas.microsoft.com/office/drawing/2014/main" xmlns="" id="{32FD612C-C1A4-43F6-B99D-F5CDAE250841}"/>
              </a:ext>
            </a:extLst>
          </p:cNvPr>
          <p:cNvSpPr>
            <a:spLocks noMove="1" noResize="1"/>
          </p:cNvSpPr>
          <p:nvPr/>
        </p:nvSpPr>
        <p:spPr>
          <a:xfrm>
            <a:off x="8719937" y="3753694"/>
            <a:ext cx="3472059" cy="825931"/>
          </a:xfrm>
          <a:custGeom>
            <a:avLst/>
            <a:gdLst>
              <a:gd name="f0" fmla="val 10800000"/>
              <a:gd name="f1" fmla="val 5400000"/>
              <a:gd name="f2" fmla="val 180"/>
              <a:gd name="f3" fmla="val w"/>
              <a:gd name="f4" fmla="val h"/>
              <a:gd name="f5" fmla="val 0"/>
              <a:gd name="f6" fmla="val 3472060"/>
              <a:gd name="f7" fmla="val 825932"/>
              <a:gd name="f8" fmla="val 3470310"/>
              <a:gd name="f9" fmla="val 12850"/>
              <a:gd name="f10" fmla="val 480529"/>
              <a:gd name="f11" fmla="val 3363699"/>
              <a:gd name="f12" fmla="val 498471"/>
              <a:gd name="f13" fmla="val 2435623"/>
              <a:gd name="f14" fmla="val 645518"/>
              <a:gd name="f15" fmla="val 603076"/>
              <a:gd name="f16" fmla="val 844866"/>
              <a:gd name="f17" fmla="val 42060"/>
              <a:gd name="f18" fmla="val 824486"/>
              <a:gd name="f19" fmla="val 28151"/>
              <a:gd name="f20" fmla="val 802425"/>
              <a:gd name="f21" fmla="val 13909"/>
              <a:gd name="f22" fmla="val 780513"/>
              <a:gd name="f23" fmla="val 758452"/>
              <a:gd name="f24" fmla="val 188014"/>
              <a:gd name="f25" fmla="val 735602"/>
              <a:gd name="f26" fmla="val 284087"/>
              <a:gd name="f27" fmla="val 722590"/>
              <a:gd name="f28" fmla="val 382288"/>
              <a:gd name="f29" fmla="val 709392"/>
              <a:gd name="f30" fmla="val 481858"/>
              <a:gd name="f31" fmla="val 695774"/>
              <a:gd name="f32" fmla="val 581897"/>
              <a:gd name="f33" fmla="val 680711"/>
              <a:gd name="f34" fmla="val 683670"/>
              <a:gd name="f35" fmla="val 665256"/>
              <a:gd name="f36" fmla="val 787206"/>
              <a:gd name="f37" fmla="val 649587"/>
              <a:gd name="f38" fmla="val 892019"/>
              <a:gd name="f39" fmla="val 632968"/>
              <a:gd name="f40" fmla="val 997620"/>
              <a:gd name="f41" fmla="val 614667"/>
              <a:gd name="f42" fmla="val 1104727"/>
              <a:gd name="f43" fmla="val 596741"/>
              <a:gd name="f44" fmla="val 1212669"/>
              <a:gd name="f45" fmla="val 577397"/>
              <a:gd name="f46" fmla="val 1321506"/>
              <a:gd name="f47" fmla="val 556988"/>
              <a:gd name="f48" fmla="val 1430709"/>
              <a:gd name="f49" fmla="val 536607"/>
              <a:gd name="f50" fmla="val 1541050"/>
              <a:gd name="f51" fmla="val 514481"/>
              <a:gd name="f52" fmla="val 1652805"/>
              <a:gd name="f53" fmla="val 492202"/>
              <a:gd name="f54" fmla="val 1763708"/>
              <a:gd name="f55" fmla="val 469161"/>
              <a:gd name="f56" fmla="val 1875795"/>
              <a:gd name="f57" fmla="val 444641"/>
              <a:gd name="f58" fmla="val 1989128"/>
              <a:gd name="f59" fmla="val 418995"/>
              <a:gd name="f60" fmla="val 2102476"/>
              <a:gd name="f61" fmla="val 393438"/>
              <a:gd name="f62" fmla="val 2215549"/>
              <a:gd name="f63" fmla="val 366291"/>
              <a:gd name="f64" fmla="val 2330490"/>
              <a:gd name="f65" fmla="val 337455"/>
              <a:gd name="f66" fmla="val 2443333"/>
              <a:gd name="f67" fmla="val 308983"/>
              <a:gd name="f68" fmla="val 2558014"/>
              <a:gd name="f69" fmla="val 278646"/>
              <a:gd name="f70" fmla="val 2673621"/>
              <a:gd name="f71" fmla="val 247421"/>
              <a:gd name="f72" fmla="val 2787008"/>
              <a:gd name="f73" fmla="val 215853"/>
              <a:gd name="f74" fmla="val 2901442"/>
              <a:gd name="f75" fmla="val 182011"/>
              <a:gd name="f76" fmla="val 3015722"/>
              <a:gd name="f77" fmla="val 147286"/>
              <a:gd name="f78" fmla="val 3130018"/>
              <a:gd name="f79" fmla="val 112649"/>
              <a:gd name="f80" fmla="val 3243551"/>
              <a:gd name="f81" fmla="val 75688"/>
              <a:gd name="f82" fmla="val 3356992"/>
              <a:gd name="f83" fmla="val 38197"/>
              <a:gd name="f84" fmla="+- 0 0 -90"/>
              <a:gd name="f85" fmla="*/ f3 1 3472060"/>
              <a:gd name="f86" fmla="*/ f4 1 825932"/>
              <a:gd name="f87" fmla="+- f7 0 f5"/>
              <a:gd name="f88" fmla="+- f6 0 f5"/>
              <a:gd name="f89" fmla="*/ f84 f0 1"/>
              <a:gd name="f90" fmla="*/ f88 1 3472060"/>
              <a:gd name="f91" fmla="*/ f87 1 825932"/>
              <a:gd name="f92" fmla="*/ 3470310 f88 1"/>
              <a:gd name="f93" fmla="*/ 0 f87 1"/>
              <a:gd name="f94" fmla="*/ 3472060 f88 1"/>
              <a:gd name="f95" fmla="*/ 12850 f87 1"/>
              <a:gd name="f96" fmla="*/ 480529 f87 1"/>
              <a:gd name="f97" fmla="*/ 3363699 f88 1"/>
              <a:gd name="f98" fmla="*/ 498471 f87 1"/>
              <a:gd name="f99" fmla="*/ 42060 f88 1"/>
              <a:gd name="f100" fmla="*/ 824486 f87 1"/>
              <a:gd name="f101" fmla="*/ 0 f88 1"/>
              <a:gd name="f102" fmla="*/ 758452 f87 1"/>
              <a:gd name="f103" fmla="*/ 188014 f88 1"/>
              <a:gd name="f104" fmla="*/ 735602 f87 1"/>
              <a:gd name="f105" fmla="*/ 284087 f88 1"/>
              <a:gd name="f106" fmla="*/ 722590 f87 1"/>
              <a:gd name="f107" fmla="*/ 382288 f88 1"/>
              <a:gd name="f108" fmla="*/ 709392 f87 1"/>
              <a:gd name="f109" fmla="*/ 481858 f88 1"/>
              <a:gd name="f110" fmla="*/ 695774 f87 1"/>
              <a:gd name="f111" fmla="*/ 581897 f88 1"/>
              <a:gd name="f112" fmla="*/ 680711 f87 1"/>
              <a:gd name="f113" fmla="*/ 683670 f88 1"/>
              <a:gd name="f114" fmla="*/ 665256 f87 1"/>
              <a:gd name="f115" fmla="*/ 787206 f88 1"/>
              <a:gd name="f116" fmla="*/ 649587 f87 1"/>
              <a:gd name="f117" fmla="*/ 892019 f88 1"/>
              <a:gd name="f118" fmla="*/ 632968 f87 1"/>
              <a:gd name="f119" fmla="*/ 997620 f88 1"/>
              <a:gd name="f120" fmla="*/ 614667 f87 1"/>
              <a:gd name="f121" fmla="*/ 1104727 f88 1"/>
              <a:gd name="f122" fmla="*/ 596741 f87 1"/>
              <a:gd name="f123" fmla="*/ 1212669 f88 1"/>
              <a:gd name="f124" fmla="*/ 577397 f87 1"/>
              <a:gd name="f125" fmla="*/ 1321506 f88 1"/>
              <a:gd name="f126" fmla="*/ 556988 f87 1"/>
              <a:gd name="f127" fmla="*/ 1430709 f88 1"/>
              <a:gd name="f128" fmla="*/ 536607 f87 1"/>
              <a:gd name="f129" fmla="*/ 1541050 f88 1"/>
              <a:gd name="f130" fmla="*/ 514481 f87 1"/>
              <a:gd name="f131" fmla="*/ 1652805 f88 1"/>
              <a:gd name="f132" fmla="*/ 492202 f87 1"/>
              <a:gd name="f133" fmla="*/ 1763708 f88 1"/>
              <a:gd name="f134" fmla="*/ 469161 f87 1"/>
              <a:gd name="f135" fmla="*/ 1875795 f88 1"/>
              <a:gd name="f136" fmla="*/ 444641 f87 1"/>
              <a:gd name="f137" fmla="*/ 1989128 f88 1"/>
              <a:gd name="f138" fmla="*/ 418995 f87 1"/>
              <a:gd name="f139" fmla="*/ 2102476 f88 1"/>
              <a:gd name="f140" fmla="*/ 393438 f87 1"/>
              <a:gd name="f141" fmla="*/ 2215549 f88 1"/>
              <a:gd name="f142" fmla="*/ 366291 f87 1"/>
              <a:gd name="f143" fmla="*/ 2330490 f88 1"/>
              <a:gd name="f144" fmla="*/ 337455 f87 1"/>
              <a:gd name="f145" fmla="*/ 2443333 f88 1"/>
              <a:gd name="f146" fmla="*/ 308983 f87 1"/>
              <a:gd name="f147" fmla="*/ 2558014 f88 1"/>
              <a:gd name="f148" fmla="*/ 278646 f87 1"/>
              <a:gd name="f149" fmla="*/ 2673621 f88 1"/>
              <a:gd name="f150" fmla="*/ 247421 f87 1"/>
              <a:gd name="f151" fmla="*/ 2787008 f88 1"/>
              <a:gd name="f152" fmla="*/ 215853 f87 1"/>
              <a:gd name="f153" fmla="*/ 2901442 f88 1"/>
              <a:gd name="f154" fmla="*/ 182011 f87 1"/>
              <a:gd name="f155" fmla="*/ 3015722 f88 1"/>
              <a:gd name="f156" fmla="*/ 147286 f87 1"/>
              <a:gd name="f157" fmla="*/ 3130018 f88 1"/>
              <a:gd name="f158" fmla="*/ 112649 f87 1"/>
              <a:gd name="f159" fmla="*/ 3243551 f88 1"/>
              <a:gd name="f160" fmla="*/ 75688 f87 1"/>
              <a:gd name="f161" fmla="*/ 3356992 f88 1"/>
              <a:gd name="f162" fmla="*/ 38197 f87 1"/>
              <a:gd name="f163" fmla="*/ f89 1 f2"/>
              <a:gd name="f164" fmla="*/ f92 1 3472060"/>
              <a:gd name="f165" fmla="*/ f93 1 825932"/>
              <a:gd name="f166" fmla="*/ f94 1 3472060"/>
              <a:gd name="f167" fmla="*/ f95 1 825932"/>
              <a:gd name="f168" fmla="*/ f96 1 825932"/>
              <a:gd name="f169" fmla="*/ f97 1 3472060"/>
              <a:gd name="f170" fmla="*/ f98 1 825932"/>
              <a:gd name="f171" fmla="*/ f99 1 3472060"/>
              <a:gd name="f172" fmla="*/ f100 1 825932"/>
              <a:gd name="f173" fmla="*/ f101 1 3472060"/>
              <a:gd name="f174" fmla="*/ f102 1 825932"/>
              <a:gd name="f175" fmla="*/ f103 1 3472060"/>
              <a:gd name="f176" fmla="*/ f104 1 825932"/>
              <a:gd name="f177" fmla="*/ f105 1 3472060"/>
              <a:gd name="f178" fmla="*/ f106 1 825932"/>
              <a:gd name="f179" fmla="*/ f107 1 3472060"/>
              <a:gd name="f180" fmla="*/ f108 1 825932"/>
              <a:gd name="f181" fmla="*/ f109 1 3472060"/>
              <a:gd name="f182" fmla="*/ f110 1 825932"/>
              <a:gd name="f183" fmla="*/ f111 1 3472060"/>
              <a:gd name="f184" fmla="*/ f112 1 825932"/>
              <a:gd name="f185" fmla="*/ f113 1 3472060"/>
              <a:gd name="f186" fmla="*/ f114 1 825932"/>
              <a:gd name="f187" fmla="*/ f115 1 3472060"/>
              <a:gd name="f188" fmla="*/ f116 1 825932"/>
              <a:gd name="f189" fmla="*/ f117 1 3472060"/>
              <a:gd name="f190" fmla="*/ f118 1 825932"/>
              <a:gd name="f191" fmla="*/ f119 1 3472060"/>
              <a:gd name="f192" fmla="*/ f120 1 825932"/>
              <a:gd name="f193" fmla="*/ f121 1 3472060"/>
              <a:gd name="f194" fmla="*/ f122 1 825932"/>
              <a:gd name="f195" fmla="*/ f123 1 3472060"/>
              <a:gd name="f196" fmla="*/ f124 1 825932"/>
              <a:gd name="f197" fmla="*/ f125 1 3472060"/>
              <a:gd name="f198" fmla="*/ f126 1 825932"/>
              <a:gd name="f199" fmla="*/ f127 1 3472060"/>
              <a:gd name="f200" fmla="*/ f128 1 825932"/>
              <a:gd name="f201" fmla="*/ f129 1 3472060"/>
              <a:gd name="f202" fmla="*/ f130 1 825932"/>
              <a:gd name="f203" fmla="*/ f131 1 3472060"/>
              <a:gd name="f204" fmla="*/ f132 1 825932"/>
              <a:gd name="f205" fmla="*/ f133 1 3472060"/>
              <a:gd name="f206" fmla="*/ f134 1 825932"/>
              <a:gd name="f207" fmla="*/ f135 1 3472060"/>
              <a:gd name="f208" fmla="*/ f136 1 825932"/>
              <a:gd name="f209" fmla="*/ f137 1 3472060"/>
              <a:gd name="f210" fmla="*/ f138 1 825932"/>
              <a:gd name="f211" fmla="*/ f139 1 3472060"/>
              <a:gd name="f212" fmla="*/ f140 1 825932"/>
              <a:gd name="f213" fmla="*/ f141 1 3472060"/>
              <a:gd name="f214" fmla="*/ f142 1 825932"/>
              <a:gd name="f215" fmla="*/ f143 1 3472060"/>
              <a:gd name="f216" fmla="*/ f144 1 825932"/>
              <a:gd name="f217" fmla="*/ f145 1 3472060"/>
              <a:gd name="f218" fmla="*/ f146 1 825932"/>
              <a:gd name="f219" fmla="*/ f147 1 3472060"/>
              <a:gd name="f220" fmla="*/ f148 1 825932"/>
              <a:gd name="f221" fmla="*/ f149 1 3472060"/>
              <a:gd name="f222" fmla="*/ f150 1 825932"/>
              <a:gd name="f223" fmla="*/ f151 1 3472060"/>
              <a:gd name="f224" fmla="*/ f152 1 825932"/>
              <a:gd name="f225" fmla="*/ f153 1 3472060"/>
              <a:gd name="f226" fmla="*/ f154 1 825932"/>
              <a:gd name="f227" fmla="*/ f155 1 3472060"/>
              <a:gd name="f228" fmla="*/ f156 1 825932"/>
              <a:gd name="f229" fmla="*/ f157 1 3472060"/>
              <a:gd name="f230" fmla="*/ f158 1 825932"/>
              <a:gd name="f231" fmla="*/ f159 1 3472060"/>
              <a:gd name="f232" fmla="*/ f160 1 825932"/>
              <a:gd name="f233" fmla="*/ f161 1 3472060"/>
              <a:gd name="f234" fmla="*/ f162 1 825932"/>
              <a:gd name="f235" fmla="*/ f5 1 f90"/>
              <a:gd name="f236" fmla="*/ f6 1 f90"/>
              <a:gd name="f237" fmla="*/ f5 1 f91"/>
              <a:gd name="f238" fmla="*/ f7 1 f91"/>
              <a:gd name="f239" fmla="+- f163 0 f1"/>
              <a:gd name="f240" fmla="*/ f164 1 f90"/>
              <a:gd name="f241" fmla="*/ f165 1 f91"/>
              <a:gd name="f242" fmla="*/ f166 1 f90"/>
              <a:gd name="f243" fmla="*/ f167 1 f91"/>
              <a:gd name="f244" fmla="*/ f168 1 f91"/>
              <a:gd name="f245" fmla="*/ f169 1 f90"/>
              <a:gd name="f246" fmla="*/ f170 1 f91"/>
              <a:gd name="f247" fmla="*/ f171 1 f90"/>
              <a:gd name="f248" fmla="*/ f172 1 f91"/>
              <a:gd name="f249" fmla="*/ f173 1 f90"/>
              <a:gd name="f250" fmla="*/ f174 1 f91"/>
              <a:gd name="f251" fmla="*/ f175 1 f90"/>
              <a:gd name="f252" fmla="*/ f176 1 f91"/>
              <a:gd name="f253" fmla="*/ f177 1 f90"/>
              <a:gd name="f254" fmla="*/ f178 1 f91"/>
              <a:gd name="f255" fmla="*/ f179 1 f90"/>
              <a:gd name="f256" fmla="*/ f180 1 f91"/>
              <a:gd name="f257" fmla="*/ f181 1 f90"/>
              <a:gd name="f258" fmla="*/ f182 1 f91"/>
              <a:gd name="f259" fmla="*/ f183 1 f90"/>
              <a:gd name="f260" fmla="*/ f184 1 f91"/>
              <a:gd name="f261" fmla="*/ f185 1 f90"/>
              <a:gd name="f262" fmla="*/ f186 1 f91"/>
              <a:gd name="f263" fmla="*/ f187 1 f90"/>
              <a:gd name="f264" fmla="*/ f188 1 f91"/>
              <a:gd name="f265" fmla="*/ f189 1 f90"/>
              <a:gd name="f266" fmla="*/ f190 1 f91"/>
              <a:gd name="f267" fmla="*/ f191 1 f90"/>
              <a:gd name="f268" fmla="*/ f192 1 f91"/>
              <a:gd name="f269" fmla="*/ f193 1 f90"/>
              <a:gd name="f270" fmla="*/ f194 1 f91"/>
              <a:gd name="f271" fmla="*/ f195 1 f90"/>
              <a:gd name="f272" fmla="*/ f196 1 f91"/>
              <a:gd name="f273" fmla="*/ f197 1 f90"/>
              <a:gd name="f274" fmla="*/ f198 1 f91"/>
              <a:gd name="f275" fmla="*/ f199 1 f90"/>
              <a:gd name="f276" fmla="*/ f200 1 f91"/>
              <a:gd name="f277" fmla="*/ f201 1 f90"/>
              <a:gd name="f278" fmla="*/ f202 1 f91"/>
              <a:gd name="f279" fmla="*/ f203 1 f90"/>
              <a:gd name="f280" fmla="*/ f204 1 f91"/>
              <a:gd name="f281" fmla="*/ f205 1 f90"/>
              <a:gd name="f282" fmla="*/ f206 1 f91"/>
              <a:gd name="f283" fmla="*/ f207 1 f90"/>
              <a:gd name="f284" fmla="*/ f208 1 f91"/>
              <a:gd name="f285" fmla="*/ f209 1 f90"/>
              <a:gd name="f286" fmla="*/ f210 1 f91"/>
              <a:gd name="f287" fmla="*/ f211 1 f90"/>
              <a:gd name="f288" fmla="*/ f212 1 f91"/>
              <a:gd name="f289" fmla="*/ f213 1 f90"/>
              <a:gd name="f290" fmla="*/ f214 1 f91"/>
              <a:gd name="f291" fmla="*/ f215 1 f90"/>
              <a:gd name="f292" fmla="*/ f216 1 f91"/>
              <a:gd name="f293" fmla="*/ f217 1 f90"/>
              <a:gd name="f294" fmla="*/ f218 1 f91"/>
              <a:gd name="f295" fmla="*/ f219 1 f90"/>
              <a:gd name="f296" fmla="*/ f220 1 f91"/>
              <a:gd name="f297" fmla="*/ f221 1 f90"/>
              <a:gd name="f298" fmla="*/ f222 1 f91"/>
              <a:gd name="f299" fmla="*/ f223 1 f90"/>
              <a:gd name="f300" fmla="*/ f224 1 f91"/>
              <a:gd name="f301" fmla="*/ f225 1 f90"/>
              <a:gd name="f302" fmla="*/ f226 1 f91"/>
              <a:gd name="f303" fmla="*/ f227 1 f90"/>
              <a:gd name="f304" fmla="*/ f228 1 f91"/>
              <a:gd name="f305" fmla="*/ f229 1 f90"/>
              <a:gd name="f306" fmla="*/ f230 1 f91"/>
              <a:gd name="f307" fmla="*/ f231 1 f90"/>
              <a:gd name="f308" fmla="*/ f232 1 f91"/>
              <a:gd name="f309" fmla="*/ f233 1 f90"/>
              <a:gd name="f310" fmla="*/ f234 1 f91"/>
              <a:gd name="f311" fmla="*/ f235 f85 1"/>
              <a:gd name="f312" fmla="*/ f236 f85 1"/>
              <a:gd name="f313" fmla="*/ f238 f86 1"/>
              <a:gd name="f314" fmla="*/ f237 f86 1"/>
              <a:gd name="f315" fmla="*/ f240 f85 1"/>
              <a:gd name="f316" fmla="*/ f241 f86 1"/>
              <a:gd name="f317" fmla="*/ f242 f85 1"/>
              <a:gd name="f318" fmla="*/ f243 f86 1"/>
              <a:gd name="f319" fmla="*/ f244 f86 1"/>
              <a:gd name="f320" fmla="*/ f245 f85 1"/>
              <a:gd name="f321" fmla="*/ f246 f86 1"/>
              <a:gd name="f322" fmla="*/ f247 f85 1"/>
              <a:gd name="f323" fmla="*/ f248 f86 1"/>
              <a:gd name="f324" fmla="*/ f249 f85 1"/>
              <a:gd name="f325" fmla="*/ f250 f86 1"/>
              <a:gd name="f326" fmla="*/ f251 f85 1"/>
              <a:gd name="f327" fmla="*/ f252 f86 1"/>
              <a:gd name="f328" fmla="*/ f253 f85 1"/>
              <a:gd name="f329" fmla="*/ f254 f86 1"/>
              <a:gd name="f330" fmla="*/ f255 f85 1"/>
              <a:gd name="f331" fmla="*/ f256 f86 1"/>
              <a:gd name="f332" fmla="*/ f257 f85 1"/>
              <a:gd name="f333" fmla="*/ f258 f86 1"/>
              <a:gd name="f334" fmla="*/ f259 f85 1"/>
              <a:gd name="f335" fmla="*/ f260 f86 1"/>
              <a:gd name="f336" fmla="*/ f261 f85 1"/>
              <a:gd name="f337" fmla="*/ f262 f86 1"/>
              <a:gd name="f338" fmla="*/ f263 f85 1"/>
              <a:gd name="f339" fmla="*/ f264 f86 1"/>
              <a:gd name="f340" fmla="*/ f265 f85 1"/>
              <a:gd name="f341" fmla="*/ f266 f86 1"/>
              <a:gd name="f342" fmla="*/ f267 f85 1"/>
              <a:gd name="f343" fmla="*/ f268 f86 1"/>
              <a:gd name="f344" fmla="*/ f269 f85 1"/>
              <a:gd name="f345" fmla="*/ f270 f86 1"/>
              <a:gd name="f346" fmla="*/ f271 f85 1"/>
              <a:gd name="f347" fmla="*/ f272 f86 1"/>
              <a:gd name="f348" fmla="*/ f273 f85 1"/>
              <a:gd name="f349" fmla="*/ f274 f86 1"/>
              <a:gd name="f350" fmla="*/ f275 f85 1"/>
              <a:gd name="f351" fmla="*/ f276 f86 1"/>
              <a:gd name="f352" fmla="*/ f277 f85 1"/>
              <a:gd name="f353" fmla="*/ f278 f86 1"/>
              <a:gd name="f354" fmla="*/ f279 f85 1"/>
              <a:gd name="f355" fmla="*/ f280 f86 1"/>
              <a:gd name="f356" fmla="*/ f281 f85 1"/>
              <a:gd name="f357" fmla="*/ f282 f86 1"/>
              <a:gd name="f358" fmla="*/ f283 f85 1"/>
              <a:gd name="f359" fmla="*/ f284 f86 1"/>
              <a:gd name="f360" fmla="*/ f285 f85 1"/>
              <a:gd name="f361" fmla="*/ f286 f86 1"/>
              <a:gd name="f362" fmla="*/ f287 f85 1"/>
              <a:gd name="f363" fmla="*/ f288 f86 1"/>
              <a:gd name="f364" fmla="*/ f289 f85 1"/>
              <a:gd name="f365" fmla="*/ f290 f86 1"/>
              <a:gd name="f366" fmla="*/ f291 f85 1"/>
              <a:gd name="f367" fmla="*/ f292 f86 1"/>
              <a:gd name="f368" fmla="*/ f293 f85 1"/>
              <a:gd name="f369" fmla="*/ f294 f86 1"/>
              <a:gd name="f370" fmla="*/ f295 f85 1"/>
              <a:gd name="f371" fmla="*/ f296 f86 1"/>
              <a:gd name="f372" fmla="*/ f297 f85 1"/>
              <a:gd name="f373" fmla="*/ f298 f86 1"/>
              <a:gd name="f374" fmla="*/ f299 f85 1"/>
              <a:gd name="f375" fmla="*/ f300 f86 1"/>
              <a:gd name="f376" fmla="*/ f301 f85 1"/>
              <a:gd name="f377" fmla="*/ f302 f86 1"/>
              <a:gd name="f378" fmla="*/ f303 f85 1"/>
              <a:gd name="f379" fmla="*/ f304 f86 1"/>
              <a:gd name="f380" fmla="*/ f305 f85 1"/>
              <a:gd name="f381" fmla="*/ f306 f86 1"/>
              <a:gd name="f382" fmla="*/ f307 f85 1"/>
              <a:gd name="f383" fmla="*/ f308 f86 1"/>
              <a:gd name="f384" fmla="*/ f309 f85 1"/>
              <a:gd name="f385" fmla="*/ f310 f86 1"/>
            </a:gdLst>
            <a:ahLst/>
            <a:cxnLst>
              <a:cxn ang="3cd4">
                <a:pos x="hc" y="t"/>
              </a:cxn>
              <a:cxn ang="0">
                <a:pos x="r" y="vc"/>
              </a:cxn>
              <a:cxn ang="cd4">
                <a:pos x="hc" y="b"/>
              </a:cxn>
              <a:cxn ang="cd2">
                <a:pos x="l" y="vc"/>
              </a:cxn>
              <a:cxn ang="f239">
                <a:pos x="f315" y="f316"/>
              </a:cxn>
              <a:cxn ang="f239">
                <a:pos x="f317" y="f318"/>
              </a:cxn>
              <a:cxn ang="f239">
                <a:pos x="f317" y="f319"/>
              </a:cxn>
              <a:cxn ang="f239">
                <a:pos x="f320" y="f321"/>
              </a:cxn>
              <a:cxn ang="f239">
                <a:pos x="f322" y="f323"/>
              </a:cxn>
              <a:cxn ang="f239">
                <a:pos x="f324" y="f325"/>
              </a:cxn>
              <a:cxn ang="f239">
                <a:pos x="f326" y="f327"/>
              </a:cxn>
              <a:cxn ang="f239">
                <a:pos x="f328" y="f329"/>
              </a:cxn>
              <a:cxn ang="f239">
                <a:pos x="f330" y="f331"/>
              </a:cxn>
              <a:cxn ang="f239">
                <a:pos x="f332" y="f333"/>
              </a:cxn>
              <a:cxn ang="f239">
                <a:pos x="f334" y="f335"/>
              </a:cxn>
              <a:cxn ang="f239">
                <a:pos x="f336" y="f337"/>
              </a:cxn>
              <a:cxn ang="f239">
                <a:pos x="f338" y="f339"/>
              </a:cxn>
              <a:cxn ang="f239">
                <a:pos x="f340" y="f341"/>
              </a:cxn>
              <a:cxn ang="f239">
                <a:pos x="f342" y="f343"/>
              </a:cxn>
              <a:cxn ang="f239">
                <a:pos x="f344" y="f345"/>
              </a:cxn>
              <a:cxn ang="f239">
                <a:pos x="f346" y="f347"/>
              </a:cxn>
              <a:cxn ang="f239">
                <a:pos x="f348" y="f349"/>
              </a:cxn>
              <a:cxn ang="f239">
                <a:pos x="f350" y="f351"/>
              </a:cxn>
              <a:cxn ang="f239">
                <a:pos x="f352" y="f353"/>
              </a:cxn>
              <a:cxn ang="f239">
                <a:pos x="f354" y="f355"/>
              </a:cxn>
              <a:cxn ang="f239">
                <a:pos x="f356" y="f357"/>
              </a:cxn>
              <a:cxn ang="f239">
                <a:pos x="f358" y="f359"/>
              </a:cxn>
              <a:cxn ang="f239">
                <a:pos x="f360" y="f361"/>
              </a:cxn>
              <a:cxn ang="f239">
                <a:pos x="f362" y="f363"/>
              </a:cxn>
              <a:cxn ang="f239">
                <a:pos x="f364" y="f365"/>
              </a:cxn>
              <a:cxn ang="f239">
                <a:pos x="f366" y="f367"/>
              </a:cxn>
              <a:cxn ang="f239">
                <a:pos x="f368" y="f369"/>
              </a:cxn>
              <a:cxn ang="f239">
                <a:pos x="f370" y="f371"/>
              </a:cxn>
              <a:cxn ang="f239">
                <a:pos x="f372" y="f373"/>
              </a:cxn>
              <a:cxn ang="f239">
                <a:pos x="f374" y="f375"/>
              </a:cxn>
              <a:cxn ang="f239">
                <a:pos x="f376" y="f377"/>
              </a:cxn>
              <a:cxn ang="f239">
                <a:pos x="f378" y="f379"/>
              </a:cxn>
              <a:cxn ang="f239">
                <a:pos x="f380" y="f381"/>
              </a:cxn>
              <a:cxn ang="f239">
                <a:pos x="f382" y="f383"/>
              </a:cxn>
              <a:cxn ang="f239">
                <a:pos x="f384" y="f385"/>
              </a:cxn>
              <a:cxn ang="f239">
                <a:pos x="f315" y="f316"/>
              </a:cxn>
            </a:cxnLst>
            <a:rect l="f311" t="f314" r="f312" b="f313"/>
            <a:pathLst>
              <a:path w="3472060" h="825932">
                <a:moveTo>
                  <a:pt x="f8" y="f5"/>
                </a:moveTo>
                <a:lnTo>
                  <a:pt x="f6" y="f9"/>
                </a:lnTo>
                <a:lnTo>
                  <a:pt x="f6" y="f10"/>
                </a:lnTo>
                <a:lnTo>
                  <a:pt x="f11" y="f12"/>
                </a:lnTo>
                <a:cubicBezTo>
                  <a:pt x="f13" y="f14"/>
                  <a:pt x="f15" y="f16"/>
                  <a:pt x="f17" y="f18"/>
                </a:cubicBezTo>
                <a:cubicBezTo>
                  <a:pt x="f19" y="f20"/>
                  <a:pt x="f21" y="f22"/>
                  <a:pt x="f5" y="f23"/>
                </a:cubicBezTo>
                <a:lnTo>
                  <a:pt x="f24" y="f25"/>
                </a:lnTo>
                <a:lnTo>
                  <a:pt x="f26" y="f27"/>
                </a:lnTo>
                <a:lnTo>
                  <a:pt x="f28" y="f29"/>
                </a:lnTo>
                <a:lnTo>
                  <a:pt x="f30" y="f31"/>
                </a:lnTo>
                <a:lnTo>
                  <a:pt x="f32" y="f33"/>
                </a:lnTo>
                <a:lnTo>
                  <a:pt x="f34" y="f35"/>
                </a:lnTo>
                <a:lnTo>
                  <a:pt x="f36" y="f37"/>
                </a:lnTo>
                <a:lnTo>
                  <a:pt x="f38" y="f39"/>
                </a:lnTo>
                <a:lnTo>
                  <a:pt x="f40" y="f41"/>
                </a:lnTo>
                <a:lnTo>
                  <a:pt x="f42" y="f43"/>
                </a:lnTo>
                <a:lnTo>
                  <a:pt x="f44" y="f45"/>
                </a:lnTo>
                <a:lnTo>
                  <a:pt x="f46" y="f47"/>
                </a:lnTo>
                <a:lnTo>
                  <a:pt x="f48" y="f49"/>
                </a:lnTo>
                <a:lnTo>
                  <a:pt x="f50" y="f51"/>
                </a:lnTo>
                <a:lnTo>
                  <a:pt x="f52" y="f53"/>
                </a:lnTo>
                <a:lnTo>
                  <a:pt x="f54" y="f55"/>
                </a:lnTo>
                <a:lnTo>
                  <a:pt x="f56" y="f57"/>
                </a:lnTo>
                <a:lnTo>
                  <a:pt x="f58" y="f59"/>
                </a:lnTo>
                <a:lnTo>
                  <a:pt x="f60" y="f61"/>
                </a:lnTo>
                <a:lnTo>
                  <a:pt x="f62" y="f63"/>
                </a:lnTo>
                <a:lnTo>
                  <a:pt x="f64" y="f65"/>
                </a:lnTo>
                <a:lnTo>
                  <a:pt x="f66" y="f67"/>
                </a:lnTo>
                <a:lnTo>
                  <a:pt x="f68" y="f69"/>
                </a:lnTo>
                <a:lnTo>
                  <a:pt x="f70" y="f71"/>
                </a:lnTo>
                <a:lnTo>
                  <a:pt x="f72" y="f73"/>
                </a:lnTo>
                <a:lnTo>
                  <a:pt x="f74" y="f75"/>
                </a:lnTo>
                <a:lnTo>
                  <a:pt x="f76" y="f77"/>
                </a:lnTo>
                <a:lnTo>
                  <a:pt x="f78" y="f79"/>
                </a:lnTo>
                <a:lnTo>
                  <a:pt x="f80" y="f81"/>
                </a:lnTo>
                <a:lnTo>
                  <a:pt x="f82" y="f83"/>
                </a:lnTo>
                <a:lnTo>
                  <a:pt x="f8" y="f5"/>
                </a:lnTo>
                <a:close/>
              </a:path>
            </a:pathLst>
          </a:custGeom>
          <a:solidFill>
            <a:srgbClr val="1E5155">
              <a:alpha val="20000"/>
            </a:srgbClr>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entury Gothic"/>
            </a:endParaRPr>
          </a:p>
        </p:txBody>
      </p:sp>
      <p:pic>
        <p:nvPicPr>
          <p:cNvPr id="5" name="Picture 3">
            <a:extLst>
              <a:ext uri="{FF2B5EF4-FFF2-40B4-BE49-F238E27FC236}">
                <a16:creationId xmlns:a16="http://schemas.microsoft.com/office/drawing/2014/main" xmlns="" id="{ACC92800-B6E5-498D-8B0D-835D3CD151BB}"/>
              </a:ext>
            </a:extLst>
          </p:cNvPr>
          <p:cNvPicPr>
            <a:picLocks noChangeAspect="1"/>
          </p:cNvPicPr>
          <p:nvPr/>
        </p:nvPicPr>
        <p:blipFill>
          <a:blip r:embed="rId2"/>
          <a:stretch>
            <a:fillRect/>
          </a:stretch>
        </p:blipFill>
        <p:spPr>
          <a:xfrm>
            <a:off x="0" y="0"/>
            <a:ext cx="11824133" cy="4209394"/>
          </a:xfrm>
          <a:prstGeom prst="rect">
            <a:avLst/>
          </a:prstGeom>
          <a:noFill/>
          <a:ln cap="flat">
            <a:noFill/>
          </a:ln>
        </p:spPr>
      </p:pic>
      <p:sp>
        <p:nvSpPr>
          <p:cNvPr id="6" name="Freeform: Shape 36">
            <a:extLst>
              <a:ext uri="{FF2B5EF4-FFF2-40B4-BE49-F238E27FC236}">
                <a16:creationId xmlns:a16="http://schemas.microsoft.com/office/drawing/2014/main" xmlns="" id="{828EE83F-B4D2-418C-ADE7-4016E92B9323}"/>
              </a:ext>
            </a:extLst>
          </p:cNvPr>
          <p:cNvSpPr>
            <a:spLocks noMove="1" noResize="1"/>
          </p:cNvSpPr>
          <p:nvPr/>
        </p:nvSpPr>
        <p:spPr>
          <a:xfrm>
            <a:off x="0" y="4055528"/>
            <a:ext cx="12191996" cy="2802471"/>
          </a:xfrm>
          <a:custGeom>
            <a:avLst/>
            <a:gdLst>
              <a:gd name="f0" fmla="val 10800000"/>
              <a:gd name="f1" fmla="val 5400000"/>
              <a:gd name="f2" fmla="val 180"/>
              <a:gd name="f3" fmla="val w"/>
              <a:gd name="f4" fmla="val h"/>
              <a:gd name="f5" fmla="val 0"/>
              <a:gd name="f6" fmla="val 12192000"/>
              <a:gd name="f7" fmla="val 2802467"/>
              <a:gd name="f8" fmla="val 1"/>
              <a:gd name="f9" fmla="val 71932"/>
              <a:gd name="f10" fmla="val 12261"/>
              <a:gd name="f11" fmla="val 282848"/>
              <a:gd name="f12" fmla="val 48342"/>
              <a:gd name="f13" fmla="val 436464"/>
              <a:gd name="f14" fmla="val 73565"/>
              <a:gd name="f15" fmla="val 619339"/>
              <a:gd name="f16" fmla="val 100188"/>
              <a:gd name="f17" fmla="val 836351"/>
              <a:gd name="f18" fmla="val 132066"/>
              <a:gd name="f19" fmla="val 1076528"/>
              <a:gd name="f20" fmla="val 165696"/>
              <a:gd name="f21" fmla="val 1347183"/>
              <a:gd name="f22" fmla="val 201077"/>
              <a:gd name="f23" fmla="val 1642223"/>
              <a:gd name="f24" fmla="val 238560"/>
              <a:gd name="f25" fmla="val 1962864"/>
              <a:gd name="f26" fmla="val 276043"/>
              <a:gd name="f27" fmla="val 2304232"/>
              <a:gd name="f28" fmla="val 314226"/>
              <a:gd name="f29" fmla="val 2672421"/>
              <a:gd name="f30" fmla="val 349608"/>
              <a:gd name="f31" fmla="val 3057678"/>
              <a:gd name="f32" fmla="val 383587"/>
              <a:gd name="f33" fmla="val 3464881"/>
              <a:gd name="f34" fmla="val 414415"/>
              <a:gd name="f35" fmla="val 3889152"/>
              <a:gd name="f36" fmla="val 443840"/>
              <a:gd name="f37" fmla="val 4331710"/>
              <a:gd name="f38" fmla="val 471515"/>
              <a:gd name="f39" fmla="val 4558476"/>
              <a:gd name="f40" fmla="val 481323"/>
              <a:gd name="f41" fmla="val 4790118"/>
              <a:gd name="f42" fmla="val 492183"/>
              <a:gd name="f43" fmla="val 5025418"/>
              <a:gd name="f44" fmla="val 502342"/>
              <a:gd name="f45" fmla="val 5261937"/>
              <a:gd name="f46" fmla="val 508998"/>
              <a:gd name="f47" fmla="val 5503332"/>
              <a:gd name="f48" fmla="val 514953"/>
              <a:gd name="f49" fmla="val 5747166"/>
              <a:gd name="f50" fmla="val 521259"/>
              <a:gd name="f51" fmla="val 5995877"/>
              <a:gd name="f52" fmla="val 525462"/>
              <a:gd name="f53" fmla="val 6247026"/>
              <a:gd name="f54" fmla="val 6500613"/>
              <a:gd name="f55" fmla="val 527564"/>
              <a:gd name="f56" fmla="val 6756639"/>
              <a:gd name="f57" fmla="val 7016322"/>
              <a:gd name="f58" fmla="val 7276005"/>
              <a:gd name="f59" fmla="val 517405"/>
              <a:gd name="f60" fmla="val 7539345"/>
              <a:gd name="f61" fmla="val 7805124"/>
              <a:gd name="f62" fmla="val 500240"/>
              <a:gd name="f63" fmla="val 8070903"/>
              <a:gd name="f64" fmla="val 490081"/>
              <a:gd name="f65" fmla="val 8339121"/>
              <a:gd name="f66" fmla="val 475719"/>
              <a:gd name="f67" fmla="val 8609776"/>
              <a:gd name="f68" fmla="val 458553"/>
              <a:gd name="f69" fmla="val 8881651"/>
              <a:gd name="f70" fmla="val 442089"/>
              <a:gd name="f71" fmla="val 9153526"/>
              <a:gd name="f72" fmla="val 421070"/>
              <a:gd name="f73" fmla="val 9429058"/>
              <a:gd name="f74" fmla="val 395848"/>
              <a:gd name="f75" fmla="val 9700933"/>
              <a:gd name="f76" fmla="val 370626"/>
              <a:gd name="f77" fmla="val 9977684"/>
              <a:gd name="f78" fmla="val 341550"/>
              <a:gd name="f79" fmla="val 10255655"/>
              <a:gd name="f80" fmla="val 309672"/>
              <a:gd name="f81" fmla="val 10529968"/>
              <a:gd name="f82" fmla="val 10807939"/>
              <a:gd name="f83" fmla="val 236808"/>
              <a:gd name="f84" fmla="val 11084690"/>
              <a:gd name="f85" fmla="val 194771"/>
              <a:gd name="f86" fmla="val 11362661"/>
              <a:gd name="f87" fmla="val 153085"/>
              <a:gd name="f88" fmla="val 11639412"/>
              <a:gd name="f89" fmla="val 104392"/>
              <a:gd name="f90" fmla="val 11914945"/>
              <a:gd name="f91" fmla="val 54648"/>
              <a:gd name="f92" fmla="val 12191696"/>
              <a:gd name="f93" fmla="val 2452"/>
              <a:gd name="f94" fmla="val 2236410"/>
              <a:gd name="f95" fmla="+- 0 0 -90"/>
              <a:gd name="f96" fmla="*/ f3 1 12192000"/>
              <a:gd name="f97" fmla="*/ f4 1 2802467"/>
              <a:gd name="f98" fmla="+- f7 0 f5"/>
              <a:gd name="f99" fmla="+- f6 0 f5"/>
              <a:gd name="f100" fmla="*/ f95 f0 1"/>
              <a:gd name="f101" fmla="*/ f99 1 12192000"/>
              <a:gd name="f102" fmla="*/ f98 1 2802467"/>
              <a:gd name="f103" fmla="*/ 1 f99 1"/>
              <a:gd name="f104" fmla="*/ 0 f98 1"/>
              <a:gd name="f105" fmla="*/ 71932 f99 1"/>
              <a:gd name="f106" fmla="*/ 12261 f98 1"/>
              <a:gd name="f107" fmla="*/ 282848 f99 1"/>
              <a:gd name="f108" fmla="*/ 48342 f98 1"/>
              <a:gd name="f109" fmla="*/ 436464 f99 1"/>
              <a:gd name="f110" fmla="*/ 73565 f98 1"/>
              <a:gd name="f111" fmla="*/ 619339 f99 1"/>
              <a:gd name="f112" fmla="*/ 100188 f98 1"/>
              <a:gd name="f113" fmla="*/ 836351 f99 1"/>
              <a:gd name="f114" fmla="*/ 132066 f98 1"/>
              <a:gd name="f115" fmla="*/ 1076528 f99 1"/>
              <a:gd name="f116" fmla="*/ 165696 f98 1"/>
              <a:gd name="f117" fmla="*/ 1347183 f99 1"/>
              <a:gd name="f118" fmla="*/ 201077 f98 1"/>
              <a:gd name="f119" fmla="*/ 1642223 f99 1"/>
              <a:gd name="f120" fmla="*/ 238560 f98 1"/>
              <a:gd name="f121" fmla="*/ 1962864 f99 1"/>
              <a:gd name="f122" fmla="*/ 276043 f98 1"/>
              <a:gd name="f123" fmla="*/ 2304232 f99 1"/>
              <a:gd name="f124" fmla="*/ 314226 f98 1"/>
              <a:gd name="f125" fmla="*/ 2672421 f99 1"/>
              <a:gd name="f126" fmla="*/ 349608 f98 1"/>
              <a:gd name="f127" fmla="*/ 3057678 f99 1"/>
              <a:gd name="f128" fmla="*/ 383587 f98 1"/>
              <a:gd name="f129" fmla="*/ 3464881 f99 1"/>
              <a:gd name="f130" fmla="*/ 414415 f98 1"/>
              <a:gd name="f131" fmla="*/ 3889152 f99 1"/>
              <a:gd name="f132" fmla="*/ 443840 f98 1"/>
              <a:gd name="f133" fmla="*/ 4331710 f99 1"/>
              <a:gd name="f134" fmla="*/ 471515 f98 1"/>
              <a:gd name="f135" fmla="*/ 4558476 f99 1"/>
              <a:gd name="f136" fmla="*/ 481323 f98 1"/>
              <a:gd name="f137" fmla="*/ 4790118 f99 1"/>
              <a:gd name="f138" fmla="*/ 492183 f98 1"/>
              <a:gd name="f139" fmla="*/ 5025418 f99 1"/>
              <a:gd name="f140" fmla="*/ 502342 f98 1"/>
              <a:gd name="f141" fmla="*/ 5261937 f99 1"/>
              <a:gd name="f142" fmla="*/ 508998 f98 1"/>
              <a:gd name="f143" fmla="*/ 5503332 f99 1"/>
              <a:gd name="f144" fmla="*/ 514953 f98 1"/>
              <a:gd name="f145" fmla="*/ 5747166 f99 1"/>
              <a:gd name="f146" fmla="*/ 521259 f98 1"/>
              <a:gd name="f147" fmla="*/ 5995877 f99 1"/>
              <a:gd name="f148" fmla="*/ 525462 f98 1"/>
              <a:gd name="f149" fmla="*/ 6247026 f99 1"/>
              <a:gd name="f150" fmla="*/ 6500613 f99 1"/>
              <a:gd name="f151" fmla="*/ 527564 f98 1"/>
              <a:gd name="f152" fmla="*/ 6756639 f99 1"/>
              <a:gd name="f153" fmla="*/ 7016322 f99 1"/>
              <a:gd name="f154" fmla="*/ 7276005 f99 1"/>
              <a:gd name="f155" fmla="*/ 517405 f98 1"/>
              <a:gd name="f156" fmla="*/ 7539345 f99 1"/>
              <a:gd name="f157" fmla="*/ 7805124 f99 1"/>
              <a:gd name="f158" fmla="*/ 500240 f98 1"/>
              <a:gd name="f159" fmla="*/ 8070903 f99 1"/>
              <a:gd name="f160" fmla="*/ 490081 f98 1"/>
              <a:gd name="f161" fmla="*/ 8339121 f99 1"/>
              <a:gd name="f162" fmla="*/ 475719 f98 1"/>
              <a:gd name="f163" fmla="*/ 8609776 f99 1"/>
              <a:gd name="f164" fmla="*/ 458553 f98 1"/>
              <a:gd name="f165" fmla="*/ 8881651 f99 1"/>
              <a:gd name="f166" fmla="*/ 442089 f98 1"/>
              <a:gd name="f167" fmla="*/ 9153526 f99 1"/>
              <a:gd name="f168" fmla="*/ 421070 f98 1"/>
              <a:gd name="f169" fmla="*/ 9429058 f99 1"/>
              <a:gd name="f170" fmla="*/ 395848 f98 1"/>
              <a:gd name="f171" fmla="*/ 9700933 f99 1"/>
              <a:gd name="f172" fmla="*/ 370626 f98 1"/>
              <a:gd name="f173" fmla="*/ 9977684 f99 1"/>
              <a:gd name="f174" fmla="*/ 341550 f98 1"/>
              <a:gd name="f175" fmla="*/ 10255655 f99 1"/>
              <a:gd name="f176" fmla="*/ 309672 f98 1"/>
              <a:gd name="f177" fmla="*/ 10529968 f99 1"/>
              <a:gd name="f178" fmla="*/ 10807939 f99 1"/>
              <a:gd name="f179" fmla="*/ 236808 f98 1"/>
              <a:gd name="f180" fmla="*/ 11084690 f99 1"/>
              <a:gd name="f181" fmla="*/ 194771 f98 1"/>
              <a:gd name="f182" fmla="*/ 11362661 f99 1"/>
              <a:gd name="f183" fmla="*/ 153085 f98 1"/>
              <a:gd name="f184" fmla="*/ 11639412 f99 1"/>
              <a:gd name="f185" fmla="*/ 104392 f98 1"/>
              <a:gd name="f186" fmla="*/ 11914945 f99 1"/>
              <a:gd name="f187" fmla="*/ 54648 f98 1"/>
              <a:gd name="f188" fmla="*/ 12191696 f99 1"/>
              <a:gd name="f189" fmla="*/ 2452 f98 1"/>
              <a:gd name="f190" fmla="*/ 2236410 f98 1"/>
              <a:gd name="f191" fmla="*/ 12192000 f99 1"/>
              <a:gd name="f192" fmla="*/ 2802467 f98 1"/>
              <a:gd name="f193" fmla="*/ 0 f99 1"/>
              <a:gd name="f194" fmla="*/ f100 1 f2"/>
              <a:gd name="f195" fmla="*/ f103 1 12192000"/>
              <a:gd name="f196" fmla="*/ f104 1 2802467"/>
              <a:gd name="f197" fmla="*/ f105 1 12192000"/>
              <a:gd name="f198" fmla="*/ f106 1 2802467"/>
              <a:gd name="f199" fmla="*/ f107 1 12192000"/>
              <a:gd name="f200" fmla="*/ f108 1 2802467"/>
              <a:gd name="f201" fmla="*/ f109 1 12192000"/>
              <a:gd name="f202" fmla="*/ f110 1 2802467"/>
              <a:gd name="f203" fmla="*/ f111 1 12192000"/>
              <a:gd name="f204" fmla="*/ f112 1 2802467"/>
              <a:gd name="f205" fmla="*/ f113 1 12192000"/>
              <a:gd name="f206" fmla="*/ f114 1 2802467"/>
              <a:gd name="f207" fmla="*/ f115 1 12192000"/>
              <a:gd name="f208" fmla="*/ f116 1 2802467"/>
              <a:gd name="f209" fmla="*/ f117 1 12192000"/>
              <a:gd name="f210" fmla="*/ f118 1 2802467"/>
              <a:gd name="f211" fmla="*/ f119 1 12192000"/>
              <a:gd name="f212" fmla="*/ f120 1 2802467"/>
              <a:gd name="f213" fmla="*/ f121 1 12192000"/>
              <a:gd name="f214" fmla="*/ f122 1 2802467"/>
              <a:gd name="f215" fmla="*/ f123 1 12192000"/>
              <a:gd name="f216" fmla="*/ f124 1 2802467"/>
              <a:gd name="f217" fmla="*/ f125 1 12192000"/>
              <a:gd name="f218" fmla="*/ f126 1 2802467"/>
              <a:gd name="f219" fmla="*/ f127 1 12192000"/>
              <a:gd name="f220" fmla="*/ f128 1 2802467"/>
              <a:gd name="f221" fmla="*/ f129 1 12192000"/>
              <a:gd name="f222" fmla="*/ f130 1 2802467"/>
              <a:gd name="f223" fmla="*/ f131 1 12192000"/>
              <a:gd name="f224" fmla="*/ f132 1 2802467"/>
              <a:gd name="f225" fmla="*/ f133 1 12192000"/>
              <a:gd name="f226" fmla="*/ f134 1 2802467"/>
              <a:gd name="f227" fmla="*/ f135 1 12192000"/>
              <a:gd name="f228" fmla="*/ f136 1 2802467"/>
              <a:gd name="f229" fmla="*/ f137 1 12192000"/>
              <a:gd name="f230" fmla="*/ f138 1 2802467"/>
              <a:gd name="f231" fmla="*/ f139 1 12192000"/>
              <a:gd name="f232" fmla="*/ f140 1 2802467"/>
              <a:gd name="f233" fmla="*/ f141 1 12192000"/>
              <a:gd name="f234" fmla="*/ f142 1 2802467"/>
              <a:gd name="f235" fmla="*/ f143 1 12192000"/>
              <a:gd name="f236" fmla="*/ f144 1 2802467"/>
              <a:gd name="f237" fmla="*/ f145 1 12192000"/>
              <a:gd name="f238" fmla="*/ f146 1 2802467"/>
              <a:gd name="f239" fmla="*/ f147 1 12192000"/>
              <a:gd name="f240" fmla="*/ f148 1 2802467"/>
              <a:gd name="f241" fmla="*/ f149 1 12192000"/>
              <a:gd name="f242" fmla="*/ f150 1 12192000"/>
              <a:gd name="f243" fmla="*/ f151 1 2802467"/>
              <a:gd name="f244" fmla="*/ f152 1 12192000"/>
              <a:gd name="f245" fmla="*/ f153 1 12192000"/>
              <a:gd name="f246" fmla="*/ f154 1 12192000"/>
              <a:gd name="f247" fmla="*/ f155 1 2802467"/>
              <a:gd name="f248" fmla="*/ f156 1 12192000"/>
              <a:gd name="f249" fmla="*/ f157 1 12192000"/>
              <a:gd name="f250" fmla="*/ f158 1 2802467"/>
              <a:gd name="f251" fmla="*/ f159 1 12192000"/>
              <a:gd name="f252" fmla="*/ f160 1 2802467"/>
              <a:gd name="f253" fmla="*/ f161 1 12192000"/>
              <a:gd name="f254" fmla="*/ f162 1 2802467"/>
              <a:gd name="f255" fmla="*/ f163 1 12192000"/>
              <a:gd name="f256" fmla="*/ f164 1 2802467"/>
              <a:gd name="f257" fmla="*/ f165 1 12192000"/>
              <a:gd name="f258" fmla="*/ f166 1 2802467"/>
              <a:gd name="f259" fmla="*/ f167 1 12192000"/>
              <a:gd name="f260" fmla="*/ f168 1 2802467"/>
              <a:gd name="f261" fmla="*/ f169 1 12192000"/>
              <a:gd name="f262" fmla="*/ f170 1 2802467"/>
              <a:gd name="f263" fmla="*/ f171 1 12192000"/>
              <a:gd name="f264" fmla="*/ f172 1 2802467"/>
              <a:gd name="f265" fmla="*/ f173 1 12192000"/>
              <a:gd name="f266" fmla="*/ f174 1 2802467"/>
              <a:gd name="f267" fmla="*/ f175 1 12192000"/>
              <a:gd name="f268" fmla="*/ f176 1 2802467"/>
              <a:gd name="f269" fmla="*/ f177 1 12192000"/>
              <a:gd name="f270" fmla="*/ f178 1 12192000"/>
              <a:gd name="f271" fmla="*/ f179 1 2802467"/>
              <a:gd name="f272" fmla="*/ f180 1 12192000"/>
              <a:gd name="f273" fmla="*/ f181 1 2802467"/>
              <a:gd name="f274" fmla="*/ f182 1 12192000"/>
              <a:gd name="f275" fmla="*/ f183 1 2802467"/>
              <a:gd name="f276" fmla="*/ f184 1 12192000"/>
              <a:gd name="f277" fmla="*/ f185 1 2802467"/>
              <a:gd name="f278" fmla="*/ f186 1 12192000"/>
              <a:gd name="f279" fmla="*/ f187 1 2802467"/>
              <a:gd name="f280" fmla="*/ f188 1 12192000"/>
              <a:gd name="f281" fmla="*/ f189 1 2802467"/>
              <a:gd name="f282" fmla="*/ f190 1 2802467"/>
              <a:gd name="f283" fmla="*/ f191 1 12192000"/>
              <a:gd name="f284" fmla="*/ f192 1 2802467"/>
              <a:gd name="f285" fmla="*/ f193 1 12192000"/>
              <a:gd name="f286" fmla="*/ f5 1 f101"/>
              <a:gd name="f287" fmla="*/ f6 1 f101"/>
              <a:gd name="f288" fmla="*/ f5 1 f102"/>
              <a:gd name="f289" fmla="*/ f7 1 f102"/>
              <a:gd name="f290" fmla="+- f194 0 f1"/>
              <a:gd name="f291" fmla="*/ f195 1 f101"/>
              <a:gd name="f292" fmla="*/ f196 1 f102"/>
              <a:gd name="f293" fmla="*/ f197 1 f101"/>
              <a:gd name="f294" fmla="*/ f198 1 f102"/>
              <a:gd name="f295" fmla="*/ f199 1 f101"/>
              <a:gd name="f296" fmla="*/ f200 1 f102"/>
              <a:gd name="f297" fmla="*/ f201 1 f101"/>
              <a:gd name="f298" fmla="*/ f202 1 f102"/>
              <a:gd name="f299" fmla="*/ f203 1 f101"/>
              <a:gd name="f300" fmla="*/ f204 1 f102"/>
              <a:gd name="f301" fmla="*/ f205 1 f101"/>
              <a:gd name="f302" fmla="*/ f206 1 f102"/>
              <a:gd name="f303" fmla="*/ f207 1 f101"/>
              <a:gd name="f304" fmla="*/ f208 1 f102"/>
              <a:gd name="f305" fmla="*/ f209 1 f101"/>
              <a:gd name="f306" fmla="*/ f210 1 f102"/>
              <a:gd name="f307" fmla="*/ f211 1 f101"/>
              <a:gd name="f308" fmla="*/ f212 1 f102"/>
              <a:gd name="f309" fmla="*/ f213 1 f101"/>
              <a:gd name="f310" fmla="*/ f214 1 f102"/>
              <a:gd name="f311" fmla="*/ f215 1 f101"/>
              <a:gd name="f312" fmla="*/ f216 1 f102"/>
              <a:gd name="f313" fmla="*/ f217 1 f101"/>
              <a:gd name="f314" fmla="*/ f218 1 f102"/>
              <a:gd name="f315" fmla="*/ f219 1 f101"/>
              <a:gd name="f316" fmla="*/ f220 1 f102"/>
              <a:gd name="f317" fmla="*/ f221 1 f101"/>
              <a:gd name="f318" fmla="*/ f222 1 f102"/>
              <a:gd name="f319" fmla="*/ f223 1 f101"/>
              <a:gd name="f320" fmla="*/ f224 1 f102"/>
              <a:gd name="f321" fmla="*/ f225 1 f101"/>
              <a:gd name="f322" fmla="*/ f226 1 f102"/>
              <a:gd name="f323" fmla="*/ f227 1 f101"/>
              <a:gd name="f324" fmla="*/ f228 1 f102"/>
              <a:gd name="f325" fmla="*/ f229 1 f101"/>
              <a:gd name="f326" fmla="*/ f230 1 f102"/>
              <a:gd name="f327" fmla="*/ f231 1 f101"/>
              <a:gd name="f328" fmla="*/ f232 1 f102"/>
              <a:gd name="f329" fmla="*/ f233 1 f101"/>
              <a:gd name="f330" fmla="*/ f234 1 f102"/>
              <a:gd name="f331" fmla="*/ f235 1 f101"/>
              <a:gd name="f332" fmla="*/ f236 1 f102"/>
              <a:gd name="f333" fmla="*/ f237 1 f101"/>
              <a:gd name="f334" fmla="*/ f238 1 f102"/>
              <a:gd name="f335" fmla="*/ f239 1 f101"/>
              <a:gd name="f336" fmla="*/ f240 1 f102"/>
              <a:gd name="f337" fmla="*/ f241 1 f101"/>
              <a:gd name="f338" fmla="*/ f242 1 f101"/>
              <a:gd name="f339" fmla="*/ f243 1 f102"/>
              <a:gd name="f340" fmla="*/ f244 1 f101"/>
              <a:gd name="f341" fmla="*/ f245 1 f101"/>
              <a:gd name="f342" fmla="*/ f246 1 f101"/>
              <a:gd name="f343" fmla="*/ f247 1 f102"/>
              <a:gd name="f344" fmla="*/ f248 1 f101"/>
              <a:gd name="f345" fmla="*/ f249 1 f101"/>
              <a:gd name="f346" fmla="*/ f250 1 f102"/>
              <a:gd name="f347" fmla="*/ f251 1 f101"/>
              <a:gd name="f348" fmla="*/ f252 1 f102"/>
              <a:gd name="f349" fmla="*/ f253 1 f101"/>
              <a:gd name="f350" fmla="*/ f254 1 f102"/>
              <a:gd name="f351" fmla="*/ f255 1 f101"/>
              <a:gd name="f352" fmla="*/ f256 1 f102"/>
              <a:gd name="f353" fmla="*/ f257 1 f101"/>
              <a:gd name="f354" fmla="*/ f258 1 f102"/>
              <a:gd name="f355" fmla="*/ f259 1 f101"/>
              <a:gd name="f356" fmla="*/ f260 1 f102"/>
              <a:gd name="f357" fmla="*/ f261 1 f101"/>
              <a:gd name="f358" fmla="*/ f262 1 f102"/>
              <a:gd name="f359" fmla="*/ f263 1 f101"/>
              <a:gd name="f360" fmla="*/ f264 1 f102"/>
              <a:gd name="f361" fmla="*/ f265 1 f101"/>
              <a:gd name="f362" fmla="*/ f266 1 f102"/>
              <a:gd name="f363" fmla="*/ f267 1 f101"/>
              <a:gd name="f364" fmla="*/ f268 1 f102"/>
              <a:gd name="f365" fmla="*/ f269 1 f101"/>
              <a:gd name="f366" fmla="*/ f270 1 f101"/>
              <a:gd name="f367" fmla="*/ f271 1 f102"/>
              <a:gd name="f368" fmla="*/ f272 1 f101"/>
              <a:gd name="f369" fmla="*/ f273 1 f102"/>
              <a:gd name="f370" fmla="*/ f274 1 f101"/>
              <a:gd name="f371" fmla="*/ f275 1 f102"/>
              <a:gd name="f372" fmla="*/ f276 1 f101"/>
              <a:gd name="f373" fmla="*/ f277 1 f102"/>
              <a:gd name="f374" fmla="*/ f278 1 f101"/>
              <a:gd name="f375" fmla="*/ f279 1 f102"/>
              <a:gd name="f376" fmla="*/ f280 1 f101"/>
              <a:gd name="f377" fmla="*/ f281 1 f102"/>
              <a:gd name="f378" fmla="*/ f282 1 f102"/>
              <a:gd name="f379" fmla="*/ f283 1 f101"/>
              <a:gd name="f380" fmla="*/ f284 1 f102"/>
              <a:gd name="f381" fmla="*/ f285 1 f101"/>
              <a:gd name="f382" fmla="*/ f286 f96 1"/>
              <a:gd name="f383" fmla="*/ f287 f96 1"/>
              <a:gd name="f384" fmla="*/ f289 f97 1"/>
              <a:gd name="f385" fmla="*/ f288 f97 1"/>
              <a:gd name="f386" fmla="*/ f291 f96 1"/>
              <a:gd name="f387" fmla="*/ f292 f97 1"/>
              <a:gd name="f388" fmla="*/ f293 f96 1"/>
              <a:gd name="f389" fmla="*/ f294 f97 1"/>
              <a:gd name="f390" fmla="*/ f295 f96 1"/>
              <a:gd name="f391" fmla="*/ f296 f97 1"/>
              <a:gd name="f392" fmla="*/ f297 f96 1"/>
              <a:gd name="f393" fmla="*/ f298 f97 1"/>
              <a:gd name="f394" fmla="*/ f299 f96 1"/>
              <a:gd name="f395" fmla="*/ f300 f97 1"/>
              <a:gd name="f396" fmla="*/ f301 f96 1"/>
              <a:gd name="f397" fmla="*/ f302 f97 1"/>
              <a:gd name="f398" fmla="*/ f303 f96 1"/>
              <a:gd name="f399" fmla="*/ f304 f97 1"/>
              <a:gd name="f400" fmla="*/ f305 f96 1"/>
              <a:gd name="f401" fmla="*/ f306 f97 1"/>
              <a:gd name="f402" fmla="*/ f307 f96 1"/>
              <a:gd name="f403" fmla="*/ f308 f97 1"/>
              <a:gd name="f404" fmla="*/ f309 f96 1"/>
              <a:gd name="f405" fmla="*/ f310 f97 1"/>
              <a:gd name="f406" fmla="*/ f311 f96 1"/>
              <a:gd name="f407" fmla="*/ f312 f97 1"/>
              <a:gd name="f408" fmla="*/ f313 f96 1"/>
              <a:gd name="f409" fmla="*/ f314 f97 1"/>
              <a:gd name="f410" fmla="*/ f315 f96 1"/>
              <a:gd name="f411" fmla="*/ f316 f97 1"/>
              <a:gd name="f412" fmla="*/ f317 f96 1"/>
              <a:gd name="f413" fmla="*/ f318 f97 1"/>
              <a:gd name="f414" fmla="*/ f319 f96 1"/>
              <a:gd name="f415" fmla="*/ f320 f97 1"/>
              <a:gd name="f416" fmla="*/ f321 f96 1"/>
              <a:gd name="f417" fmla="*/ f322 f97 1"/>
              <a:gd name="f418" fmla="*/ f323 f96 1"/>
              <a:gd name="f419" fmla="*/ f324 f97 1"/>
              <a:gd name="f420" fmla="*/ f325 f96 1"/>
              <a:gd name="f421" fmla="*/ f326 f97 1"/>
              <a:gd name="f422" fmla="*/ f327 f96 1"/>
              <a:gd name="f423" fmla="*/ f328 f97 1"/>
              <a:gd name="f424" fmla="*/ f329 f96 1"/>
              <a:gd name="f425" fmla="*/ f330 f97 1"/>
              <a:gd name="f426" fmla="*/ f331 f96 1"/>
              <a:gd name="f427" fmla="*/ f332 f97 1"/>
              <a:gd name="f428" fmla="*/ f333 f96 1"/>
              <a:gd name="f429" fmla="*/ f334 f97 1"/>
              <a:gd name="f430" fmla="*/ f335 f96 1"/>
              <a:gd name="f431" fmla="*/ f336 f97 1"/>
              <a:gd name="f432" fmla="*/ f337 f96 1"/>
              <a:gd name="f433" fmla="*/ f338 f96 1"/>
              <a:gd name="f434" fmla="*/ f339 f97 1"/>
              <a:gd name="f435" fmla="*/ f340 f96 1"/>
              <a:gd name="f436" fmla="*/ f341 f96 1"/>
              <a:gd name="f437" fmla="*/ f342 f96 1"/>
              <a:gd name="f438" fmla="*/ f343 f97 1"/>
              <a:gd name="f439" fmla="*/ f344 f96 1"/>
              <a:gd name="f440" fmla="*/ f345 f96 1"/>
              <a:gd name="f441" fmla="*/ f346 f97 1"/>
              <a:gd name="f442" fmla="*/ f347 f96 1"/>
              <a:gd name="f443" fmla="*/ f348 f97 1"/>
              <a:gd name="f444" fmla="*/ f349 f96 1"/>
              <a:gd name="f445" fmla="*/ f350 f97 1"/>
              <a:gd name="f446" fmla="*/ f351 f96 1"/>
              <a:gd name="f447" fmla="*/ f352 f97 1"/>
              <a:gd name="f448" fmla="*/ f353 f96 1"/>
              <a:gd name="f449" fmla="*/ f354 f97 1"/>
              <a:gd name="f450" fmla="*/ f355 f96 1"/>
              <a:gd name="f451" fmla="*/ f356 f97 1"/>
              <a:gd name="f452" fmla="*/ f357 f96 1"/>
              <a:gd name="f453" fmla="*/ f358 f97 1"/>
              <a:gd name="f454" fmla="*/ f359 f96 1"/>
              <a:gd name="f455" fmla="*/ f360 f97 1"/>
              <a:gd name="f456" fmla="*/ f361 f96 1"/>
              <a:gd name="f457" fmla="*/ f362 f97 1"/>
              <a:gd name="f458" fmla="*/ f363 f96 1"/>
              <a:gd name="f459" fmla="*/ f364 f97 1"/>
              <a:gd name="f460" fmla="*/ f365 f96 1"/>
              <a:gd name="f461" fmla="*/ f366 f96 1"/>
              <a:gd name="f462" fmla="*/ f367 f97 1"/>
              <a:gd name="f463" fmla="*/ f368 f96 1"/>
              <a:gd name="f464" fmla="*/ f369 f97 1"/>
              <a:gd name="f465" fmla="*/ f370 f96 1"/>
              <a:gd name="f466" fmla="*/ f371 f97 1"/>
              <a:gd name="f467" fmla="*/ f372 f96 1"/>
              <a:gd name="f468" fmla="*/ f373 f97 1"/>
              <a:gd name="f469" fmla="*/ f374 f96 1"/>
              <a:gd name="f470" fmla="*/ f375 f97 1"/>
              <a:gd name="f471" fmla="*/ f376 f96 1"/>
              <a:gd name="f472" fmla="*/ f377 f97 1"/>
              <a:gd name="f473" fmla="*/ f378 f97 1"/>
              <a:gd name="f474" fmla="*/ f379 f96 1"/>
              <a:gd name="f475" fmla="*/ f380 f97 1"/>
              <a:gd name="f476" fmla="*/ f381 f96 1"/>
            </a:gdLst>
            <a:ahLst/>
            <a:cxnLst>
              <a:cxn ang="3cd4">
                <a:pos x="hc" y="t"/>
              </a:cxn>
              <a:cxn ang="0">
                <a:pos x="r" y="vc"/>
              </a:cxn>
              <a:cxn ang="cd4">
                <a:pos x="hc" y="b"/>
              </a:cxn>
              <a:cxn ang="cd2">
                <a:pos x="l" y="vc"/>
              </a:cxn>
              <a:cxn ang="f290">
                <a:pos x="f386" y="f387"/>
              </a:cxn>
              <a:cxn ang="f290">
                <a:pos x="f388" y="f389"/>
              </a:cxn>
              <a:cxn ang="f290">
                <a:pos x="f390" y="f391"/>
              </a:cxn>
              <a:cxn ang="f290">
                <a:pos x="f392" y="f393"/>
              </a:cxn>
              <a:cxn ang="f290">
                <a:pos x="f394" y="f395"/>
              </a:cxn>
              <a:cxn ang="f290">
                <a:pos x="f396" y="f397"/>
              </a:cxn>
              <a:cxn ang="f290">
                <a:pos x="f398" y="f399"/>
              </a:cxn>
              <a:cxn ang="f290">
                <a:pos x="f400" y="f401"/>
              </a:cxn>
              <a:cxn ang="f290">
                <a:pos x="f402" y="f403"/>
              </a:cxn>
              <a:cxn ang="f290">
                <a:pos x="f404" y="f405"/>
              </a:cxn>
              <a:cxn ang="f290">
                <a:pos x="f406" y="f407"/>
              </a:cxn>
              <a:cxn ang="f290">
                <a:pos x="f408" y="f409"/>
              </a:cxn>
              <a:cxn ang="f290">
                <a:pos x="f410" y="f411"/>
              </a:cxn>
              <a:cxn ang="f290">
                <a:pos x="f412" y="f413"/>
              </a:cxn>
              <a:cxn ang="f290">
                <a:pos x="f414" y="f415"/>
              </a:cxn>
              <a:cxn ang="f290">
                <a:pos x="f416" y="f417"/>
              </a:cxn>
              <a:cxn ang="f290">
                <a:pos x="f418" y="f419"/>
              </a:cxn>
              <a:cxn ang="f290">
                <a:pos x="f420" y="f421"/>
              </a:cxn>
              <a:cxn ang="f290">
                <a:pos x="f422" y="f423"/>
              </a:cxn>
              <a:cxn ang="f290">
                <a:pos x="f424" y="f425"/>
              </a:cxn>
              <a:cxn ang="f290">
                <a:pos x="f426" y="f427"/>
              </a:cxn>
              <a:cxn ang="f290">
                <a:pos x="f428" y="f429"/>
              </a:cxn>
              <a:cxn ang="f290">
                <a:pos x="f430" y="f431"/>
              </a:cxn>
              <a:cxn ang="f290">
                <a:pos x="f432" y="f431"/>
              </a:cxn>
              <a:cxn ang="f290">
                <a:pos x="f433" y="f434"/>
              </a:cxn>
              <a:cxn ang="f290">
                <a:pos x="f435" y="f431"/>
              </a:cxn>
              <a:cxn ang="f290">
                <a:pos x="f436" y="f429"/>
              </a:cxn>
              <a:cxn ang="f290">
                <a:pos x="f437" y="f438"/>
              </a:cxn>
              <a:cxn ang="f290">
                <a:pos x="f439" y="f425"/>
              </a:cxn>
              <a:cxn ang="f290">
                <a:pos x="f440" y="f441"/>
              </a:cxn>
              <a:cxn ang="f290">
                <a:pos x="f442" y="f443"/>
              </a:cxn>
              <a:cxn ang="f290">
                <a:pos x="f444" y="f445"/>
              </a:cxn>
              <a:cxn ang="f290">
                <a:pos x="f446" y="f447"/>
              </a:cxn>
              <a:cxn ang="f290">
                <a:pos x="f448" y="f449"/>
              </a:cxn>
              <a:cxn ang="f290">
                <a:pos x="f450" y="f451"/>
              </a:cxn>
              <a:cxn ang="f290">
                <a:pos x="f452" y="f453"/>
              </a:cxn>
              <a:cxn ang="f290">
                <a:pos x="f454" y="f455"/>
              </a:cxn>
              <a:cxn ang="f290">
                <a:pos x="f456" y="f457"/>
              </a:cxn>
              <a:cxn ang="f290">
                <a:pos x="f458" y="f459"/>
              </a:cxn>
              <a:cxn ang="f290">
                <a:pos x="f460" y="f405"/>
              </a:cxn>
              <a:cxn ang="f290">
                <a:pos x="f461" y="f462"/>
              </a:cxn>
              <a:cxn ang="f290">
                <a:pos x="f463" y="f464"/>
              </a:cxn>
              <a:cxn ang="f290">
                <a:pos x="f465" y="f466"/>
              </a:cxn>
              <a:cxn ang="f290">
                <a:pos x="f467" y="f468"/>
              </a:cxn>
              <a:cxn ang="f290">
                <a:pos x="f469" y="f470"/>
              </a:cxn>
              <a:cxn ang="f290">
                <a:pos x="f471" y="f472"/>
              </a:cxn>
              <a:cxn ang="f290">
                <a:pos x="f471" y="f473"/>
              </a:cxn>
              <a:cxn ang="f290">
                <a:pos x="f474" y="f473"/>
              </a:cxn>
              <a:cxn ang="f290">
                <a:pos x="f474" y="f475"/>
              </a:cxn>
              <a:cxn ang="f290">
                <a:pos x="f471" y="f475"/>
              </a:cxn>
              <a:cxn ang="f290">
                <a:pos x="f476" y="f475"/>
              </a:cxn>
              <a:cxn ang="f290">
                <a:pos x="f476" y="f473"/>
              </a:cxn>
              <a:cxn ang="f290">
                <a:pos x="f386" y="f473"/>
              </a:cxn>
            </a:cxnLst>
            <a:rect l="f382" t="f385" r="f383" b="f384"/>
            <a:pathLst>
              <a:path w="12192000" h="2802467">
                <a:moveTo>
                  <a:pt x="f8" y="f5"/>
                </a:moveTo>
                <a:lnTo>
                  <a:pt x="f9" y="f10"/>
                </a:lnTo>
                <a:lnTo>
                  <a:pt x="f11" y="f12"/>
                </a:lnTo>
                <a:lnTo>
                  <a:pt x="f13" y="f14"/>
                </a:lnTo>
                <a:lnTo>
                  <a:pt x="f15" y="f16"/>
                </a:lnTo>
                <a:lnTo>
                  <a:pt x="f17" y="f18"/>
                </a:lnTo>
                <a:lnTo>
                  <a:pt x="f19" y="f20"/>
                </a:lnTo>
                <a:lnTo>
                  <a:pt x="f21" y="f22"/>
                </a:lnTo>
                <a:lnTo>
                  <a:pt x="f23" y="f24"/>
                </a:lnTo>
                <a:lnTo>
                  <a:pt x="f25" y="f26"/>
                </a:lnTo>
                <a:lnTo>
                  <a:pt x="f27" y="f28"/>
                </a:lnTo>
                <a:lnTo>
                  <a:pt x="f29" y="f30"/>
                </a:lnTo>
                <a:lnTo>
                  <a:pt x="f31" y="f32"/>
                </a:lnTo>
                <a:lnTo>
                  <a:pt x="f33" y="f34"/>
                </a:lnTo>
                <a:lnTo>
                  <a:pt x="f35" y="f36"/>
                </a:lnTo>
                <a:lnTo>
                  <a:pt x="f37" y="f38"/>
                </a:lnTo>
                <a:lnTo>
                  <a:pt x="f39" y="f40"/>
                </a:lnTo>
                <a:lnTo>
                  <a:pt x="f41" y="f42"/>
                </a:lnTo>
                <a:lnTo>
                  <a:pt x="f43" y="f44"/>
                </a:lnTo>
                <a:lnTo>
                  <a:pt x="f45" y="f46"/>
                </a:lnTo>
                <a:lnTo>
                  <a:pt x="f47" y="f48"/>
                </a:lnTo>
                <a:lnTo>
                  <a:pt x="f49" y="f50"/>
                </a:lnTo>
                <a:lnTo>
                  <a:pt x="f51" y="f52"/>
                </a:lnTo>
                <a:lnTo>
                  <a:pt x="f53" y="f52"/>
                </a:lnTo>
                <a:lnTo>
                  <a:pt x="f54" y="f55"/>
                </a:lnTo>
                <a:lnTo>
                  <a:pt x="f56" y="f52"/>
                </a:lnTo>
                <a:lnTo>
                  <a:pt x="f57" y="f50"/>
                </a:lnTo>
                <a:lnTo>
                  <a:pt x="f58" y="f59"/>
                </a:lnTo>
                <a:lnTo>
                  <a:pt x="f60" y="f46"/>
                </a:lnTo>
                <a:lnTo>
                  <a:pt x="f61" y="f62"/>
                </a:lnTo>
                <a:lnTo>
                  <a:pt x="f63" y="f64"/>
                </a:lnTo>
                <a:lnTo>
                  <a:pt x="f65" y="f66"/>
                </a:lnTo>
                <a:lnTo>
                  <a:pt x="f67" y="f68"/>
                </a:lnTo>
                <a:lnTo>
                  <a:pt x="f69" y="f70"/>
                </a:lnTo>
                <a:lnTo>
                  <a:pt x="f71" y="f72"/>
                </a:lnTo>
                <a:lnTo>
                  <a:pt x="f73" y="f74"/>
                </a:lnTo>
                <a:lnTo>
                  <a:pt x="f75" y="f76"/>
                </a:lnTo>
                <a:lnTo>
                  <a:pt x="f77" y="f78"/>
                </a:lnTo>
                <a:lnTo>
                  <a:pt x="f79" y="f80"/>
                </a:lnTo>
                <a:lnTo>
                  <a:pt x="f81" y="f26"/>
                </a:lnTo>
                <a:lnTo>
                  <a:pt x="f82" y="f83"/>
                </a:lnTo>
                <a:lnTo>
                  <a:pt x="f84" y="f85"/>
                </a:lnTo>
                <a:lnTo>
                  <a:pt x="f86" y="f87"/>
                </a:lnTo>
                <a:lnTo>
                  <a:pt x="f88" y="f89"/>
                </a:lnTo>
                <a:lnTo>
                  <a:pt x="f90" y="f91"/>
                </a:lnTo>
                <a:lnTo>
                  <a:pt x="f92" y="f93"/>
                </a:lnTo>
                <a:lnTo>
                  <a:pt x="f92" y="f94"/>
                </a:lnTo>
                <a:lnTo>
                  <a:pt x="f6" y="f94"/>
                </a:lnTo>
                <a:lnTo>
                  <a:pt x="f6" y="f7"/>
                </a:lnTo>
                <a:lnTo>
                  <a:pt x="f92" y="f7"/>
                </a:lnTo>
                <a:lnTo>
                  <a:pt x="f5" y="f7"/>
                </a:lnTo>
                <a:lnTo>
                  <a:pt x="f5" y="f94"/>
                </a:lnTo>
                <a:lnTo>
                  <a:pt x="f8" y="f94"/>
                </a:lnTo>
                <a:close/>
              </a:path>
            </a:pathLst>
          </a:custGeom>
          <a:blipFill>
            <a:blip r:embed="rId3">
              <a:alphaModFix/>
            </a:blip>
            <a:stretch>
              <a:fillRect/>
            </a:stretch>
          </a:blip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entury Gothic"/>
            </a:endParaRPr>
          </a:p>
        </p:txBody>
      </p:sp>
      <p:sp>
        <p:nvSpPr>
          <p:cNvPr id="7" name="Title 1">
            <a:extLst>
              <a:ext uri="{FF2B5EF4-FFF2-40B4-BE49-F238E27FC236}">
                <a16:creationId xmlns:a16="http://schemas.microsoft.com/office/drawing/2014/main" xmlns="" id="{F71F6E73-9611-4C53-826E-A2FDCE23D5A2}"/>
              </a:ext>
            </a:extLst>
          </p:cNvPr>
          <p:cNvSpPr txBox="1">
            <a:spLocks noGrp="1"/>
          </p:cNvSpPr>
          <p:nvPr>
            <p:ph type="ctrTitle"/>
          </p:nvPr>
        </p:nvSpPr>
        <p:spPr>
          <a:xfrm>
            <a:off x="755449" y="5022753"/>
            <a:ext cx="9149349" cy="868021"/>
          </a:xfrm>
        </p:spPr>
        <p:txBody>
          <a:bodyPr/>
          <a:lstStyle/>
          <a:p>
            <a:pPr lvl="0"/>
            <a:r>
              <a:rPr lang="en-GB" sz="8000"/>
              <a:t>EXAM TIPS</a:t>
            </a:r>
          </a:p>
        </p:txBody>
      </p:sp>
      <p:pic>
        <p:nvPicPr>
          <p:cNvPr id="8" name="Picture 4">
            <a:extLst>
              <a:ext uri="{FF2B5EF4-FFF2-40B4-BE49-F238E27FC236}">
                <a16:creationId xmlns:a16="http://schemas.microsoft.com/office/drawing/2014/main" xmlns="" id="{99BA9E2F-1A58-4CFA-B9A6-99E774555D21}"/>
              </a:ext>
            </a:extLst>
          </p:cNvPr>
          <p:cNvPicPr>
            <a:picLocks noChangeAspect="1"/>
          </p:cNvPicPr>
          <p:nvPr/>
        </p:nvPicPr>
        <p:blipFill>
          <a:blip r:embed="rId4"/>
          <a:srcRect l="10948" r="10249" b="2975"/>
          <a:stretch>
            <a:fillRect/>
          </a:stretch>
        </p:blipFill>
        <p:spPr>
          <a:xfrm>
            <a:off x="10084506" y="4357161"/>
            <a:ext cx="1741730" cy="2462927"/>
          </a:xfrm>
          <a:prstGeom prst="rect">
            <a:avLst/>
          </a:prstGeom>
          <a:noFill/>
          <a:ln cap="flat">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5">
    <p:bg>
      <p:bgPr>
        <a:solidFill>
          <a:srgbClr val="FFFFFF"/>
        </a:solidFill>
        <a:effectLst/>
      </p:bgPr>
    </p:bg>
    <p:spTree>
      <p:nvGrpSpPr>
        <p:cNvPr id="1" name=""/>
        <p:cNvGrpSpPr/>
        <p:nvPr/>
      </p:nvGrpSpPr>
      <p:grpSpPr>
        <a:xfrm>
          <a:off x="0" y="0"/>
          <a:ext cx="0" cy="0"/>
          <a:chOff x="0" y="0"/>
          <a:chExt cx="0" cy="0"/>
        </a:xfrm>
      </p:grpSpPr>
      <p:sp>
        <p:nvSpPr>
          <p:cNvPr id="2" name="Rectangle 8">
            <a:extLst>
              <a:ext uri="{FF2B5EF4-FFF2-40B4-BE49-F238E27FC236}">
                <a16:creationId xmlns:a16="http://schemas.microsoft.com/office/drawing/2014/main" xmlns="" id="{D9565C31-D011-4754-A486-1C7CED8CF021}"/>
              </a:ext>
            </a:extLst>
          </p:cNvPr>
          <p:cNvSpPr>
            <a:spLocks noMove="1" noResize="1"/>
          </p:cNvSpPr>
          <p:nvPr/>
        </p:nvSpPr>
        <p:spPr>
          <a:xfrm>
            <a:off x="0" y="-9"/>
            <a:ext cx="12191695" cy="4730739"/>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0" cap="none" spc="0" baseline="0">
                <a:solidFill>
                  <a:srgbClr val="FFFFFF"/>
                </a:solidFill>
                <a:uFillTx/>
                <a:latin typeface="Century Gothic"/>
              </a:rPr>
              <a:t>Lack of preparation! </a:t>
            </a:r>
          </a:p>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0" cap="none" spc="0" baseline="0">
                <a:solidFill>
                  <a:srgbClr val="FFFFFF"/>
                </a:solidFill>
                <a:uFillTx/>
                <a:latin typeface="Century Gothic"/>
              </a:rPr>
              <a:t>•</a:t>
            </a:r>
          </a:p>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0" cap="none" spc="0" baseline="0">
                <a:solidFill>
                  <a:srgbClr val="FFFFFF"/>
                </a:solidFill>
                <a:uFillTx/>
                <a:latin typeface="Century Gothic"/>
              </a:rPr>
              <a:t>Past experiences of blanking out or performing </a:t>
            </a:r>
          </a:p>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0" cap="none" spc="0" baseline="0">
                <a:solidFill>
                  <a:srgbClr val="FFFFFF"/>
                </a:solidFill>
                <a:uFillTx/>
                <a:latin typeface="Century Gothic"/>
              </a:rPr>
              <a:t> badly on exams. </a:t>
            </a:r>
          </a:p>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0" cap="none" spc="0" baseline="0">
                <a:solidFill>
                  <a:srgbClr val="FFFFFF"/>
                </a:solidFill>
                <a:uFillTx/>
                <a:latin typeface="Century Gothic"/>
              </a:rPr>
              <a:t>•</a:t>
            </a:r>
          </a:p>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0" cap="none" spc="0" baseline="0">
                <a:solidFill>
                  <a:srgbClr val="FFFFFF"/>
                </a:solidFill>
                <a:uFillTx/>
                <a:latin typeface="Century Gothic"/>
              </a:rPr>
              <a:t>Focusing too much on the outcome. </a:t>
            </a:r>
          </a:p>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0" cap="none" spc="0" baseline="0">
                <a:solidFill>
                  <a:srgbClr val="FFFFFF"/>
                </a:solidFill>
                <a:uFillTx/>
                <a:latin typeface="Century Gothic"/>
              </a:rPr>
              <a:t>•</a:t>
            </a:r>
          </a:p>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0" cap="none" spc="0" baseline="0">
                <a:solidFill>
                  <a:srgbClr val="FFFFFF"/>
                </a:solidFill>
                <a:uFillTx/>
                <a:latin typeface="Century Gothic"/>
              </a:rPr>
              <a:t>Focusing too much on how other classmates and </a:t>
            </a:r>
          </a:p>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0" cap="none" spc="0" baseline="0">
                <a:solidFill>
                  <a:srgbClr val="FFFFFF"/>
                </a:solidFill>
                <a:uFillTx/>
                <a:latin typeface="Century Gothic"/>
              </a:rPr>
              <a:t>friends are doing. </a:t>
            </a:r>
          </a:p>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0" cap="none" spc="0" baseline="0">
                <a:solidFill>
                  <a:srgbClr val="FFFFFF"/>
                </a:solidFill>
                <a:uFillTx/>
                <a:latin typeface="Century Gothic"/>
              </a:rPr>
              <a:t>•</a:t>
            </a:r>
          </a:p>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0" cap="none" spc="0" baseline="0">
                <a:solidFill>
                  <a:srgbClr val="FFFFFF"/>
                </a:solidFill>
                <a:uFillTx/>
                <a:latin typeface="Century Gothic"/>
              </a:rPr>
              <a:t>Issues outside of school distracting you from </a:t>
            </a:r>
          </a:p>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0" cap="none" spc="0" baseline="0">
                <a:solidFill>
                  <a:srgbClr val="FFFFFF"/>
                </a:solidFill>
                <a:uFillTx/>
                <a:latin typeface="Century Gothic"/>
              </a:rPr>
              <a:t>studying for or concentrating on exam. </a:t>
            </a:r>
          </a:p>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0" cap="none" spc="0" baseline="0">
                <a:solidFill>
                  <a:srgbClr val="FFFFFF"/>
                </a:solidFill>
                <a:uFillTx/>
                <a:latin typeface="Century Gothic"/>
              </a:rPr>
              <a:t>What causes test anxiety? </a:t>
            </a:r>
          </a:p>
        </p:txBody>
      </p:sp>
      <p:pic>
        <p:nvPicPr>
          <p:cNvPr id="3" name="Picture 3">
            <a:extLst>
              <a:ext uri="{FF2B5EF4-FFF2-40B4-BE49-F238E27FC236}">
                <a16:creationId xmlns:a16="http://schemas.microsoft.com/office/drawing/2014/main" xmlns="" id="{2B8FE151-1959-4EEE-A50D-710C6BABBD1D}"/>
              </a:ext>
            </a:extLst>
          </p:cNvPr>
          <p:cNvPicPr>
            <a:picLocks noChangeAspect="1"/>
          </p:cNvPicPr>
          <p:nvPr/>
        </p:nvPicPr>
        <p:blipFill>
          <a:blip r:embed="rId3"/>
          <a:stretch>
            <a:fillRect/>
          </a:stretch>
        </p:blipFill>
        <p:spPr>
          <a:xfrm>
            <a:off x="635462" y="640080"/>
            <a:ext cx="4271820" cy="2167950"/>
          </a:xfrm>
          <a:prstGeom prst="rect">
            <a:avLst/>
          </a:prstGeom>
          <a:noFill/>
          <a:ln cap="flat">
            <a:noFill/>
          </a:ln>
        </p:spPr>
      </p:pic>
      <p:sp>
        <p:nvSpPr>
          <p:cNvPr id="4" name="Rectangle 10">
            <a:extLst>
              <a:ext uri="{FF2B5EF4-FFF2-40B4-BE49-F238E27FC236}">
                <a16:creationId xmlns:a16="http://schemas.microsoft.com/office/drawing/2014/main" xmlns="" id="{A1D13CBF-827A-4E1E-BB23-23E6973CEF1D}"/>
              </a:ext>
            </a:extLst>
          </p:cNvPr>
          <p:cNvSpPr>
            <a:spLocks noMove="1" noResize="1"/>
          </p:cNvSpPr>
          <p:nvPr/>
        </p:nvSpPr>
        <p:spPr>
          <a:xfrm>
            <a:off x="10437811" y="0"/>
            <a:ext cx="685800" cy="1143000"/>
          </a:xfrm>
          <a:prstGeom prst="rect">
            <a:avLst/>
          </a:prstGeom>
          <a:solidFill>
            <a:srgbClr val="B01513"/>
          </a:solidFill>
          <a:ln cap="flat">
            <a:noFill/>
            <a:prstDash val="solid"/>
          </a:ln>
          <a:effectLst>
            <a:outerShdw dist="25402" dir="5400000" algn="tl">
              <a:srgbClr val="000000">
                <a:alpha val="45000"/>
              </a:srgbClr>
            </a:outerShdw>
          </a:effectLst>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5" name="Freeform 16">
            <a:extLst>
              <a:ext uri="{FF2B5EF4-FFF2-40B4-BE49-F238E27FC236}">
                <a16:creationId xmlns:a16="http://schemas.microsoft.com/office/drawing/2014/main" xmlns="" id="{C750DFC2-5507-426B-AE57-DB24663DBF9F}"/>
              </a:ext>
            </a:extLst>
          </p:cNvPr>
          <p:cNvSpPr>
            <a:spLocks noMove="1" noResize="1"/>
          </p:cNvSpPr>
          <p:nvPr/>
        </p:nvSpPr>
        <p:spPr>
          <a:xfrm>
            <a:off x="8719937" y="3280007"/>
            <a:ext cx="3472059" cy="825931"/>
          </a:xfrm>
          <a:custGeom>
            <a:avLst/>
            <a:gdLst>
              <a:gd name="f0" fmla="val 10800000"/>
              <a:gd name="f1" fmla="val 5400000"/>
              <a:gd name="f2" fmla="val 180"/>
              <a:gd name="f3" fmla="val w"/>
              <a:gd name="f4" fmla="val h"/>
              <a:gd name="f5" fmla="val 0"/>
              <a:gd name="f6" fmla="val 3472060"/>
              <a:gd name="f7" fmla="val 825932"/>
              <a:gd name="f8" fmla="val 3470310"/>
              <a:gd name="f9" fmla="val 12850"/>
              <a:gd name="f10" fmla="val 480529"/>
              <a:gd name="f11" fmla="val 3363699"/>
              <a:gd name="f12" fmla="val 498471"/>
              <a:gd name="f13" fmla="val 2435623"/>
              <a:gd name="f14" fmla="val 645518"/>
              <a:gd name="f15" fmla="val 603076"/>
              <a:gd name="f16" fmla="val 844866"/>
              <a:gd name="f17" fmla="val 42060"/>
              <a:gd name="f18" fmla="val 824486"/>
              <a:gd name="f19" fmla="val 28151"/>
              <a:gd name="f20" fmla="val 802425"/>
              <a:gd name="f21" fmla="val 13909"/>
              <a:gd name="f22" fmla="val 780513"/>
              <a:gd name="f23" fmla="val 758452"/>
              <a:gd name="f24" fmla="val 188014"/>
              <a:gd name="f25" fmla="val 735602"/>
              <a:gd name="f26" fmla="val 284087"/>
              <a:gd name="f27" fmla="val 722590"/>
              <a:gd name="f28" fmla="val 382288"/>
              <a:gd name="f29" fmla="val 709392"/>
              <a:gd name="f30" fmla="val 481858"/>
              <a:gd name="f31" fmla="val 695774"/>
              <a:gd name="f32" fmla="val 581897"/>
              <a:gd name="f33" fmla="val 680711"/>
              <a:gd name="f34" fmla="val 683670"/>
              <a:gd name="f35" fmla="val 665256"/>
              <a:gd name="f36" fmla="val 787206"/>
              <a:gd name="f37" fmla="val 649587"/>
              <a:gd name="f38" fmla="val 892019"/>
              <a:gd name="f39" fmla="val 632968"/>
              <a:gd name="f40" fmla="val 997620"/>
              <a:gd name="f41" fmla="val 614667"/>
              <a:gd name="f42" fmla="val 1104727"/>
              <a:gd name="f43" fmla="val 596741"/>
              <a:gd name="f44" fmla="val 1212669"/>
              <a:gd name="f45" fmla="val 577397"/>
              <a:gd name="f46" fmla="val 1321506"/>
              <a:gd name="f47" fmla="val 556988"/>
              <a:gd name="f48" fmla="val 1430709"/>
              <a:gd name="f49" fmla="val 536607"/>
              <a:gd name="f50" fmla="val 1541050"/>
              <a:gd name="f51" fmla="val 514481"/>
              <a:gd name="f52" fmla="val 1652805"/>
              <a:gd name="f53" fmla="val 492202"/>
              <a:gd name="f54" fmla="val 1763708"/>
              <a:gd name="f55" fmla="val 469161"/>
              <a:gd name="f56" fmla="val 1875795"/>
              <a:gd name="f57" fmla="val 444641"/>
              <a:gd name="f58" fmla="val 1989128"/>
              <a:gd name="f59" fmla="val 418995"/>
              <a:gd name="f60" fmla="val 2102476"/>
              <a:gd name="f61" fmla="val 393438"/>
              <a:gd name="f62" fmla="val 2215549"/>
              <a:gd name="f63" fmla="val 366291"/>
              <a:gd name="f64" fmla="val 2330490"/>
              <a:gd name="f65" fmla="val 337455"/>
              <a:gd name="f66" fmla="val 2443333"/>
              <a:gd name="f67" fmla="val 308983"/>
              <a:gd name="f68" fmla="val 2558014"/>
              <a:gd name="f69" fmla="val 278646"/>
              <a:gd name="f70" fmla="val 2673621"/>
              <a:gd name="f71" fmla="val 247421"/>
              <a:gd name="f72" fmla="val 2787008"/>
              <a:gd name="f73" fmla="val 215853"/>
              <a:gd name="f74" fmla="val 2901442"/>
              <a:gd name="f75" fmla="val 182011"/>
              <a:gd name="f76" fmla="val 3015722"/>
              <a:gd name="f77" fmla="val 147286"/>
              <a:gd name="f78" fmla="val 3130018"/>
              <a:gd name="f79" fmla="val 112649"/>
              <a:gd name="f80" fmla="val 3243551"/>
              <a:gd name="f81" fmla="val 75688"/>
              <a:gd name="f82" fmla="val 3356992"/>
              <a:gd name="f83" fmla="val 38197"/>
              <a:gd name="f84" fmla="+- 0 0 -90"/>
              <a:gd name="f85" fmla="*/ f3 1 3472060"/>
              <a:gd name="f86" fmla="*/ f4 1 825932"/>
              <a:gd name="f87" fmla="+- f7 0 f5"/>
              <a:gd name="f88" fmla="+- f6 0 f5"/>
              <a:gd name="f89" fmla="*/ f84 f0 1"/>
              <a:gd name="f90" fmla="*/ f88 1 3472060"/>
              <a:gd name="f91" fmla="*/ f87 1 825932"/>
              <a:gd name="f92" fmla="*/ 3470310 f88 1"/>
              <a:gd name="f93" fmla="*/ 0 f87 1"/>
              <a:gd name="f94" fmla="*/ 3472060 f88 1"/>
              <a:gd name="f95" fmla="*/ 12850 f87 1"/>
              <a:gd name="f96" fmla="*/ 480529 f87 1"/>
              <a:gd name="f97" fmla="*/ 3363699 f88 1"/>
              <a:gd name="f98" fmla="*/ 498471 f87 1"/>
              <a:gd name="f99" fmla="*/ 42060 f88 1"/>
              <a:gd name="f100" fmla="*/ 824486 f87 1"/>
              <a:gd name="f101" fmla="*/ 0 f88 1"/>
              <a:gd name="f102" fmla="*/ 758452 f87 1"/>
              <a:gd name="f103" fmla="*/ 188014 f88 1"/>
              <a:gd name="f104" fmla="*/ 735602 f87 1"/>
              <a:gd name="f105" fmla="*/ 284087 f88 1"/>
              <a:gd name="f106" fmla="*/ 722590 f87 1"/>
              <a:gd name="f107" fmla="*/ 382288 f88 1"/>
              <a:gd name="f108" fmla="*/ 709392 f87 1"/>
              <a:gd name="f109" fmla="*/ 481858 f88 1"/>
              <a:gd name="f110" fmla="*/ 695774 f87 1"/>
              <a:gd name="f111" fmla="*/ 581897 f88 1"/>
              <a:gd name="f112" fmla="*/ 680711 f87 1"/>
              <a:gd name="f113" fmla="*/ 683670 f88 1"/>
              <a:gd name="f114" fmla="*/ 665256 f87 1"/>
              <a:gd name="f115" fmla="*/ 787206 f88 1"/>
              <a:gd name="f116" fmla="*/ 649587 f87 1"/>
              <a:gd name="f117" fmla="*/ 892019 f88 1"/>
              <a:gd name="f118" fmla="*/ 632968 f87 1"/>
              <a:gd name="f119" fmla="*/ 997620 f88 1"/>
              <a:gd name="f120" fmla="*/ 614667 f87 1"/>
              <a:gd name="f121" fmla="*/ 1104727 f88 1"/>
              <a:gd name="f122" fmla="*/ 596741 f87 1"/>
              <a:gd name="f123" fmla="*/ 1212669 f88 1"/>
              <a:gd name="f124" fmla="*/ 577397 f87 1"/>
              <a:gd name="f125" fmla="*/ 1321506 f88 1"/>
              <a:gd name="f126" fmla="*/ 556988 f87 1"/>
              <a:gd name="f127" fmla="*/ 1430709 f88 1"/>
              <a:gd name="f128" fmla="*/ 536607 f87 1"/>
              <a:gd name="f129" fmla="*/ 1541050 f88 1"/>
              <a:gd name="f130" fmla="*/ 514481 f87 1"/>
              <a:gd name="f131" fmla="*/ 1652805 f88 1"/>
              <a:gd name="f132" fmla="*/ 492202 f87 1"/>
              <a:gd name="f133" fmla="*/ 1763708 f88 1"/>
              <a:gd name="f134" fmla="*/ 469161 f87 1"/>
              <a:gd name="f135" fmla="*/ 1875795 f88 1"/>
              <a:gd name="f136" fmla="*/ 444641 f87 1"/>
              <a:gd name="f137" fmla="*/ 1989128 f88 1"/>
              <a:gd name="f138" fmla="*/ 418995 f87 1"/>
              <a:gd name="f139" fmla="*/ 2102476 f88 1"/>
              <a:gd name="f140" fmla="*/ 393438 f87 1"/>
              <a:gd name="f141" fmla="*/ 2215549 f88 1"/>
              <a:gd name="f142" fmla="*/ 366291 f87 1"/>
              <a:gd name="f143" fmla="*/ 2330490 f88 1"/>
              <a:gd name="f144" fmla="*/ 337455 f87 1"/>
              <a:gd name="f145" fmla="*/ 2443333 f88 1"/>
              <a:gd name="f146" fmla="*/ 308983 f87 1"/>
              <a:gd name="f147" fmla="*/ 2558014 f88 1"/>
              <a:gd name="f148" fmla="*/ 278646 f87 1"/>
              <a:gd name="f149" fmla="*/ 2673621 f88 1"/>
              <a:gd name="f150" fmla="*/ 247421 f87 1"/>
              <a:gd name="f151" fmla="*/ 2787008 f88 1"/>
              <a:gd name="f152" fmla="*/ 215853 f87 1"/>
              <a:gd name="f153" fmla="*/ 2901442 f88 1"/>
              <a:gd name="f154" fmla="*/ 182011 f87 1"/>
              <a:gd name="f155" fmla="*/ 3015722 f88 1"/>
              <a:gd name="f156" fmla="*/ 147286 f87 1"/>
              <a:gd name="f157" fmla="*/ 3130018 f88 1"/>
              <a:gd name="f158" fmla="*/ 112649 f87 1"/>
              <a:gd name="f159" fmla="*/ 3243551 f88 1"/>
              <a:gd name="f160" fmla="*/ 75688 f87 1"/>
              <a:gd name="f161" fmla="*/ 3356992 f88 1"/>
              <a:gd name="f162" fmla="*/ 38197 f87 1"/>
              <a:gd name="f163" fmla="*/ f89 1 f2"/>
              <a:gd name="f164" fmla="*/ f92 1 3472060"/>
              <a:gd name="f165" fmla="*/ f93 1 825932"/>
              <a:gd name="f166" fmla="*/ f94 1 3472060"/>
              <a:gd name="f167" fmla="*/ f95 1 825932"/>
              <a:gd name="f168" fmla="*/ f96 1 825932"/>
              <a:gd name="f169" fmla="*/ f97 1 3472060"/>
              <a:gd name="f170" fmla="*/ f98 1 825932"/>
              <a:gd name="f171" fmla="*/ f99 1 3472060"/>
              <a:gd name="f172" fmla="*/ f100 1 825932"/>
              <a:gd name="f173" fmla="*/ f101 1 3472060"/>
              <a:gd name="f174" fmla="*/ f102 1 825932"/>
              <a:gd name="f175" fmla="*/ f103 1 3472060"/>
              <a:gd name="f176" fmla="*/ f104 1 825932"/>
              <a:gd name="f177" fmla="*/ f105 1 3472060"/>
              <a:gd name="f178" fmla="*/ f106 1 825932"/>
              <a:gd name="f179" fmla="*/ f107 1 3472060"/>
              <a:gd name="f180" fmla="*/ f108 1 825932"/>
              <a:gd name="f181" fmla="*/ f109 1 3472060"/>
              <a:gd name="f182" fmla="*/ f110 1 825932"/>
              <a:gd name="f183" fmla="*/ f111 1 3472060"/>
              <a:gd name="f184" fmla="*/ f112 1 825932"/>
              <a:gd name="f185" fmla="*/ f113 1 3472060"/>
              <a:gd name="f186" fmla="*/ f114 1 825932"/>
              <a:gd name="f187" fmla="*/ f115 1 3472060"/>
              <a:gd name="f188" fmla="*/ f116 1 825932"/>
              <a:gd name="f189" fmla="*/ f117 1 3472060"/>
              <a:gd name="f190" fmla="*/ f118 1 825932"/>
              <a:gd name="f191" fmla="*/ f119 1 3472060"/>
              <a:gd name="f192" fmla="*/ f120 1 825932"/>
              <a:gd name="f193" fmla="*/ f121 1 3472060"/>
              <a:gd name="f194" fmla="*/ f122 1 825932"/>
              <a:gd name="f195" fmla="*/ f123 1 3472060"/>
              <a:gd name="f196" fmla="*/ f124 1 825932"/>
              <a:gd name="f197" fmla="*/ f125 1 3472060"/>
              <a:gd name="f198" fmla="*/ f126 1 825932"/>
              <a:gd name="f199" fmla="*/ f127 1 3472060"/>
              <a:gd name="f200" fmla="*/ f128 1 825932"/>
              <a:gd name="f201" fmla="*/ f129 1 3472060"/>
              <a:gd name="f202" fmla="*/ f130 1 825932"/>
              <a:gd name="f203" fmla="*/ f131 1 3472060"/>
              <a:gd name="f204" fmla="*/ f132 1 825932"/>
              <a:gd name="f205" fmla="*/ f133 1 3472060"/>
              <a:gd name="f206" fmla="*/ f134 1 825932"/>
              <a:gd name="f207" fmla="*/ f135 1 3472060"/>
              <a:gd name="f208" fmla="*/ f136 1 825932"/>
              <a:gd name="f209" fmla="*/ f137 1 3472060"/>
              <a:gd name="f210" fmla="*/ f138 1 825932"/>
              <a:gd name="f211" fmla="*/ f139 1 3472060"/>
              <a:gd name="f212" fmla="*/ f140 1 825932"/>
              <a:gd name="f213" fmla="*/ f141 1 3472060"/>
              <a:gd name="f214" fmla="*/ f142 1 825932"/>
              <a:gd name="f215" fmla="*/ f143 1 3472060"/>
              <a:gd name="f216" fmla="*/ f144 1 825932"/>
              <a:gd name="f217" fmla="*/ f145 1 3472060"/>
              <a:gd name="f218" fmla="*/ f146 1 825932"/>
              <a:gd name="f219" fmla="*/ f147 1 3472060"/>
              <a:gd name="f220" fmla="*/ f148 1 825932"/>
              <a:gd name="f221" fmla="*/ f149 1 3472060"/>
              <a:gd name="f222" fmla="*/ f150 1 825932"/>
              <a:gd name="f223" fmla="*/ f151 1 3472060"/>
              <a:gd name="f224" fmla="*/ f152 1 825932"/>
              <a:gd name="f225" fmla="*/ f153 1 3472060"/>
              <a:gd name="f226" fmla="*/ f154 1 825932"/>
              <a:gd name="f227" fmla="*/ f155 1 3472060"/>
              <a:gd name="f228" fmla="*/ f156 1 825932"/>
              <a:gd name="f229" fmla="*/ f157 1 3472060"/>
              <a:gd name="f230" fmla="*/ f158 1 825932"/>
              <a:gd name="f231" fmla="*/ f159 1 3472060"/>
              <a:gd name="f232" fmla="*/ f160 1 825932"/>
              <a:gd name="f233" fmla="*/ f161 1 3472060"/>
              <a:gd name="f234" fmla="*/ f162 1 825932"/>
              <a:gd name="f235" fmla="*/ f5 1 f90"/>
              <a:gd name="f236" fmla="*/ f6 1 f90"/>
              <a:gd name="f237" fmla="*/ f5 1 f91"/>
              <a:gd name="f238" fmla="*/ f7 1 f91"/>
              <a:gd name="f239" fmla="+- f163 0 f1"/>
              <a:gd name="f240" fmla="*/ f164 1 f90"/>
              <a:gd name="f241" fmla="*/ f165 1 f91"/>
              <a:gd name="f242" fmla="*/ f166 1 f90"/>
              <a:gd name="f243" fmla="*/ f167 1 f91"/>
              <a:gd name="f244" fmla="*/ f168 1 f91"/>
              <a:gd name="f245" fmla="*/ f169 1 f90"/>
              <a:gd name="f246" fmla="*/ f170 1 f91"/>
              <a:gd name="f247" fmla="*/ f171 1 f90"/>
              <a:gd name="f248" fmla="*/ f172 1 f91"/>
              <a:gd name="f249" fmla="*/ f173 1 f90"/>
              <a:gd name="f250" fmla="*/ f174 1 f91"/>
              <a:gd name="f251" fmla="*/ f175 1 f90"/>
              <a:gd name="f252" fmla="*/ f176 1 f91"/>
              <a:gd name="f253" fmla="*/ f177 1 f90"/>
              <a:gd name="f254" fmla="*/ f178 1 f91"/>
              <a:gd name="f255" fmla="*/ f179 1 f90"/>
              <a:gd name="f256" fmla="*/ f180 1 f91"/>
              <a:gd name="f257" fmla="*/ f181 1 f90"/>
              <a:gd name="f258" fmla="*/ f182 1 f91"/>
              <a:gd name="f259" fmla="*/ f183 1 f90"/>
              <a:gd name="f260" fmla="*/ f184 1 f91"/>
              <a:gd name="f261" fmla="*/ f185 1 f90"/>
              <a:gd name="f262" fmla="*/ f186 1 f91"/>
              <a:gd name="f263" fmla="*/ f187 1 f90"/>
              <a:gd name="f264" fmla="*/ f188 1 f91"/>
              <a:gd name="f265" fmla="*/ f189 1 f90"/>
              <a:gd name="f266" fmla="*/ f190 1 f91"/>
              <a:gd name="f267" fmla="*/ f191 1 f90"/>
              <a:gd name="f268" fmla="*/ f192 1 f91"/>
              <a:gd name="f269" fmla="*/ f193 1 f90"/>
              <a:gd name="f270" fmla="*/ f194 1 f91"/>
              <a:gd name="f271" fmla="*/ f195 1 f90"/>
              <a:gd name="f272" fmla="*/ f196 1 f91"/>
              <a:gd name="f273" fmla="*/ f197 1 f90"/>
              <a:gd name="f274" fmla="*/ f198 1 f91"/>
              <a:gd name="f275" fmla="*/ f199 1 f90"/>
              <a:gd name="f276" fmla="*/ f200 1 f91"/>
              <a:gd name="f277" fmla="*/ f201 1 f90"/>
              <a:gd name="f278" fmla="*/ f202 1 f91"/>
              <a:gd name="f279" fmla="*/ f203 1 f90"/>
              <a:gd name="f280" fmla="*/ f204 1 f91"/>
              <a:gd name="f281" fmla="*/ f205 1 f90"/>
              <a:gd name="f282" fmla="*/ f206 1 f91"/>
              <a:gd name="f283" fmla="*/ f207 1 f90"/>
              <a:gd name="f284" fmla="*/ f208 1 f91"/>
              <a:gd name="f285" fmla="*/ f209 1 f90"/>
              <a:gd name="f286" fmla="*/ f210 1 f91"/>
              <a:gd name="f287" fmla="*/ f211 1 f90"/>
              <a:gd name="f288" fmla="*/ f212 1 f91"/>
              <a:gd name="f289" fmla="*/ f213 1 f90"/>
              <a:gd name="f290" fmla="*/ f214 1 f91"/>
              <a:gd name="f291" fmla="*/ f215 1 f90"/>
              <a:gd name="f292" fmla="*/ f216 1 f91"/>
              <a:gd name="f293" fmla="*/ f217 1 f90"/>
              <a:gd name="f294" fmla="*/ f218 1 f91"/>
              <a:gd name="f295" fmla="*/ f219 1 f90"/>
              <a:gd name="f296" fmla="*/ f220 1 f91"/>
              <a:gd name="f297" fmla="*/ f221 1 f90"/>
              <a:gd name="f298" fmla="*/ f222 1 f91"/>
              <a:gd name="f299" fmla="*/ f223 1 f90"/>
              <a:gd name="f300" fmla="*/ f224 1 f91"/>
              <a:gd name="f301" fmla="*/ f225 1 f90"/>
              <a:gd name="f302" fmla="*/ f226 1 f91"/>
              <a:gd name="f303" fmla="*/ f227 1 f90"/>
              <a:gd name="f304" fmla="*/ f228 1 f91"/>
              <a:gd name="f305" fmla="*/ f229 1 f90"/>
              <a:gd name="f306" fmla="*/ f230 1 f91"/>
              <a:gd name="f307" fmla="*/ f231 1 f90"/>
              <a:gd name="f308" fmla="*/ f232 1 f91"/>
              <a:gd name="f309" fmla="*/ f233 1 f90"/>
              <a:gd name="f310" fmla="*/ f234 1 f91"/>
              <a:gd name="f311" fmla="*/ f235 f85 1"/>
              <a:gd name="f312" fmla="*/ f236 f85 1"/>
              <a:gd name="f313" fmla="*/ f238 f86 1"/>
              <a:gd name="f314" fmla="*/ f237 f86 1"/>
              <a:gd name="f315" fmla="*/ f240 f85 1"/>
              <a:gd name="f316" fmla="*/ f241 f86 1"/>
              <a:gd name="f317" fmla="*/ f242 f85 1"/>
              <a:gd name="f318" fmla="*/ f243 f86 1"/>
              <a:gd name="f319" fmla="*/ f244 f86 1"/>
              <a:gd name="f320" fmla="*/ f245 f85 1"/>
              <a:gd name="f321" fmla="*/ f246 f86 1"/>
              <a:gd name="f322" fmla="*/ f247 f85 1"/>
              <a:gd name="f323" fmla="*/ f248 f86 1"/>
              <a:gd name="f324" fmla="*/ f249 f85 1"/>
              <a:gd name="f325" fmla="*/ f250 f86 1"/>
              <a:gd name="f326" fmla="*/ f251 f85 1"/>
              <a:gd name="f327" fmla="*/ f252 f86 1"/>
              <a:gd name="f328" fmla="*/ f253 f85 1"/>
              <a:gd name="f329" fmla="*/ f254 f86 1"/>
              <a:gd name="f330" fmla="*/ f255 f85 1"/>
              <a:gd name="f331" fmla="*/ f256 f86 1"/>
              <a:gd name="f332" fmla="*/ f257 f85 1"/>
              <a:gd name="f333" fmla="*/ f258 f86 1"/>
              <a:gd name="f334" fmla="*/ f259 f85 1"/>
              <a:gd name="f335" fmla="*/ f260 f86 1"/>
              <a:gd name="f336" fmla="*/ f261 f85 1"/>
              <a:gd name="f337" fmla="*/ f262 f86 1"/>
              <a:gd name="f338" fmla="*/ f263 f85 1"/>
              <a:gd name="f339" fmla="*/ f264 f86 1"/>
              <a:gd name="f340" fmla="*/ f265 f85 1"/>
              <a:gd name="f341" fmla="*/ f266 f86 1"/>
              <a:gd name="f342" fmla="*/ f267 f85 1"/>
              <a:gd name="f343" fmla="*/ f268 f86 1"/>
              <a:gd name="f344" fmla="*/ f269 f85 1"/>
              <a:gd name="f345" fmla="*/ f270 f86 1"/>
              <a:gd name="f346" fmla="*/ f271 f85 1"/>
              <a:gd name="f347" fmla="*/ f272 f86 1"/>
              <a:gd name="f348" fmla="*/ f273 f85 1"/>
              <a:gd name="f349" fmla="*/ f274 f86 1"/>
              <a:gd name="f350" fmla="*/ f275 f85 1"/>
              <a:gd name="f351" fmla="*/ f276 f86 1"/>
              <a:gd name="f352" fmla="*/ f277 f85 1"/>
              <a:gd name="f353" fmla="*/ f278 f86 1"/>
              <a:gd name="f354" fmla="*/ f279 f85 1"/>
              <a:gd name="f355" fmla="*/ f280 f86 1"/>
              <a:gd name="f356" fmla="*/ f281 f85 1"/>
              <a:gd name="f357" fmla="*/ f282 f86 1"/>
              <a:gd name="f358" fmla="*/ f283 f85 1"/>
              <a:gd name="f359" fmla="*/ f284 f86 1"/>
              <a:gd name="f360" fmla="*/ f285 f85 1"/>
              <a:gd name="f361" fmla="*/ f286 f86 1"/>
              <a:gd name="f362" fmla="*/ f287 f85 1"/>
              <a:gd name="f363" fmla="*/ f288 f86 1"/>
              <a:gd name="f364" fmla="*/ f289 f85 1"/>
              <a:gd name="f365" fmla="*/ f290 f86 1"/>
              <a:gd name="f366" fmla="*/ f291 f85 1"/>
              <a:gd name="f367" fmla="*/ f292 f86 1"/>
              <a:gd name="f368" fmla="*/ f293 f85 1"/>
              <a:gd name="f369" fmla="*/ f294 f86 1"/>
              <a:gd name="f370" fmla="*/ f295 f85 1"/>
              <a:gd name="f371" fmla="*/ f296 f86 1"/>
              <a:gd name="f372" fmla="*/ f297 f85 1"/>
              <a:gd name="f373" fmla="*/ f298 f86 1"/>
              <a:gd name="f374" fmla="*/ f299 f85 1"/>
              <a:gd name="f375" fmla="*/ f300 f86 1"/>
              <a:gd name="f376" fmla="*/ f301 f85 1"/>
              <a:gd name="f377" fmla="*/ f302 f86 1"/>
              <a:gd name="f378" fmla="*/ f303 f85 1"/>
              <a:gd name="f379" fmla="*/ f304 f86 1"/>
              <a:gd name="f380" fmla="*/ f305 f85 1"/>
              <a:gd name="f381" fmla="*/ f306 f86 1"/>
              <a:gd name="f382" fmla="*/ f307 f85 1"/>
              <a:gd name="f383" fmla="*/ f308 f86 1"/>
              <a:gd name="f384" fmla="*/ f309 f85 1"/>
              <a:gd name="f385" fmla="*/ f310 f86 1"/>
            </a:gdLst>
            <a:ahLst/>
            <a:cxnLst>
              <a:cxn ang="3cd4">
                <a:pos x="hc" y="t"/>
              </a:cxn>
              <a:cxn ang="0">
                <a:pos x="r" y="vc"/>
              </a:cxn>
              <a:cxn ang="cd4">
                <a:pos x="hc" y="b"/>
              </a:cxn>
              <a:cxn ang="cd2">
                <a:pos x="l" y="vc"/>
              </a:cxn>
              <a:cxn ang="f239">
                <a:pos x="f315" y="f316"/>
              </a:cxn>
              <a:cxn ang="f239">
                <a:pos x="f317" y="f318"/>
              </a:cxn>
              <a:cxn ang="f239">
                <a:pos x="f317" y="f319"/>
              </a:cxn>
              <a:cxn ang="f239">
                <a:pos x="f320" y="f321"/>
              </a:cxn>
              <a:cxn ang="f239">
                <a:pos x="f322" y="f323"/>
              </a:cxn>
              <a:cxn ang="f239">
                <a:pos x="f324" y="f325"/>
              </a:cxn>
              <a:cxn ang="f239">
                <a:pos x="f326" y="f327"/>
              </a:cxn>
              <a:cxn ang="f239">
                <a:pos x="f328" y="f329"/>
              </a:cxn>
              <a:cxn ang="f239">
                <a:pos x="f330" y="f331"/>
              </a:cxn>
              <a:cxn ang="f239">
                <a:pos x="f332" y="f333"/>
              </a:cxn>
              <a:cxn ang="f239">
                <a:pos x="f334" y="f335"/>
              </a:cxn>
              <a:cxn ang="f239">
                <a:pos x="f336" y="f337"/>
              </a:cxn>
              <a:cxn ang="f239">
                <a:pos x="f338" y="f339"/>
              </a:cxn>
              <a:cxn ang="f239">
                <a:pos x="f340" y="f341"/>
              </a:cxn>
              <a:cxn ang="f239">
                <a:pos x="f342" y="f343"/>
              </a:cxn>
              <a:cxn ang="f239">
                <a:pos x="f344" y="f345"/>
              </a:cxn>
              <a:cxn ang="f239">
                <a:pos x="f346" y="f347"/>
              </a:cxn>
              <a:cxn ang="f239">
                <a:pos x="f348" y="f349"/>
              </a:cxn>
              <a:cxn ang="f239">
                <a:pos x="f350" y="f351"/>
              </a:cxn>
              <a:cxn ang="f239">
                <a:pos x="f352" y="f353"/>
              </a:cxn>
              <a:cxn ang="f239">
                <a:pos x="f354" y="f355"/>
              </a:cxn>
              <a:cxn ang="f239">
                <a:pos x="f356" y="f357"/>
              </a:cxn>
              <a:cxn ang="f239">
                <a:pos x="f358" y="f359"/>
              </a:cxn>
              <a:cxn ang="f239">
                <a:pos x="f360" y="f361"/>
              </a:cxn>
              <a:cxn ang="f239">
                <a:pos x="f362" y="f363"/>
              </a:cxn>
              <a:cxn ang="f239">
                <a:pos x="f364" y="f365"/>
              </a:cxn>
              <a:cxn ang="f239">
                <a:pos x="f366" y="f367"/>
              </a:cxn>
              <a:cxn ang="f239">
                <a:pos x="f368" y="f369"/>
              </a:cxn>
              <a:cxn ang="f239">
                <a:pos x="f370" y="f371"/>
              </a:cxn>
              <a:cxn ang="f239">
                <a:pos x="f372" y="f373"/>
              </a:cxn>
              <a:cxn ang="f239">
                <a:pos x="f374" y="f375"/>
              </a:cxn>
              <a:cxn ang="f239">
                <a:pos x="f376" y="f377"/>
              </a:cxn>
              <a:cxn ang="f239">
                <a:pos x="f378" y="f379"/>
              </a:cxn>
              <a:cxn ang="f239">
                <a:pos x="f380" y="f381"/>
              </a:cxn>
              <a:cxn ang="f239">
                <a:pos x="f382" y="f383"/>
              </a:cxn>
              <a:cxn ang="f239">
                <a:pos x="f384" y="f385"/>
              </a:cxn>
              <a:cxn ang="f239">
                <a:pos x="f315" y="f316"/>
              </a:cxn>
            </a:cxnLst>
            <a:rect l="f311" t="f314" r="f312" b="f313"/>
            <a:pathLst>
              <a:path w="3472060" h="825932">
                <a:moveTo>
                  <a:pt x="f8" y="f5"/>
                </a:moveTo>
                <a:lnTo>
                  <a:pt x="f6" y="f9"/>
                </a:lnTo>
                <a:lnTo>
                  <a:pt x="f6" y="f10"/>
                </a:lnTo>
                <a:lnTo>
                  <a:pt x="f11" y="f12"/>
                </a:lnTo>
                <a:cubicBezTo>
                  <a:pt x="f13" y="f14"/>
                  <a:pt x="f15" y="f16"/>
                  <a:pt x="f17" y="f18"/>
                </a:cubicBezTo>
                <a:cubicBezTo>
                  <a:pt x="f19" y="f20"/>
                  <a:pt x="f21" y="f22"/>
                  <a:pt x="f5" y="f23"/>
                </a:cubicBezTo>
                <a:lnTo>
                  <a:pt x="f24" y="f25"/>
                </a:lnTo>
                <a:lnTo>
                  <a:pt x="f26" y="f27"/>
                </a:lnTo>
                <a:lnTo>
                  <a:pt x="f28" y="f29"/>
                </a:lnTo>
                <a:lnTo>
                  <a:pt x="f30" y="f31"/>
                </a:lnTo>
                <a:lnTo>
                  <a:pt x="f32" y="f33"/>
                </a:lnTo>
                <a:lnTo>
                  <a:pt x="f34" y="f35"/>
                </a:lnTo>
                <a:lnTo>
                  <a:pt x="f36" y="f37"/>
                </a:lnTo>
                <a:lnTo>
                  <a:pt x="f38" y="f39"/>
                </a:lnTo>
                <a:lnTo>
                  <a:pt x="f40" y="f41"/>
                </a:lnTo>
                <a:lnTo>
                  <a:pt x="f42" y="f43"/>
                </a:lnTo>
                <a:lnTo>
                  <a:pt x="f44" y="f45"/>
                </a:lnTo>
                <a:lnTo>
                  <a:pt x="f46" y="f47"/>
                </a:lnTo>
                <a:lnTo>
                  <a:pt x="f48" y="f49"/>
                </a:lnTo>
                <a:lnTo>
                  <a:pt x="f50" y="f51"/>
                </a:lnTo>
                <a:lnTo>
                  <a:pt x="f52" y="f53"/>
                </a:lnTo>
                <a:lnTo>
                  <a:pt x="f54" y="f55"/>
                </a:lnTo>
                <a:lnTo>
                  <a:pt x="f56" y="f57"/>
                </a:lnTo>
                <a:lnTo>
                  <a:pt x="f58" y="f59"/>
                </a:lnTo>
                <a:lnTo>
                  <a:pt x="f60" y="f61"/>
                </a:lnTo>
                <a:lnTo>
                  <a:pt x="f62" y="f63"/>
                </a:lnTo>
                <a:lnTo>
                  <a:pt x="f64" y="f65"/>
                </a:lnTo>
                <a:lnTo>
                  <a:pt x="f66" y="f67"/>
                </a:lnTo>
                <a:lnTo>
                  <a:pt x="f68" y="f69"/>
                </a:lnTo>
                <a:lnTo>
                  <a:pt x="f70" y="f71"/>
                </a:lnTo>
                <a:lnTo>
                  <a:pt x="f72" y="f73"/>
                </a:lnTo>
                <a:lnTo>
                  <a:pt x="f74" y="f75"/>
                </a:lnTo>
                <a:lnTo>
                  <a:pt x="f76" y="f77"/>
                </a:lnTo>
                <a:lnTo>
                  <a:pt x="f78" y="f79"/>
                </a:lnTo>
                <a:lnTo>
                  <a:pt x="f80" y="f81"/>
                </a:lnTo>
                <a:lnTo>
                  <a:pt x="f82" y="f83"/>
                </a:lnTo>
                <a:lnTo>
                  <a:pt x="f8" y="f5"/>
                </a:lnTo>
                <a:close/>
              </a:path>
            </a:pathLst>
          </a:custGeom>
          <a:solidFill>
            <a:srgbClr val="1E5155">
              <a:alpha val="20000"/>
            </a:srgbClr>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entury Gothic"/>
            </a:endParaRPr>
          </a:p>
        </p:txBody>
      </p:sp>
      <p:sp>
        <p:nvSpPr>
          <p:cNvPr id="6" name="Freeform: Shape 14">
            <a:extLst>
              <a:ext uri="{FF2B5EF4-FFF2-40B4-BE49-F238E27FC236}">
                <a16:creationId xmlns:a16="http://schemas.microsoft.com/office/drawing/2014/main" xmlns="" id="{23BCF7FE-6470-40F9-AAA5-64A3DBC334B2}"/>
              </a:ext>
            </a:extLst>
          </p:cNvPr>
          <p:cNvSpPr>
            <a:spLocks noMove="1" noResize="1"/>
          </p:cNvSpPr>
          <p:nvPr/>
        </p:nvSpPr>
        <p:spPr>
          <a:xfrm>
            <a:off x="0" y="3579208"/>
            <a:ext cx="12191695" cy="3278791"/>
          </a:xfrm>
          <a:custGeom>
            <a:avLst/>
            <a:gdLst>
              <a:gd name="f0" fmla="val 10800000"/>
              <a:gd name="f1" fmla="val 5400000"/>
              <a:gd name="f2" fmla="val 180"/>
              <a:gd name="f3" fmla="val w"/>
              <a:gd name="f4" fmla="val h"/>
              <a:gd name="f5" fmla="val 0"/>
              <a:gd name="f6" fmla="val 12191696"/>
              <a:gd name="f7" fmla="val 3278793"/>
              <a:gd name="f8" fmla="val 1"/>
              <a:gd name="f9" fmla="val 71932"/>
              <a:gd name="f10" fmla="val 12261"/>
              <a:gd name="f11" fmla="val 282849"/>
              <a:gd name="f12" fmla="val 48343"/>
              <a:gd name="f13" fmla="val 436464"/>
              <a:gd name="f14" fmla="val 73565"/>
              <a:gd name="f15" fmla="val 619339"/>
              <a:gd name="f16" fmla="val 100188"/>
              <a:gd name="f17" fmla="val 836351"/>
              <a:gd name="f18" fmla="val 132066"/>
              <a:gd name="f19" fmla="val 1076528"/>
              <a:gd name="f20" fmla="val 165696"/>
              <a:gd name="f21" fmla="val 1347183"/>
              <a:gd name="f22" fmla="val 201077"/>
              <a:gd name="f23" fmla="val 1642223"/>
              <a:gd name="f24" fmla="val 238560"/>
              <a:gd name="f25" fmla="val 1962864"/>
              <a:gd name="f26" fmla="val 276043"/>
              <a:gd name="f27" fmla="val 2304232"/>
              <a:gd name="f28" fmla="val 314227"/>
              <a:gd name="f29" fmla="val 2672421"/>
              <a:gd name="f30" fmla="val 349608"/>
              <a:gd name="f31" fmla="val 3057678"/>
              <a:gd name="f32" fmla="val 383588"/>
              <a:gd name="f33" fmla="val 3464881"/>
              <a:gd name="f34" fmla="val 414415"/>
              <a:gd name="f35" fmla="val 3889152"/>
              <a:gd name="f36" fmla="val 443841"/>
              <a:gd name="f37" fmla="val 4331710"/>
              <a:gd name="f38" fmla="val 471515"/>
              <a:gd name="f39" fmla="val 4558476"/>
              <a:gd name="f40" fmla="val 481324"/>
              <a:gd name="f41" fmla="val 4790118"/>
              <a:gd name="f42" fmla="val 492183"/>
              <a:gd name="f43" fmla="val 5025418"/>
              <a:gd name="f44" fmla="val 502342"/>
              <a:gd name="f45" fmla="val 5261937"/>
              <a:gd name="f46" fmla="val 508998"/>
              <a:gd name="f47" fmla="val 5503333"/>
              <a:gd name="f48" fmla="val 514953"/>
              <a:gd name="f49" fmla="val 5747166"/>
              <a:gd name="f50" fmla="val 521259"/>
              <a:gd name="f51" fmla="val 5995877"/>
              <a:gd name="f52" fmla="val 525463"/>
              <a:gd name="f53" fmla="val 6247026"/>
              <a:gd name="f54" fmla="val 6500613"/>
              <a:gd name="f55" fmla="val 527565"/>
              <a:gd name="f56" fmla="val 6756639"/>
              <a:gd name="f57" fmla="val 7016322"/>
              <a:gd name="f58" fmla="val 7276005"/>
              <a:gd name="f59" fmla="val 517406"/>
              <a:gd name="f60" fmla="val 7539345"/>
              <a:gd name="f61" fmla="val 7805124"/>
              <a:gd name="f62" fmla="val 500241"/>
              <a:gd name="f63" fmla="val 8070903"/>
              <a:gd name="f64" fmla="val 490082"/>
              <a:gd name="f65" fmla="val 8339121"/>
              <a:gd name="f66" fmla="val 475719"/>
              <a:gd name="f67" fmla="val 8609776"/>
              <a:gd name="f68" fmla="val 458554"/>
              <a:gd name="f69" fmla="val 8881651"/>
              <a:gd name="f70" fmla="val 442089"/>
              <a:gd name="f71" fmla="val 9153526"/>
              <a:gd name="f72" fmla="val 421071"/>
              <a:gd name="f73" fmla="val 9429058"/>
              <a:gd name="f74" fmla="val 395849"/>
              <a:gd name="f75" fmla="val 9700933"/>
              <a:gd name="f76" fmla="val 370626"/>
              <a:gd name="f77" fmla="val 9977684"/>
              <a:gd name="f78" fmla="val 341551"/>
              <a:gd name="f79" fmla="val 10255655"/>
              <a:gd name="f80" fmla="val 309673"/>
              <a:gd name="f81" fmla="val 10529968"/>
              <a:gd name="f82" fmla="val 10807939"/>
              <a:gd name="f83" fmla="val 236809"/>
              <a:gd name="f84" fmla="val 11084690"/>
              <a:gd name="f85" fmla="val 194772"/>
              <a:gd name="f86" fmla="val 11362661"/>
              <a:gd name="f87" fmla="val 153085"/>
              <a:gd name="f88" fmla="val 11639412"/>
              <a:gd name="f89" fmla="val 104392"/>
              <a:gd name="f90" fmla="val 11914945"/>
              <a:gd name="f91" fmla="val 54648"/>
              <a:gd name="f92" fmla="val 2452"/>
              <a:gd name="f93" fmla="val 2802467"/>
              <a:gd name="f94" fmla="val 12191695"/>
              <a:gd name="f95" fmla="val 2134639"/>
              <a:gd name="f96" fmla="+- 0 0 -90"/>
              <a:gd name="f97" fmla="*/ f3 1 12191696"/>
              <a:gd name="f98" fmla="*/ f4 1 3278793"/>
              <a:gd name="f99" fmla="+- f7 0 f5"/>
              <a:gd name="f100" fmla="+- f6 0 f5"/>
              <a:gd name="f101" fmla="*/ f96 f0 1"/>
              <a:gd name="f102" fmla="*/ f100 1 12191696"/>
              <a:gd name="f103" fmla="*/ f99 1 3278793"/>
              <a:gd name="f104" fmla="*/ 1 f100 1"/>
              <a:gd name="f105" fmla="*/ 0 f99 1"/>
              <a:gd name="f106" fmla="*/ 71932 f100 1"/>
              <a:gd name="f107" fmla="*/ 12261 f99 1"/>
              <a:gd name="f108" fmla="*/ 282849 f100 1"/>
              <a:gd name="f109" fmla="*/ 48343 f99 1"/>
              <a:gd name="f110" fmla="*/ 436464 f100 1"/>
              <a:gd name="f111" fmla="*/ 73565 f99 1"/>
              <a:gd name="f112" fmla="*/ 619339 f100 1"/>
              <a:gd name="f113" fmla="*/ 100188 f99 1"/>
              <a:gd name="f114" fmla="*/ 836351 f100 1"/>
              <a:gd name="f115" fmla="*/ 132066 f99 1"/>
              <a:gd name="f116" fmla="*/ 1076528 f100 1"/>
              <a:gd name="f117" fmla="*/ 165696 f99 1"/>
              <a:gd name="f118" fmla="*/ 1347183 f100 1"/>
              <a:gd name="f119" fmla="*/ 201077 f99 1"/>
              <a:gd name="f120" fmla="*/ 1642223 f100 1"/>
              <a:gd name="f121" fmla="*/ 238560 f99 1"/>
              <a:gd name="f122" fmla="*/ 1962864 f100 1"/>
              <a:gd name="f123" fmla="*/ 276043 f99 1"/>
              <a:gd name="f124" fmla="*/ 2304232 f100 1"/>
              <a:gd name="f125" fmla="*/ 314227 f99 1"/>
              <a:gd name="f126" fmla="*/ 2672421 f100 1"/>
              <a:gd name="f127" fmla="*/ 349608 f99 1"/>
              <a:gd name="f128" fmla="*/ 3057678 f100 1"/>
              <a:gd name="f129" fmla="*/ 383588 f99 1"/>
              <a:gd name="f130" fmla="*/ 3464881 f100 1"/>
              <a:gd name="f131" fmla="*/ 414415 f99 1"/>
              <a:gd name="f132" fmla="*/ 3889152 f100 1"/>
              <a:gd name="f133" fmla="*/ 443841 f99 1"/>
              <a:gd name="f134" fmla="*/ 4331710 f100 1"/>
              <a:gd name="f135" fmla="*/ 471515 f99 1"/>
              <a:gd name="f136" fmla="*/ 4558476 f100 1"/>
              <a:gd name="f137" fmla="*/ 481324 f99 1"/>
              <a:gd name="f138" fmla="*/ 4790118 f100 1"/>
              <a:gd name="f139" fmla="*/ 492183 f99 1"/>
              <a:gd name="f140" fmla="*/ 5025418 f100 1"/>
              <a:gd name="f141" fmla="*/ 502342 f99 1"/>
              <a:gd name="f142" fmla="*/ 5261937 f100 1"/>
              <a:gd name="f143" fmla="*/ 508998 f99 1"/>
              <a:gd name="f144" fmla="*/ 5503333 f100 1"/>
              <a:gd name="f145" fmla="*/ 514953 f99 1"/>
              <a:gd name="f146" fmla="*/ 5747166 f100 1"/>
              <a:gd name="f147" fmla="*/ 521259 f99 1"/>
              <a:gd name="f148" fmla="*/ 5995877 f100 1"/>
              <a:gd name="f149" fmla="*/ 525463 f99 1"/>
              <a:gd name="f150" fmla="*/ 6247026 f100 1"/>
              <a:gd name="f151" fmla="*/ 6500613 f100 1"/>
              <a:gd name="f152" fmla="*/ 527565 f99 1"/>
              <a:gd name="f153" fmla="*/ 6756639 f100 1"/>
              <a:gd name="f154" fmla="*/ 7016322 f100 1"/>
              <a:gd name="f155" fmla="*/ 7276005 f100 1"/>
              <a:gd name="f156" fmla="*/ 517406 f99 1"/>
              <a:gd name="f157" fmla="*/ 7539345 f100 1"/>
              <a:gd name="f158" fmla="*/ 7805124 f100 1"/>
              <a:gd name="f159" fmla="*/ 500241 f99 1"/>
              <a:gd name="f160" fmla="*/ 8070903 f100 1"/>
              <a:gd name="f161" fmla="*/ 490082 f99 1"/>
              <a:gd name="f162" fmla="*/ 8339121 f100 1"/>
              <a:gd name="f163" fmla="*/ 475719 f99 1"/>
              <a:gd name="f164" fmla="*/ 8609776 f100 1"/>
              <a:gd name="f165" fmla="*/ 458554 f99 1"/>
              <a:gd name="f166" fmla="*/ 8881651 f100 1"/>
              <a:gd name="f167" fmla="*/ 442089 f99 1"/>
              <a:gd name="f168" fmla="*/ 9153526 f100 1"/>
              <a:gd name="f169" fmla="*/ 421071 f99 1"/>
              <a:gd name="f170" fmla="*/ 9429058 f100 1"/>
              <a:gd name="f171" fmla="*/ 395849 f99 1"/>
              <a:gd name="f172" fmla="*/ 9700933 f100 1"/>
              <a:gd name="f173" fmla="*/ 370626 f99 1"/>
              <a:gd name="f174" fmla="*/ 9977684 f100 1"/>
              <a:gd name="f175" fmla="*/ 341551 f99 1"/>
              <a:gd name="f176" fmla="*/ 10255655 f100 1"/>
              <a:gd name="f177" fmla="*/ 309673 f99 1"/>
              <a:gd name="f178" fmla="*/ 10529968 f100 1"/>
              <a:gd name="f179" fmla="*/ 10807939 f100 1"/>
              <a:gd name="f180" fmla="*/ 236809 f99 1"/>
              <a:gd name="f181" fmla="*/ 11084690 f100 1"/>
              <a:gd name="f182" fmla="*/ 194772 f99 1"/>
              <a:gd name="f183" fmla="*/ 11362661 f100 1"/>
              <a:gd name="f184" fmla="*/ 153085 f99 1"/>
              <a:gd name="f185" fmla="*/ 11639412 f100 1"/>
              <a:gd name="f186" fmla="*/ 104392 f99 1"/>
              <a:gd name="f187" fmla="*/ 11914945 f100 1"/>
              <a:gd name="f188" fmla="*/ 54648 f99 1"/>
              <a:gd name="f189" fmla="*/ 12191696 f100 1"/>
              <a:gd name="f190" fmla="*/ 2452 f99 1"/>
              <a:gd name="f191" fmla="*/ 2802467 f99 1"/>
              <a:gd name="f192" fmla="*/ 12191695 f100 1"/>
              <a:gd name="f193" fmla="*/ 3278793 f99 1"/>
              <a:gd name="f194" fmla="*/ 0 f100 1"/>
              <a:gd name="f195" fmla="*/ 2134639 f99 1"/>
              <a:gd name="f196" fmla="*/ f101 1 f2"/>
              <a:gd name="f197" fmla="*/ f104 1 12191696"/>
              <a:gd name="f198" fmla="*/ f105 1 3278793"/>
              <a:gd name="f199" fmla="*/ f106 1 12191696"/>
              <a:gd name="f200" fmla="*/ f107 1 3278793"/>
              <a:gd name="f201" fmla="*/ f108 1 12191696"/>
              <a:gd name="f202" fmla="*/ f109 1 3278793"/>
              <a:gd name="f203" fmla="*/ f110 1 12191696"/>
              <a:gd name="f204" fmla="*/ f111 1 3278793"/>
              <a:gd name="f205" fmla="*/ f112 1 12191696"/>
              <a:gd name="f206" fmla="*/ f113 1 3278793"/>
              <a:gd name="f207" fmla="*/ f114 1 12191696"/>
              <a:gd name="f208" fmla="*/ f115 1 3278793"/>
              <a:gd name="f209" fmla="*/ f116 1 12191696"/>
              <a:gd name="f210" fmla="*/ f117 1 3278793"/>
              <a:gd name="f211" fmla="*/ f118 1 12191696"/>
              <a:gd name="f212" fmla="*/ f119 1 3278793"/>
              <a:gd name="f213" fmla="*/ f120 1 12191696"/>
              <a:gd name="f214" fmla="*/ f121 1 3278793"/>
              <a:gd name="f215" fmla="*/ f122 1 12191696"/>
              <a:gd name="f216" fmla="*/ f123 1 3278793"/>
              <a:gd name="f217" fmla="*/ f124 1 12191696"/>
              <a:gd name="f218" fmla="*/ f125 1 3278793"/>
              <a:gd name="f219" fmla="*/ f126 1 12191696"/>
              <a:gd name="f220" fmla="*/ f127 1 3278793"/>
              <a:gd name="f221" fmla="*/ f128 1 12191696"/>
              <a:gd name="f222" fmla="*/ f129 1 3278793"/>
              <a:gd name="f223" fmla="*/ f130 1 12191696"/>
              <a:gd name="f224" fmla="*/ f131 1 3278793"/>
              <a:gd name="f225" fmla="*/ f132 1 12191696"/>
              <a:gd name="f226" fmla="*/ f133 1 3278793"/>
              <a:gd name="f227" fmla="*/ f134 1 12191696"/>
              <a:gd name="f228" fmla="*/ f135 1 3278793"/>
              <a:gd name="f229" fmla="*/ f136 1 12191696"/>
              <a:gd name="f230" fmla="*/ f137 1 3278793"/>
              <a:gd name="f231" fmla="*/ f138 1 12191696"/>
              <a:gd name="f232" fmla="*/ f139 1 3278793"/>
              <a:gd name="f233" fmla="*/ f140 1 12191696"/>
              <a:gd name="f234" fmla="*/ f141 1 3278793"/>
              <a:gd name="f235" fmla="*/ f142 1 12191696"/>
              <a:gd name="f236" fmla="*/ f143 1 3278793"/>
              <a:gd name="f237" fmla="*/ f144 1 12191696"/>
              <a:gd name="f238" fmla="*/ f145 1 3278793"/>
              <a:gd name="f239" fmla="*/ f146 1 12191696"/>
              <a:gd name="f240" fmla="*/ f147 1 3278793"/>
              <a:gd name="f241" fmla="*/ f148 1 12191696"/>
              <a:gd name="f242" fmla="*/ f149 1 3278793"/>
              <a:gd name="f243" fmla="*/ f150 1 12191696"/>
              <a:gd name="f244" fmla="*/ f151 1 12191696"/>
              <a:gd name="f245" fmla="*/ f152 1 3278793"/>
              <a:gd name="f246" fmla="*/ f153 1 12191696"/>
              <a:gd name="f247" fmla="*/ f154 1 12191696"/>
              <a:gd name="f248" fmla="*/ f155 1 12191696"/>
              <a:gd name="f249" fmla="*/ f156 1 3278793"/>
              <a:gd name="f250" fmla="*/ f157 1 12191696"/>
              <a:gd name="f251" fmla="*/ f158 1 12191696"/>
              <a:gd name="f252" fmla="*/ f159 1 3278793"/>
              <a:gd name="f253" fmla="*/ f160 1 12191696"/>
              <a:gd name="f254" fmla="*/ f161 1 3278793"/>
              <a:gd name="f255" fmla="*/ f162 1 12191696"/>
              <a:gd name="f256" fmla="*/ f163 1 3278793"/>
              <a:gd name="f257" fmla="*/ f164 1 12191696"/>
              <a:gd name="f258" fmla="*/ f165 1 3278793"/>
              <a:gd name="f259" fmla="*/ f166 1 12191696"/>
              <a:gd name="f260" fmla="*/ f167 1 3278793"/>
              <a:gd name="f261" fmla="*/ f168 1 12191696"/>
              <a:gd name="f262" fmla="*/ f169 1 3278793"/>
              <a:gd name="f263" fmla="*/ f170 1 12191696"/>
              <a:gd name="f264" fmla="*/ f171 1 3278793"/>
              <a:gd name="f265" fmla="*/ f172 1 12191696"/>
              <a:gd name="f266" fmla="*/ f173 1 3278793"/>
              <a:gd name="f267" fmla="*/ f174 1 12191696"/>
              <a:gd name="f268" fmla="*/ f175 1 3278793"/>
              <a:gd name="f269" fmla="*/ f176 1 12191696"/>
              <a:gd name="f270" fmla="*/ f177 1 3278793"/>
              <a:gd name="f271" fmla="*/ f178 1 12191696"/>
              <a:gd name="f272" fmla="*/ f179 1 12191696"/>
              <a:gd name="f273" fmla="*/ f180 1 3278793"/>
              <a:gd name="f274" fmla="*/ f181 1 12191696"/>
              <a:gd name="f275" fmla="*/ f182 1 3278793"/>
              <a:gd name="f276" fmla="*/ f183 1 12191696"/>
              <a:gd name="f277" fmla="*/ f184 1 3278793"/>
              <a:gd name="f278" fmla="*/ f185 1 12191696"/>
              <a:gd name="f279" fmla="*/ f186 1 3278793"/>
              <a:gd name="f280" fmla="*/ f187 1 12191696"/>
              <a:gd name="f281" fmla="*/ f188 1 3278793"/>
              <a:gd name="f282" fmla="*/ f189 1 12191696"/>
              <a:gd name="f283" fmla="*/ f190 1 3278793"/>
              <a:gd name="f284" fmla="*/ f191 1 3278793"/>
              <a:gd name="f285" fmla="*/ f192 1 12191696"/>
              <a:gd name="f286" fmla="*/ f193 1 3278793"/>
              <a:gd name="f287" fmla="*/ f194 1 12191696"/>
              <a:gd name="f288" fmla="*/ f195 1 3278793"/>
              <a:gd name="f289" fmla="*/ f5 1 f102"/>
              <a:gd name="f290" fmla="*/ f6 1 f102"/>
              <a:gd name="f291" fmla="*/ f5 1 f103"/>
              <a:gd name="f292" fmla="*/ f7 1 f103"/>
              <a:gd name="f293" fmla="+- f196 0 f1"/>
              <a:gd name="f294" fmla="*/ f197 1 f102"/>
              <a:gd name="f295" fmla="*/ f198 1 f103"/>
              <a:gd name="f296" fmla="*/ f199 1 f102"/>
              <a:gd name="f297" fmla="*/ f200 1 f103"/>
              <a:gd name="f298" fmla="*/ f201 1 f102"/>
              <a:gd name="f299" fmla="*/ f202 1 f103"/>
              <a:gd name="f300" fmla="*/ f203 1 f102"/>
              <a:gd name="f301" fmla="*/ f204 1 f103"/>
              <a:gd name="f302" fmla="*/ f205 1 f102"/>
              <a:gd name="f303" fmla="*/ f206 1 f103"/>
              <a:gd name="f304" fmla="*/ f207 1 f102"/>
              <a:gd name="f305" fmla="*/ f208 1 f103"/>
              <a:gd name="f306" fmla="*/ f209 1 f102"/>
              <a:gd name="f307" fmla="*/ f210 1 f103"/>
              <a:gd name="f308" fmla="*/ f211 1 f102"/>
              <a:gd name="f309" fmla="*/ f212 1 f103"/>
              <a:gd name="f310" fmla="*/ f213 1 f102"/>
              <a:gd name="f311" fmla="*/ f214 1 f103"/>
              <a:gd name="f312" fmla="*/ f215 1 f102"/>
              <a:gd name="f313" fmla="*/ f216 1 f103"/>
              <a:gd name="f314" fmla="*/ f217 1 f102"/>
              <a:gd name="f315" fmla="*/ f218 1 f103"/>
              <a:gd name="f316" fmla="*/ f219 1 f102"/>
              <a:gd name="f317" fmla="*/ f220 1 f103"/>
              <a:gd name="f318" fmla="*/ f221 1 f102"/>
              <a:gd name="f319" fmla="*/ f222 1 f103"/>
              <a:gd name="f320" fmla="*/ f223 1 f102"/>
              <a:gd name="f321" fmla="*/ f224 1 f103"/>
              <a:gd name="f322" fmla="*/ f225 1 f102"/>
              <a:gd name="f323" fmla="*/ f226 1 f103"/>
              <a:gd name="f324" fmla="*/ f227 1 f102"/>
              <a:gd name="f325" fmla="*/ f228 1 f103"/>
              <a:gd name="f326" fmla="*/ f229 1 f102"/>
              <a:gd name="f327" fmla="*/ f230 1 f103"/>
              <a:gd name="f328" fmla="*/ f231 1 f102"/>
              <a:gd name="f329" fmla="*/ f232 1 f103"/>
              <a:gd name="f330" fmla="*/ f233 1 f102"/>
              <a:gd name="f331" fmla="*/ f234 1 f103"/>
              <a:gd name="f332" fmla="*/ f235 1 f102"/>
              <a:gd name="f333" fmla="*/ f236 1 f103"/>
              <a:gd name="f334" fmla="*/ f237 1 f102"/>
              <a:gd name="f335" fmla="*/ f238 1 f103"/>
              <a:gd name="f336" fmla="*/ f239 1 f102"/>
              <a:gd name="f337" fmla="*/ f240 1 f103"/>
              <a:gd name="f338" fmla="*/ f241 1 f102"/>
              <a:gd name="f339" fmla="*/ f242 1 f103"/>
              <a:gd name="f340" fmla="*/ f243 1 f102"/>
              <a:gd name="f341" fmla="*/ f244 1 f102"/>
              <a:gd name="f342" fmla="*/ f245 1 f103"/>
              <a:gd name="f343" fmla="*/ f246 1 f102"/>
              <a:gd name="f344" fmla="*/ f247 1 f102"/>
              <a:gd name="f345" fmla="*/ f248 1 f102"/>
              <a:gd name="f346" fmla="*/ f249 1 f103"/>
              <a:gd name="f347" fmla="*/ f250 1 f102"/>
              <a:gd name="f348" fmla="*/ f251 1 f102"/>
              <a:gd name="f349" fmla="*/ f252 1 f103"/>
              <a:gd name="f350" fmla="*/ f253 1 f102"/>
              <a:gd name="f351" fmla="*/ f254 1 f103"/>
              <a:gd name="f352" fmla="*/ f255 1 f102"/>
              <a:gd name="f353" fmla="*/ f256 1 f103"/>
              <a:gd name="f354" fmla="*/ f257 1 f102"/>
              <a:gd name="f355" fmla="*/ f258 1 f103"/>
              <a:gd name="f356" fmla="*/ f259 1 f102"/>
              <a:gd name="f357" fmla="*/ f260 1 f103"/>
              <a:gd name="f358" fmla="*/ f261 1 f102"/>
              <a:gd name="f359" fmla="*/ f262 1 f103"/>
              <a:gd name="f360" fmla="*/ f263 1 f102"/>
              <a:gd name="f361" fmla="*/ f264 1 f103"/>
              <a:gd name="f362" fmla="*/ f265 1 f102"/>
              <a:gd name="f363" fmla="*/ f266 1 f103"/>
              <a:gd name="f364" fmla="*/ f267 1 f102"/>
              <a:gd name="f365" fmla="*/ f268 1 f103"/>
              <a:gd name="f366" fmla="*/ f269 1 f102"/>
              <a:gd name="f367" fmla="*/ f270 1 f103"/>
              <a:gd name="f368" fmla="*/ f271 1 f102"/>
              <a:gd name="f369" fmla="*/ f272 1 f102"/>
              <a:gd name="f370" fmla="*/ f273 1 f103"/>
              <a:gd name="f371" fmla="*/ f274 1 f102"/>
              <a:gd name="f372" fmla="*/ f275 1 f103"/>
              <a:gd name="f373" fmla="*/ f276 1 f102"/>
              <a:gd name="f374" fmla="*/ f277 1 f103"/>
              <a:gd name="f375" fmla="*/ f278 1 f102"/>
              <a:gd name="f376" fmla="*/ f279 1 f103"/>
              <a:gd name="f377" fmla="*/ f280 1 f102"/>
              <a:gd name="f378" fmla="*/ f281 1 f103"/>
              <a:gd name="f379" fmla="*/ f282 1 f102"/>
              <a:gd name="f380" fmla="*/ f283 1 f103"/>
              <a:gd name="f381" fmla="*/ f284 1 f103"/>
              <a:gd name="f382" fmla="*/ f285 1 f102"/>
              <a:gd name="f383" fmla="*/ f286 1 f103"/>
              <a:gd name="f384" fmla="*/ f287 1 f102"/>
              <a:gd name="f385" fmla="*/ f288 1 f103"/>
              <a:gd name="f386" fmla="*/ f289 f97 1"/>
              <a:gd name="f387" fmla="*/ f290 f97 1"/>
              <a:gd name="f388" fmla="*/ f292 f98 1"/>
              <a:gd name="f389" fmla="*/ f291 f98 1"/>
              <a:gd name="f390" fmla="*/ f294 f97 1"/>
              <a:gd name="f391" fmla="*/ f295 f98 1"/>
              <a:gd name="f392" fmla="*/ f296 f97 1"/>
              <a:gd name="f393" fmla="*/ f297 f98 1"/>
              <a:gd name="f394" fmla="*/ f298 f97 1"/>
              <a:gd name="f395" fmla="*/ f299 f98 1"/>
              <a:gd name="f396" fmla="*/ f300 f97 1"/>
              <a:gd name="f397" fmla="*/ f301 f98 1"/>
              <a:gd name="f398" fmla="*/ f302 f97 1"/>
              <a:gd name="f399" fmla="*/ f303 f98 1"/>
              <a:gd name="f400" fmla="*/ f304 f97 1"/>
              <a:gd name="f401" fmla="*/ f305 f98 1"/>
              <a:gd name="f402" fmla="*/ f306 f97 1"/>
              <a:gd name="f403" fmla="*/ f307 f98 1"/>
              <a:gd name="f404" fmla="*/ f308 f97 1"/>
              <a:gd name="f405" fmla="*/ f309 f98 1"/>
              <a:gd name="f406" fmla="*/ f310 f97 1"/>
              <a:gd name="f407" fmla="*/ f311 f98 1"/>
              <a:gd name="f408" fmla="*/ f312 f97 1"/>
              <a:gd name="f409" fmla="*/ f313 f98 1"/>
              <a:gd name="f410" fmla="*/ f314 f97 1"/>
              <a:gd name="f411" fmla="*/ f315 f98 1"/>
              <a:gd name="f412" fmla="*/ f316 f97 1"/>
              <a:gd name="f413" fmla="*/ f317 f98 1"/>
              <a:gd name="f414" fmla="*/ f318 f97 1"/>
              <a:gd name="f415" fmla="*/ f319 f98 1"/>
              <a:gd name="f416" fmla="*/ f320 f97 1"/>
              <a:gd name="f417" fmla="*/ f321 f98 1"/>
              <a:gd name="f418" fmla="*/ f322 f97 1"/>
              <a:gd name="f419" fmla="*/ f323 f98 1"/>
              <a:gd name="f420" fmla="*/ f324 f97 1"/>
              <a:gd name="f421" fmla="*/ f325 f98 1"/>
              <a:gd name="f422" fmla="*/ f326 f97 1"/>
              <a:gd name="f423" fmla="*/ f327 f98 1"/>
              <a:gd name="f424" fmla="*/ f328 f97 1"/>
              <a:gd name="f425" fmla="*/ f329 f98 1"/>
              <a:gd name="f426" fmla="*/ f330 f97 1"/>
              <a:gd name="f427" fmla="*/ f331 f98 1"/>
              <a:gd name="f428" fmla="*/ f332 f97 1"/>
              <a:gd name="f429" fmla="*/ f333 f98 1"/>
              <a:gd name="f430" fmla="*/ f334 f97 1"/>
              <a:gd name="f431" fmla="*/ f335 f98 1"/>
              <a:gd name="f432" fmla="*/ f336 f97 1"/>
              <a:gd name="f433" fmla="*/ f337 f98 1"/>
              <a:gd name="f434" fmla="*/ f338 f97 1"/>
              <a:gd name="f435" fmla="*/ f339 f98 1"/>
              <a:gd name="f436" fmla="*/ f340 f97 1"/>
              <a:gd name="f437" fmla="*/ f341 f97 1"/>
              <a:gd name="f438" fmla="*/ f342 f98 1"/>
              <a:gd name="f439" fmla="*/ f343 f97 1"/>
              <a:gd name="f440" fmla="*/ f344 f97 1"/>
              <a:gd name="f441" fmla="*/ f345 f97 1"/>
              <a:gd name="f442" fmla="*/ f346 f98 1"/>
              <a:gd name="f443" fmla="*/ f347 f97 1"/>
              <a:gd name="f444" fmla="*/ f348 f97 1"/>
              <a:gd name="f445" fmla="*/ f349 f98 1"/>
              <a:gd name="f446" fmla="*/ f350 f97 1"/>
              <a:gd name="f447" fmla="*/ f351 f98 1"/>
              <a:gd name="f448" fmla="*/ f352 f97 1"/>
              <a:gd name="f449" fmla="*/ f353 f98 1"/>
              <a:gd name="f450" fmla="*/ f354 f97 1"/>
              <a:gd name="f451" fmla="*/ f355 f98 1"/>
              <a:gd name="f452" fmla="*/ f356 f97 1"/>
              <a:gd name="f453" fmla="*/ f357 f98 1"/>
              <a:gd name="f454" fmla="*/ f358 f97 1"/>
              <a:gd name="f455" fmla="*/ f359 f98 1"/>
              <a:gd name="f456" fmla="*/ f360 f97 1"/>
              <a:gd name="f457" fmla="*/ f361 f98 1"/>
              <a:gd name="f458" fmla="*/ f362 f97 1"/>
              <a:gd name="f459" fmla="*/ f363 f98 1"/>
              <a:gd name="f460" fmla="*/ f364 f97 1"/>
              <a:gd name="f461" fmla="*/ f365 f98 1"/>
              <a:gd name="f462" fmla="*/ f366 f97 1"/>
              <a:gd name="f463" fmla="*/ f367 f98 1"/>
              <a:gd name="f464" fmla="*/ f368 f97 1"/>
              <a:gd name="f465" fmla="*/ f369 f97 1"/>
              <a:gd name="f466" fmla="*/ f370 f98 1"/>
              <a:gd name="f467" fmla="*/ f371 f97 1"/>
              <a:gd name="f468" fmla="*/ f372 f98 1"/>
              <a:gd name="f469" fmla="*/ f373 f97 1"/>
              <a:gd name="f470" fmla="*/ f374 f98 1"/>
              <a:gd name="f471" fmla="*/ f375 f97 1"/>
              <a:gd name="f472" fmla="*/ f376 f98 1"/>
              <a:gd name="f473" fmla="*/ f377 f97 1"/>
              <a:gd name="f474" fmla="*/ f378 f98 1"/>
              <a:gd name="f475" fmla="*/ f379 f97 1"/>
              <a:gd name="f476" fmla="*/ f380 f98 1"/>
              <a:gd name="f477" fmla="*/ f381 f98 1"/>
              <a:gd name="f478" fmla="*/ f382 f97 1"/>
              <a:gd name="f479" fmla="*/ f383 f98 1"/>
              <a:gd name="f480" fmla="*/ f384 f97 1"/>
              <a:gd name="f481" fmla="*/ f385 f98 1"/>
            </a:gdLst>
            <a:ahLst/>
            <a:cxnLst>
              <a:cxn ang="3cd4">
                <a:pos x="hc" y="t"/>
              </a:cxn>
              <a:cxn ang="0">
                <a:pos x="r" y="vc"/>
              </a:cxn>
              <a:cxn ang="cd4">
                <a:pos x="hc" y="b"/>
              </a:cxn>
              <a:cxn ang="cd2">
                <a:pos x="l" y="vc"/>
              </a:cxn>
              <a:cxn ang="f293">
                <a:pos x="f390" y="f391"/>
              </a:cxn>
              <a:cxn ang="f293">
                <a:pos x="f392" y="f393"/>
              </a:cxn>
              <a:cxn ang="f293">
                <a:pos x="f394" y="f395"/>
              </a:cxn>
              <a:cxn ang="f293">
                <a:pos x="f396" y="f397"/>
              </a:cxn>
              <a:cxn ang="f293">
                <a:pos x="f398" y="f399"/>
              </a:cxn>
              <a:cxn ang="f293">
                <a:pos x="f400" y="f401"/>
              </a:cxn>
              <a:cxn ang="f293">
                <a:pos x="f402" y="f403"/>
              </a:cxn>
              <a:cxn ang="f293">
                <a:pos x="f404" y="f405"/>
              </a:cxn>
              <a:cxn ang="f293">
                <a:pos x="f406" y="f407"/>
              </a:cxn>
              <a:cxn ang="f293">
                <a:pos x="f408" y="f409"/>
              </a:cxn>
              <a:cxn ang="f293">
                <a:pos x="f410" y="f411"/>
              </a:cxn>
              <a:cxn ang="f293">
                <a:pos x="f412" y="f413"/>
              </a:cxn>
              <a:cxn ang="f293">
                <a:pos x="f414" y="f415"/>
              </a:cxn>
              <a:cxn ang="f293">
                <a:pos x="f416" y="f417"/>
              </a:cxn>
              <a:cxn ang="f293">
                <a:pos x="f418" y="f419"/>
              </a:cxn>
              <a:cxn ang="f293">
                <a:pos x="f420" y="f421"/>
              </a:cxn>
              <a:cxn ang="f293">
                <a:pos x="f422" y="f423"/>
              </a:cxn>
              <a:cxn ang="f293">
                <a:pos x="f424" y="f425"/>
              </a:cxn>
              <a:cxn ang="f293">
                <a:pos x="f426" y="f427"/>
              </a:cxn>
              <a:cxn ang="f293">
                <a:pos x="f428" y="f429"/>
              </a:cxn>
              <a:cxn ang="f293">
                <a:pos x="f430" y="f431"/>
              </a:cxn>
              <a:cxn ang="f293">
                <a:pos x="f432" y="f433"/>
              </a:cxn>
              <a:cxn ang="f293">
                <a:pos x="f434" y="f435"/>
              </a:cxn>
              <a:cxn ang="f293">
                <a:pos x="f436" y="f435"/>
              </a:cxn>
              <a:cxn ang="f293">
                <a:pos x="f437" y="f438"/>
              </a:cxn>
              <a:cxn ang="f293">
                <a:pos x="f439" y="f435"/>
              </a:cxn>
              <a:cxn ang="f293">
                <a:pos x="f440" y="f433"/>
              </a:cxn>
              <a:cxn ang="f293">
                <a:pos x="f441" y="f442"/>
              </a:cxn>
              <a:cxn ang="f293">
                <a:pos x="f443" y="f429"/>
              </a:cxn>
              <a:cxn ang="f293">
                <a:pos x="f444" y="f445"/>
              </a:cxn>
              <a:cxn ang="f293">
                <a:pos x="f446" y="f447"/>
              </a:cxn>
              <a:cxn ang="f293">
                <a:pos x="f448" y="f449"/>
              </a:cxn>
              <a:cxn ang="f293">
                <a:pos x="f450" y="f451"/>
              </a:cxn>
              <a:cxn ang="f293">
                <a:pos x="f452" y="f453"/>
              </a:cxn>
              <a:cxn ang="f293">
                <a:pos x="f454" y="f455"/>
              </a:cxn>
              <a:cxn ang="f293">
                <a:pos x="f456" y="f457"/>
              </a:cxn>
              <a:cxn ang="f293">
                <a:pos x="f458" y="f459"/>
              </a:cxn>
              <a:cxn ang="f293">
                <a:pos x="f460" y="f461"/>
              </a:cxn>
              <a:cxn ang="f293">
                <a:pos x="f462" y="f463"/>
              </a:cxn>
              <a:cxn ang="f293">
                <a:pos x="f464" y="f409"/>
              </a:cxn>
              <a:cxn ang="f293">
                <a:pos x="f465" y="f466"/>
              </a:cxn>
              <a:cxn ang="f293">
                <a:pos x="f467" y="f468"/>
              </a:cxn>
              <a:cxn ang="f293">
                <a:pos x="f469" y="f470"/>
              </a:cxn>
              <a:cxn ang="f293">
                <a:pos x="f471" y="f472"/>
              </a:cxn>
              <a:cxn ang="f293">
                <a:pos x="f473" y="f474"/>
              </a:cxn>
              <a:cxn ang="f293">
                <a:pos x="f475" y="f476"/>
              </a:cxn>
              <a:cxn ang="f293">
                <a:pos x="f475" y="f477"/>
              </a:cxn>
              <a:cxn ang="f293">
                <a:pos x="f478" y="f477"/>
              </a:cxn>
              <a:cxn ang="f293">
                <a:pos x="f478" y="f479"/>
              </a:cxn>
              <a:cxn ang="f293">
                <a:pos x="f480" y="f479"/>
              </a:cxn>
              <a:cxn ang="f293">
                <a:pos x="f480" y="f481"/>
              </a:cxn>
              <a:cxn ang="f293">
                <a:pos x="f390" y="f481"/>
              </a:cxn>
            </a:cxnLst>
            <a:rect l="f386" t="f389" r="f387" b="f388"/>
            <a:pathLst>
              <a:path w="12191696" h="3278793">
                <a:moveTo>
                  <a:pt x="f8" y="f5"/>
                </a:moveTo>
                <a:lnTo>
                  <a:pt x="f9" y="f10"/>
                </a:lnTo>
                <a:lnTo>
                  <a:pt x="f11" y="f12"/>
                </a:lnTo>
                <a:lnTo>
                  <a:pt x="f13" y="f14"/>
                </a:lnTo>
                <a:lnTo>
                  <a:pt x="f15" y="f16"/>
                </a:lnTo>
                <a:lnTo>
                  <a:pt x="f17" y="f18"/>
                </a:lnTo>
                <a:lnTo>
                  <a:pt x="f19" y="f20"/>
                </a:lnTo>
                <a:lnTo>
                  <a:pt x="f21" y="f22"/>
                </a:lnTo>
                <a:lnTo>
                  <a:pt x="f23" y="f24"/>
                </a:lnTo>
                <a:lnTo>
                  <a:pt x="f25" y="f26"/>
                </a:lnTo>
                <a:lnTo>
                  <a:pt x="f27" y="f28"/>
                </a:lnTo>
                <a:lnTo>
                  <a:pt x="f29" y="f30"/>
                </a:lnTo>
                <a:lnTo>
                  <a:pt x="f31" y="f32"/>
                </a:lnTo>
                <a:lnTo>
                  <a:pt x="f33" y="f34"/>
                </a:lnTo>
                <a:lnTo>
                  <a:pt x="f35" y="f36"/>
                </a:lnTo>
                <a:lnTo>
                  <a:pt x="f37" y="f38"/>
                </a:lnTo>
                <a:lnTo>
                  <a:pt x="f39" y="f40"/>
                </a:lnTo>
                <a:lnTo>
                  <a:pt x="f41" y="f42"/>
                </a:lnTo>
                <a:lnTo>
                  <a:pt x="f43" y="f44"/>
                </a:lnTo>
                <a:lnTo>
                  <a:pt x="f45" y="f46"/>
                </a:lnTo>
                <a:lnTo>
                  <a:pt x="f47" y="f48"/>
                </a:lnTo>
                <a:lnTo>
                  <a:pt x="f49" y="f50"/>
                </a:lnTo>
                <a:lnTo>
                  <a:pt x="f51" y="f52"/>
                </a:lnTo>
                <a:lnTo>
                  <a:pt x="f53" y="f52"/>
                </a:lnTo>
                <a:lnTo>
                  <a:pt x="f54" y="f55"/>
                </a:lnTo>
                <a:lnTo>
                  <a:pt x="f56" y="f52"/>
                </a:lnTo>
                <a:lnTo>
                  <a:pt x="f57" y="f50"/>
                </a:lnTo>
                <a:lnTo>
                  <a:pt x="f58" y="f59"/>
                </a:lnTo>
                <a:lnTo>
                  <a:pt x="f60" y="f46"/>
                </a:lnTo>
                <a:lnTo>
                  <a:pt x="f61" y="f62"/>
                </a:lnTo>
                <a:lnTo>
                  <a:pt x="f63" y="f64"/>
                </a:lnTo>
                <a:lnTo>
                  <a:pt x="f65" y="f66"/>
                </a:lnTo>
                <a:lnTo>
                  <a:pt x="f67" y="f68"/>
                </a:lnTo>
                <a:lnTo>
                  <a:pt x="f69" y="f70"/>
                </a:lnTo>
                <a:lnTo>
                  <a:pt x="f71" y="f72"/>
                </a:lnTo>
                <a:lnTo>
                  <a:pt x="f73" y="f74"/>
                </a:lnTo>
                <a:lnTo>
                  <a:pt x="f75" y="f76"/>
                </a:lnTo>
                <a:lnTo>
                  <a:pt x="f77" y="f78"/>
                </a:lnTo>
                <a:lnTo>
                  <a:pt x="f79" y="f80"/>
                </a:lnTo>
                <a:lnTo>
                  <a:pt x="f81" y="f26"/>
                </a:lnTo>
                <a:lnTo>
                  <a:pt x="f82" y="f83"/>
                </a:lnTo>
                <a:lnTo>
                  <a:pt x="f84" y="f85"/>
                </a:lnTo>
                <a:lnTo>
                  <a:pt x="f86" y="f87"/>
                </a:lnTo>
                <a:lnTo>
                  <a:pt x="f88" y="f89"/>
                </a:lnTo>
                <a:lnTo>
                  <a:pt x="f90" y="f91"/>
                </a:lnTo>
                <a:lnTo>
                  <a:pt x="f6" y="f92"/>
                </a:lnTo>
                <a:lnTo>
                  <a:pt x="f6" y="f93"/>
                </a:lnTo>
                <a:lnTo>
                  <a:pt x="f94" y="f93"/>
                </a:lnTo>
                <a:lnTo>
                  <a:pt x="f94" y="f7"/>
                </a:lnTo>
                <a:lnTo>
                  <a:pt x="f5" y="f7"/>
                </a:lnTo>
                <a:lnTo>
                  <a:pt x="f5" y="f95"/>
                </a:lnTo>
                <a:lnTo>
                  <a:pt x="f8" y="f95"/>
                </a:lnTo>
                <a:close/>
              </a:path>
            </a:pathLst>
          </a:custGeom>
          <a:blipFill>
            <a:blip r:embed="rId4">
              <a:alphaModFix/>
            </a:blip>
            <a:stretch>
              <a:fillRect/>
            </a:stretch>
          </a:blipFill>
          <a:ln cap="flat">
            <a:noFill/>
            <a:prstDash val="solid"/>
          </a:ln>
        </p:spPr>
        <p:txBody>
          <a:bodyPr vert="horz" wrap="square" lIns="0" tIns="0" rIns="0" bIns="0" anchor="t"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FFFFFF"/>
              </a:solidFill>
              <a:uFillTx/>
              <a:latin typeface="Calibri"/>
            </a:endParaRPr>
          </a:p>
        </p:txBody>
      </p:sp>
      <p:pic>
        <p:nvPicPr>
          <p:cNvPr id="7" name="Picture 6">
            <a:extLst>
              <a:ext uri="{FF2B5EF4-FFF2-40B4-BE49-F238E27FC236}">
                <a16:creationId xmlns:a16="http://schemas.microsoft.com/office/drawing/2014/main" xmlns="" id="{9506973B-FBB7-4953-8C96-4580F7673446}"/>
              </a:ext>
            </a:extLst>
          </p:cNvPr>
          <p:cNvPicPr>
            <a:picLocks noChangeAspect="1"/>
          </p:cNvPicPr>
          <p:nvPr/>
        </p:nvPicPr>
        <p:blipFill>
          <a:blip r:embed="rId5"/>
          <a:stretch>
            <a:fillRect/>
          </a:stretch>
        </p:blipFill>
        <p:spPr>
          <a:xfrm>
            <a:off x="8954700" y="1011673"/>
            <a:ext cx="3237296" cy="2830900"/>
          </a:xfrm>
          <a:prstGeom prst="rect">
            <a:avLst/>
          </a:prstGeom>
          <a:noFill/>
          <a:ln cap="flat">
            <a:noFill/>
          </a:ln>
        </p:spPr>
      </p:pic>
      <p:sp>
        <p:nvSpPr>
          <p:cNvPr id="8" name="TextBox 7">
            <a:extLst>
              <a:ext uri="{FF2B5EF4-FFF2-40B4-BE49-F238E27FC236}">
                <a16:creationId xmlns:a16="http://schemas.microsoft.com/office/drawing/2014/main" xmlns="" id="{5CEE5FAC-5BBF-4CF2-81BA-D472B5AD16C6}"/>
              </a:ext>
            </a:extLst>
          </p:cNvPr>
          <p:cNvSpPr txBox="1"/>
          <p:nvPr/>
        </p:nvSpPr>
        <p:spPr>
          <a:xfrm>
            <a:off x="4907283" y="800264"/>
            <a:ext cx="3237296" cy="2585319"/>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5400" b="1" i="0" u="none" strike="noStrike" kern="1200" cap="none" spc="0" baseline="0">
                <a:solidFill>
                  <a:srgbClr val="404040"/>
                </a:solidFill>
                <a:uFillTx/>
                <a:latin typeface="Calibri"/>
              </a:rPr>
              <a:t>CAUSES OF ANXIETY</a:t>
            </a:r>
            <a:r>
              <a:rPr lang="en-GB" sz="5400" b="0" i="0" u="none" strike="noStrike" kern="1200" cap="none" spc="0" baseline="0">
                <a:solidFill>
                  <a:srgbClr val="000000"/>
                </a:solidFill>
                <a:uFillTx/>
                <a:latin typeface="Calibri"/>
              </a:rPr>
              <a:t> </a:t>
            </a:r>
          </a:p>
        </p:txBody>
      </p:sp>
      <p:sp>
        <p:nvSpPr>
          <p:cNvPr id="9" name="TextBox 8">
            <a:extLst>
              <a:ext uri="{FF2B5EF4-FFF2-40B4-BE49-F238E27FC236}">
                <a16:creationId xmlns:a16="http://schemas.microsoft.com/office/drawing/2014/main" xmlns="" id="{1AA193D6-C39E-47E7-887A-9C3680A09BF0}"/>
              </a:ext>
            </a:extLst>
          </p:cNvPr>
          <p:cNvSpPr txBox="1"/>
          <p:nvPr/>
        </p:nvSpPr>
        <p:spPr>
          <a:xfrm>
            <a:off x="807716" y="4105939"/>
            <a:ext cx="11768657" cy="2246772"/>
          </a:xfrm>
          <a:prstGeom prst="rect">
            <a:avLst/>
          </a:prstGeom>
          <a:noFill/>
          <a:ln cap="flat">
            <a:noFill/>
          </a:ln>
        </p:spPr>
        <p:txBody>
          <a:bodyPr vert="horz" wrap="square" lIns="91440" tIns="45720" rIns="91440" bIns="45720" anchor="t" anchorCtr="0" compatLnSpc="1">
            <a:spAutoFit/>
          </a:bodyPr>
          <a:lstStyle/>
          <a:p>
            <a:pPr marL="457200" marR="0" lvl="0" indent="-457200" algn="l" defTabSz="914400" rtl="0" fontAlgn="auto" hangingPunct="1">
              <a:lnSpc>
                <a:spcPct val="100000"/>
              </a:lnSpc>
              <a:spcBef>
                <a:spcPts val="0"/>
              </a:spcBef>
              <a:spcAft>
                <a:spcPts val="0"/>
              </a:spcAft>
              <a:buSzPct val="100000"/>
              <a:buFont typeface="Wingdings" pitchFamily="2"/>
              <a:buChar char="Ø"/>
              <a:tabLst/>
              <a:defRPr sz="1800" b="0" i="0" u="none" strike="noStrike" kern="0" cap="none" spc="0" baseline="0">
                <a:solidFill>
                  <a:srgbClr val="000000"/>
                </a:solidFill>
                <a:uFillTx/>
              </a:defRPr>
            </a:pPr>
            <a:r>
              <a:rPr lang="en-GB" sz="2800" b="0" i="0" u="none" strike="noStrike" kern="1200" cap="none" spc="0" baseline="0">
                <a:solidFill>
                  <a:srgbClr val="FFFFFF"/>
                </a:solidFill>
                <a:uFillTx/>
                <a:latin typeface="Calibri"/>
              </a:rPr>
              <a:t>Lack of preparation</a:t>
            </a:r>
          </a:p>
          <a:p>
            <a:pPr marL="285750" marR="0" lvl="0" indent="-285750" algn="l" defTabSz="914400" rtl="0" fontAlgn="auto" hangingPunct="1">
              <a:lnSpc>
                <a:spcPct val="100000"/>
              </a:lnSpc>
              <a:spcBef>
                <a:spcPts val="0"/>
              </a:spcBef>
              <a:spcAft>
                <a:spcPts val="0"/>
              </a:spcAft>
              <a:buSzPct val="100000"/>
              <a:buFont typeface="Wingdings" pitchFamily="2"/>
              <a:buChar char="Ø"/>
              <a:tabLst/>
              <a:defRPr sz="1800" b="0" i="0" u="none" strike="noStrike" kern="0" cap="none" spc="0" baseline="0">
                <a:solidFill>
                  <a:srgbClr val="000000"/>
                </a:solidFill>
                <a:uFillTx/>
              </a:defRPr>
            </a:pPr>
            <a:r>
              <a:rPr lang="en-GB" sz="2800" b="0" i="0" u="none" strike="noStrike" kern="1200" cap="none" spc="0" baseline="0">
                <a:solidFill>
                  <a:srgbClr val="FFFFFF"/>
                </a:solidFill>
                <a:uFillTx/>
                <a:latin typeface="Calibri"/>
              </a:rPr>
              <a:t>  Past experiences of blanking out or performing badly on exams. </a:t>
            </a:r>
          </a:p>
          <a:p>
            <a:pPr marL="457200" marR="0" lvl="0" indent="-457200" algn="l" defTabSz="914400" rtl="0" fontAlgn="auto" hangingPunct="1">
              <a:lnSpc>
                <a:spcPct val="100000"/>
              </a:lnSpc>
              <a:spcBef>
                <a:spcPts val="0"/>
              </a:spcBef>
              <a:spcAft>
                <a:spcPts val="0"/>
              </a:spcAft>
              <a:buSzPct val="100000"/>
              <a:buFont typeface="Wingdings" pitchFamily="2"/>
              <a:buChar char="Ø"/>
              <a:tabLst/>
              <a:defRPr sz="1800" b="0" i="0" u="none" strike="noStrike" kern="0" cap="none" spc="0" baseline="0">
                <a:solidFill>
                  <a:srgbClr val="000000"/>
                </a:solidFill>
                <a:uFillTx/>
              </a:defRPr>
            </a:pPr>
            <a:r>
              <a:rPr lang="en-GB" sz="2800" b="0" i="0" u="none" strike="noStrike" kern="1200" cap="none" spc="0" baseline="0">
                <a:solidFill>
                  <a:srgbClr val="FFFFFF"/>
                </a:solidFill>
                <a:uFillTx/>
                <a:latin typeface="Calibri"/>
              </a:rPr>
              <a:t>Focusing too much on the outcome. </a:t>
            </a:r>
          </a:p>
          <a:p>
            <a:pPr marL="285750" marR="0" lvl="0" indent="-285750" algn="l" defTabSz="914400" rtl="0" fontAlgn="auto" hangingPunct="1">
              <a:lnSpc>
                <a:spcPct val="100000"/>
              </a:lnSpc>
              <a:spcBef>
                <a:spcPts val="0"/>
              </a:spcBef>
              <a:spcAft>
                <a:spcPts val="0"/>
              </a:spcAft>
              <a:buSzPct val="100000"/>
              <a:buFont typeface="Wingdings" pitchFamily="2"/>
              <a:buChar char="Ø"/>
              <a:tabLst/>
              <a:defRPr sz="1800" b="0" i="0" u="none" strike="noStrike" kern="0" cap="none" spc="0" baseline="0">
                <a:solidFill>
                  <a:srgbClr val="000000"/>
                </a:solidFill>
                <a:uFillTx/>
              </a:defRPr>
            </a:pPr>
            <a:r>
              <a:rPr lang="en-GB" sz="2800" b="0" i="0" u="none" strike="noStrike" kern="1200" cap="none" spc="0" baseline="0">
                <a:solidFill>
                  <a:srgbClr val="FFFFFF"/>
                </a:solidFill>
                <a:uFillTx/>
                <a:latin typeface="Calibri"/>
              </a:rPr>
              <a:t>  Focusing too much on how other classmates and friends are doing. </a:t>
            </a:r>
          </a:p>
          <a:p>
            <a:pPr marL="285750" marR="0" lvl="0" indent="-285750" algn="l" defTabSz="914400" rtl="0" fontAlgn="auto" hangingPunct="1">
              <a:lnSpc>
                <a:spcPct val="100000"/>
              </a:lnSpc>
              <a:spcBef>
                <a:spcPts val="0"/>
              </a:spcBef>
              <a:spcAft>
                <a:spcPts val="0"/>
              </a:spcAft>
              <a:buSzPct val="100000"/>
              <a:buFont typeface="Wingdings" pitchFamily="2"/>
              <a:buChar char="Ø"/>
              <a:tabLst/>
              <a:defRPr sz="1800" b="0" i="0" u="none" strike="noStrike" kern="0" cap="none" spc="0" baseline="0">
                <a:solidFill>
                  <a:srgbClr val="000000"/>
                </a:solidFill>
                <a:uFillTx/>
              </a:defRPr>
            </a:pPr>
            <a:r>
              <a:rPr lang="en-GB" sz="2800" b="0" i="0" u="none" strike="noStrike" kern="1200" cap="none" spc="0" baseline="0">
                <a:solidFill>
                  <a:srgbClr val="FFFFFF"/>
                </a:solidFill>
                <a:uFillTx/>
                <a:latin typeface="Calibri"/>
              </a:rPr>
              <a:t>  Issues outside of school distracting you from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18">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xmlns="" id="{79DA460F-E17E-45FC-8827-D646DC45BFA9}"/>
              </a:ext>
            </a:extLst>
          </p:cNvPr>
          <p:cNvPicPr>
            <a:picLocks noChangeAspect="1"/>
          </p:cNvPicPr>
          <p:nvPr/>
        </p:nvPicPr>
        <p:blipFill>
          <a:blip r:embed="rId3"/>
          <a:stretch>
            <a:fillRect/>
          </a:stretch>
        </p:blipFill>
        <p:spPr>
          <a:xfrm>
            <a:off x="0" y="-205849"/>
            <a:ext cx="12073463" cy="7283982"/>
          </a:xfrm>
          <a:prstGeom prst="rect">
            <a:avLst/>
          </a:prstGeom>
          <a:noFill/>
          <a:ln cap="flat">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1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B4518CA-75FF-4617-BF7E-3A631729FBD4}"/>
              </a:ext>
            </a:extLst>
          </p:cNvPr>
          <p:cNvSpPr txBox="1">
            <a:spLocks noGrp="1"/>
          </p:cNvSpPr>
          <p:nvPr>
            <p:ph type="title"/>
          </p:nvPr>
        </p:nvSpPr>
        <p:spPr/>
        <p:txBody>
          <a:bodyPr/>
          <a:lstStyle/>
          <a:p>
            <a:pPr lvl="0"/>
            <a:r>
              <a:rPr lang="en-GB" sz="5400"/>
              <a:t>Reducing adrenaline</a:t>
            </a:r>
          </a:p>
        </p:txBody>
      </p:sp>
      <p:sp>
        <p:nvSpPr>
          <p:cNvPr id="3" name="Content Placeholder 2">
            <a:extLst>
              <a:ext uri="{FF2B5EF4-FFF2-40B4-BE49-F238E27FC236}">
                <a16:creationId xmlns:a16="http://schemas.microsoft.com/office/drawing/2014/main" xmlns="" id="{3A14F098-FD4B-4970-B688-355ECFE0E4E7}"/>
              </a:ext>
            </a:extLst>
          </p:cNvPr>
          <p:cNvSpPr txBox="1">
            <a:spLocks noGrp="1"/>
          </p:cNvSpPr>
          <p:nvPr>
            <p:ph idx="1"/>
          </p:nvPr>
        </p:nvSpPr>
        <p:spPr>
          <a:xfrm>
            <a:off x="508955" y="1853251"/>
            <a:ext cx="8946544" cy="4195477"/>
          </a:xfrm>
        </p:spPr>
        <p:txBody>
          <a:bodyPr/>
          <a:lstStyle/>
          <a:p>
            <a:pPr lvl="0"/>
            <a:r>
              <a:rPr lang="en-GB" sz="2800"/>
              <a:t>To reduce adrenaline, take part in physical activity </a:t>
            </a:r>
          </a:p>
          <a:p>
            <a:pPr lvl="0"/>
            <a:r>
              <a:rPr lang="en-GB" sz="2800"/>
              <a:t>This will use up the adrenaline </a:t>
            </a:r>
          </a:p>
          <a:p>
            <a:pPr lvl="0"/>
            <a:r>
              <a:rPr lang="en-GB" sz="2800"/>
              <a:t>Additional beneﬁts include release of endorphins</a:t>
            </a:r>
          </a:p>
        </p:txBody>
      </p:sp>
      <p:pic>
        <p:nvPicPr>
          <p:cNvPr id="4" name="Picture 4">
            <a:extLst>
              <a:ext uri="{FF2B5EF4-FFF2-40B4-BE49-F238E27FC236}">
                <a16:creationId xmlns:a16="http://schemas.microsoft.com/office/drawing/2014/main" xmlns="" id="{168B7A05-D759-4566-9237-4C3CFDEFAE54}"/>
              </a:ext>
            </a:extLst>
          </p:cNvPr>
          <p:cNvPicPr>
            <a:picLocks noChangeAspect="1"/>
          </p:cNvPicPr>
          <p:nvPr/>
        </p:nvPicPr>
        <p:blipFill>
          <a:blip r:embed="rId3"/>
          <a:stretch>
            <a:fillRect/>
          </a:stretch>
        </p:blipFill>
        <p:spPr>
          <a:xfrm>
            <a:off x="6953618" y="4008116"/>
            <a:ext cx="4592263" cy="2397163"/>
          </a:xfrm>
          <a:prstGeom prst="rect">
            <a:avLst/>
          </a:prstGeom>
          <a:noFill/>
          <a:ln cap="flat">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2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61DB6C-FB72-46C8-9902-8EE63C6CEE8B}"/>
              </a:ext>
            </a:extLst>
          </p:cNvPr>
          <p:cNvSpPr txBox="1">
            <a:spLocks noGrp="1"/>
          </p:cNvSpPr>
          <p:nvPr>
            <p:ph type="title"/>
          </p:nvPr>
        </p:nvSpPr>
        <p:spPr/>
        <p:txBody>
          <a:bodyPr/>
          <a:lstStyle/>
          <a:p>
            <a:pPr lvl="0"/>
            <a:r>
              <a:rPr lang="en-GB" sz="5400"/>
              <a:t>How to revise </a:t>
            </a:r>
          </a:p>
        </p:txBody>
      </p:sp>
      <p:pic>
        <p:nvPicPr>
          <p:cNvPr id="3" name="Content Placeholder 4">
            <a:extLst>
              <a:ext uri="{FF2B5EF4-FFF2-40B4-BE49-F238E27FC236}">
                <a16:creationId xmlns:a16="http://schemas.microsoft.com/office/drawing/2014/main" xmlns="" id="{94E6CA2C-78C9-4D72-9A54-B1CA1BA4D1A1}"/>
              </a:ext>
            </a:extLst>
          </p:cNvPr>
          <p:cNvPicPr>
            <a:picLocks noGrp="1" noChangeAspect="1"/>
          </p:cNvPicPr>
          <p:nvPr>
            <p:ph idx="1"/>
          </p:nvPr>
        </p:nvPicPr>
        <p:blipFill>
          <a:blip r:embed="rId3"/>
          <a:stretch>
            <a:fillRect/>
          </a:stretch>
        </p:blipFill>
        <p:spPr>
          <a:xfrm>
            <a:off x="6592311" y="3373715"/>
            <a:ext cx="5049207" cy="2920995"/>
          </a:xfrm>
        </p:spPr>
      </p:pic>
      <p:pic>
        <p:nvPicPr>
          <p:cNvPr id="4" name="Picture 3">
            <a:extLst>
              <a:ext uri="{FF2B5EF4-FFF2-40B4-BE49-F238E27FC236}">
                <a16:creationId xmlns:a16="http://schemas.microsoft.com/office/drawing/2014/main" xmlns="" id="{4F2F5A1E-28F9-486A-9B3A-470FDDBD2C17}"/>
              </a:ext>
            </a:extLst>
          </p:cNvPr>
          <p:cNvPicPr>
            <a:picLocks noChangeAspect="1"/>
          </p:cNvPicPr>
          <p:nvPr/>
        </p:nvPicPr>
        <p:blipFill>
          <a:blip r:embed="rId4"/>
          <a:srcRect l="25900" t="-5634" r="17762" b="1"/>
          <a:stretch>
            <a:fillRect/>
          </a:stretch>
        </p:blipFill>
        <p:spPr>
          <a:xfrm>
            <a:off x="7399864" y="-51745"/>
            <a:ext cx="2336804" cy="2920995"/>
          </a:xfrm>
          <a:prstGeom prst="rect">
            <a:avLst/>
          </a:prstGeom>
          <a:noFill/>
          <a:ln cap="flat">
            <a:noFill/>
          </a:ln>
        </p:spPr>
      </p:pic>
      <p:sp>
        <p:nvSpPr>
          <p:cNvPr id="5" name="TextBox 5">
            <a:extLst>
              <a:ext uri="{FF2B5EF4-FFF2-40B4-BE49-F238E27FC236}">
                <a16:creationId xmlns:a16="http://schemas.microsoft.com/office/drawing/2014/main" xmlns="" id="{5DDF22DE-B299-4DCD-B204-4070CD8A786E}"/>
              </a:ext>
            </a:extLst>
          </p:cNvPr>
          <p:cNvSpPr txBox="1"/>
          <p:nvPr/>
        </p:nvSpPr>
        <p:spPr>
          <a:xfrm>
            <a:off x="1065111" y="1893502"/>
            <a:ext cx="4749805" cy="4401208"/>
          </a:xfrm>
          <a:prstGeom prst="rect">
            <a:avLst/>
          </a:prstGeom>
          <a:noFill/>
          <a:ln cap="flat">
            <a:noFill/>
          </a:ln>
        </p:spPr>
        <p:txBody>
          <a:bodyPr vert="horz" wrap="square" lIns="91440" tIns="45720" rIns="91440" bIns="45720" anchor="t" anchorCtr="0" compatLnSpc="1">
            <a:spAutoFit/>
          </a:bodyPr>
          <a:lstStyle/>
          <a:p>
            <a:pPr marL="457200" marR="0" lvl="0" indent="-457200" algn="l" defTabSz="914400" rtl="0" fontAlgn="auto" hangingPunct="1">
              <a:lnSpc>
                <a:spcPct val="100000"/>
              </a:lnSpc>
              <a:spcBef>
                <a:spcPts val="0"/>
              </a:spcBef>
              <a:spcAft>
                <a:spcPts val="0"/>
              </a:spcAft>
              <a:buSzPct val="100000"/>
              <a:buFont typeface="Wingdings" pitchFamily="2"/>
              <a:buChar char="Ø"/>
              <a:tabLst/>
              <a:defRPr sz="1800" b="0" i="0" u="none" strike="noStrike" kern="0" cap="none" spc="0" baseline="0">
                <a:solidFill>
                  <a:srgbClr val="000000"/>
                </a:solidFill>
                <a:uFillTx/>
              </a:defRPr>
            </a:pPr>
            <a:r>
              <a:rPr lang="en-GB" sz="3200" b="0" i="0" u="none" strike="noStrike" kern="1200" cap="none" spc="0" baseline="0">
                <a:solidFill>
                  <a:srgbClr val="FFFFFF"/>
                </a:solidFill>
                <a:uFillTx/>
                <a:latin typeface="Calibri"/>
              </a:rPr>
              <a:t>Time Management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3200" b="0" i="0" u="none" strike="noStrike" kern="1200" cap="none" spc="0" baseline="0">
              <a:solidFill>
                <a:srgbClr val="FFFFFF"/>
              </a:solidFill>
              <a:uFillTx/>
              <a:latin typeface="Calibri"/>
            </a:endParaRPr>
          </a:p>
          <a:p>
            <a:pPr marL="457200" marR="0" lvl="0" indent="-457200" algn="l" defTabSz="914400" rtl="0" fontAlgn="auto" hangingPunct="1">
              <a:lnSpc>
                <a:spcPct val="100000"/>
              </a:lnSpc>
              <a:spcBef>
                <a:spcPts val="0"/>
              </a:spcBef>
              <a:spcAft>
                <a:spcPts val="0"/>
              </a:spcAft>
              <a:buSzPct val="100000"/>
              <a:buFont typeface="Wingdings" pitchFamily="2"/>
              <a:buChar char="Ø"/>
              <a:tabLst/>
              <a:defRPr sz="1800" b="0" i="0" u="none" strike="noStrike" kern="0" cap="none" spc="0" baseline="0">
                <a:solidFill>
                  <a:srgbClr val="000000"/>
                </a:solidFill>
                <a:uFillTx/>
              </a:defRPr>
            </a:pPr>
            <a:r>
              <a:rPr lang="en-GB" sz="3200" b="0" i="0" u="none" strike="noStrike" kern="1200" cap="none" spc="0" baseline="0">
                <a:solidFill>
                  <a:srgbClr val="FFFFFF"/>
                </a:solidFill>
                <a:uFillTx/>
                <a:latin typeface="Calibri"/>
              </a:rPr>
              <a:t>Find a balance between working hard and working too much</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3200" b="0" i="0" u="none" strike="noStrike" kern="0" cap="none" spc="0" baseline="0">
              <a:solidFill>
                <a:srgbClr val="FFFFFF"/>
              </a:solidFill>
              <a:uFillTx/>
              <a:latin typeface="Calibri"/>
            </a:endParaRPr>
          </a:p>
          <a:p>
            <a:pPr marL="457200" marR="0" lvl="0" indent="-457200" algn="l" defTabSz="914400" rtl="0" fontAlgn="auto" hangingPunct="1">
              <a:lnSpc>
                <a:spcPct val="100000"/>
              </a:lnSpc>
              <a:spcBef>
                <a:spcPts val="0"/>
              </a:spcBef>
              <a:spcAft>
                <a:spcPts val="0"/>
              </a:spcAft>
              <a:buSzPct val="100000"/>
              <a:buFont typeface="Wingdings" pitchFamily="2"/>
              <a:buChar char="Ø"/>
              <a:tabLst/>
              <a:defRPr sz="1800" b="0" i="0" u="none" strike="noStrike" kern="0" cap="none" spc="0" baseline="0">
                <a:solidFill>
                  <a:srgbClr val="000000"/>
                </a:solidFill>
                <a:uFillTx/>
              </a:defRPr>
            </a:pPr>
            <a:r>
              <a:rPr lang="en-GB" sz="3200" b="0" i="0" u="none" strike="noStrike" kern="0" cap="none" spc="0" baseline="0">
                <a:solidFill>
                  <a:srgbClr val="FFFFFF"/>
                </a:solidFill>
                <a:uFillTx/>
                <a:latin typeface="Calibri"/>
              </a:rPr>
              <a:t>Early identification = early intervention</a:t>
            </a:r>
            <a:endParaRPr lang="en-GB" sz="3200" b="0" i="0" u="none" strike="noStrike" kern="1200" cap="none" spc="0" baseline="0">
              <a:solidFill>
                <a:srgbClr val="FFFFFF"/>
              </a:solidFill>
              <a:uFillTx/>
              <a:latin typeface="Calibri"/>
            </a:endParaRP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endParaRPr lang="en-GB" sz="2400" b="0" i="0" u="none" strike="noStrike" kern="1200" cap="none" spc="0" baseline="0">
              <a:solidFill>
                <a:srgbClr val="FFFFFF"/>
              </a:solidFill>
              <a:uFillTx/>
              <a:latin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6">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xmlns="" id="{F91CD78B-8952-4893-B14D-6371A7348A1C}"/>
              </a:ext>
            </a:extLst>
          </p:cNvPr>
          <p:cNvPicPr>
            <a:picLocks noChangeAspect="1"/>
          </p:cNvPicPr>
          <p:nvPr/>
        </p:nvPicPr>
        <p:blipFill>
          <a:blip r:embed="rId3"/>
          <a:stretch>
            <a:fillRect/>
          </a:stretch>
        </p:blipFill>
        <p:spPr>
          <a:xfrm>
            <a:off x="799752" y="1436449"/>
            <a:ext cx="2548350" cy="2639799"/>
          </a:xfrm>
          <a:prstGeom prst="rect">
            <a:avLst/>
          </a:prstGeom>
          <a:noFill/>
          <a:ln cap="flat">
            <a:noFill/>
          </a:ln>
        </p:spPr>
      </p:pic>
      <p:pic>
        <p:nvPicPr>
          <p:cNvPr id="3" name="Picture 4">
            <a:extLst>
              <a:ext uri="{FF2B5EF4-FFF2-40B4-BE49-F238E27FC236}">
                <a16:creationId xmlns:a16="http://schemas.microsoft.com/office/drawing/2014/main" xmlns="" id="{2C794B9E-CBA5-4DA7-BFF7-2570E87A4EF0}"/>
              </a:ext>
            </a:extLst>
          </p:cNvPr>
          <p:cNvPicPr>
            <a:picLocks noChangeAspect="1"/>
          </p:cNvPicPr>
          <p:nvPr/>
        </p:nvPicPr>
        <p:blipFill>
          <a:blip r:embed="rId4"/>
          <a:stretch>
            <a:fillRect/>
          </a:stretch>
        </p:blipFill>
        <p:spPr>
          <a:xfrm>
            <a:off x="4550493" y="1391332"/>
            <a:ext cx="3371383" cy="2633700"/>
          </a:xfrm>
          <a:prstGeom prst="rect">
            <a:avLst/>
          </a:prstGeom>
          <a:noFill/>
          <a:ln cap="flat">
            <a:noFill/>
          </a:ln>
        </p:spPr>
      </p:pic>
      <p:pic>
        <p:nvPicPr>
          <p:cNvPr id="4" name="Picture 5">
            <a:extLst>
              <a:ext uri="{FF2B5EF4-FFF2-40B4-BE49-F238E27FC236}">
                <a16:creationId xmlns:a16="http://schemas.microsoft.com/office/drawing/2014/main" xmlns="" id="{32DFF410-51FF-49F5-87B7-B444BDC25CF0}"/>
              </a:ext>
            </a:extLst>
          </p:cNvPr>
          <p:cNvPicPr>
            <a:picLocks noChangeAspect="1"/>
          </p:cNvPicPr>
          <p:nvPr/>
        </p:nvPicPr>
        <p:blipFill>
          <a:blip r:embed="rId5"/>
          <a:stretch>
            <a:fillRect/>
          </a:stretch>
        </p:blipFill>
        <p:spPr>
          <a:xfrm>
            <a:off x="9124267" y="1417237"/>
            <a:ext cx="2402028" cy="2639799"/>
          </a:xfrm>
          <a:prstGeom prst="rect">
            <a:avLst/>
          </a:prstGeom>
          <a:noFill/>
          <a:ln cap="flat">
            <a:noFill/>
          </a:ln>
        </p:spPr>
      </p:pic>
      <p:pic>
        <p:nvPicPr>
          <p:cNvPr id="5" name="Picture 6">
            <a:extLst>
              <a:ext uri="{FF2B5EF4-FFF2-40B4-BE49-F238E27FC236}">
                <a16:creationId xmlns:a16="http://schemas.microsoft.com/office/drawing/2014/main" xmlns="" id="{C5A5CC7E-39A2-4994-98B3-08C1285FB66F}"/>
              </a:ext>
            </a:extLst>
          </p:cNvPr>
          <p:cNvPicPr>
            <a:picLocks noChangeAspect="1"/>
          </p:cNvPicPr>
          <p:nvPr/>
        </p:nvPicPr>
        <p:blipFill>
          <a:blip r:embed="rId6"/>
          <a:stretch>
            <a:fillRect/>
          </a:stretch>
        </p:blipFill>
        <p:spPr>
          <a:xfrm>
            <a:off x="1442932" y="4222735"/>
            <a:ext cx="3261646" cy="2627601"/>
          </a:xfrm>
          <a:prstGeom prst="rect">
            <a:avLst/>
          </a:prstGeom>
          <a:noFill/>
          <a:ln cap="flat">
            <a:noFill/>
          </a:ln>
        </p:spPr>
      </p:pic>
      <p:pic>
        <p:nvPicPr>
          <p:cNvPr id="6" name="Picture 7">
            <a:extLst>
              <a:ext uri="{FF2B5EF4-FFF2-40B4-BE49-F238E27FC236}">
                <a16:creationId xmlns:a16="http://schemas.microsoft.com/office/drawing/2014/main" xmlns="" id="{F55FE787-E652-43F4-B892-47AC460DA72C}"/>
              </a:ext>
            </a:extLst>
          </p:cNvPr>
          <p:cNvPicPr>
            <a:picLocks noChangeAspect="1"/>
          </p:cNvPicPr>
          <p:nvPr/>
        </p:nvPicPr>
        <p:blipFill>
          <a:blip r:embed="rId7"/>
          <a:stretch>
            <a:fillRect/>
          </a:stretch>
        </p:blipFill>
        <p:spPr>
          <a:xfrm>
            <a:off x="6914199" y="4280644"/>
            <a:ext cx="3261646" cy="2511774"/>
          </a:xfrm>
          <a:prstGeom prst="rect">
            <a:avLst/>
          </a:prstGeom>
          <a:noFill/>
          <a:ln cap="flat">
            <a:noFill/>
          </a:ln>
        </p:spPr>
      </p:pic>
      <p:sp>
        <p:nvSpPr>
          <p:cNvPr id="7" name="TextBox 8">
            <a:extLst>
              <a:ext uri="{FF2B5EF4-FFF2-40B4-BE49-F238E27FC236}">
                <a16:creationId xmlns:a16="http://schemas.microsoft.com/office/drawing/2014/main" xmlns="" id="{77F58AE6-497B-49B0-BC79-A48803B88D5F}"/>
              </a:ext>
            </a:extLst>
          </p:cNvPr>
          <p:cNvSpPr txBox="1"/>
          <p:nvPr/>
        </p:nvSpPr>
        <p:spPr>
          <a:xfrm>
            <a:off x="3201323" y="485747"/>
            <a:ext cx="6069723" cy="707882"/>
          </a:xfrm>
          <a:prstGeom prst="rect">
            <a:avLst/>
          </a:prstGeom>
          <a:noFill/>
          <a:ln cap="flat">
            <a:noFill/>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4000" b="0" i="0" u="none" strike="noStrike" kern="1200" cap="none" spc="0" baseline="0">
                <a:solidFill>
                  <a:srgbClr val="FFFFFF"/>
                </a:solidFill>
                <a:uFillTx/>
                <a:latin typeface="Century Gothic"/>
              </a:rPr>
              <a:t>ARE YOU BEING SMART?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2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1C01FD-A553-4DAD-B0C0-80E2F48D7670}"/>
              </a:ext>
            </a:extLst>
          </p:cNvPr>
          <p:cNvSpPr txBox="1">
            <a:spLocks noGrp="1"/>
          </p:cNvSpPr>
          <p:nvPr>
            <p:ph type="title"/>
          </p:nvPr>
        </p:nvSpPr>
        <p:spPr/>
        <p:txBody>
          <a:bodyPr/>
          <a:lstStyle/>
          <a:p>
            <a:pPr lvl="0"/>
            <a:r>
              <a:rPr lang="en-GB"/>
              <a:t>COPING STRATEGIES </a:t>
            </a:r>
          </a:p>
        </p:txBody>
      </p:sp>
      <p:sp>
        <p:nvSpPr>
          <p:cNvPr id="3" name="Content Placeholder 4">
            <a:extLst>
              <a:ext uri="{FF2B5EF4-FFF2-40B4-BE49-F238E27FC236}">
                <a16:creationId xmlns:a16="http://schemas.microsoft.com/office/drawing/2014/main" xmlns="" id="{8AB970B4-E57D-4159-B31E-1031CB1B457C}"/>
              </a:ext>
            </a:extLst>
          </p:cNvPr>
          <p:cNvSpPr txBox="1">
            <a:spLocks noGrp="1"/>
          </p:cNvSpPr>
          <p:nvPr>
            <p:ph idx="1"/>
          </p:nvPr>
        </p:nvSpPr>
        <p:spPr>
          <a:xfrm>
            <a:off x="399163" y="1853251"/>
            <a:ext cx="8946544" cy="4195477"/>
          </a:xfrm>
        </p:spPr>
        <p:txBody>
          <a:bodyPr/>
          <a:lstStyle/>
          <a:p>
            <a:pPr lvl="0"/>
            <a:r>
              <a:rPr lang="en-GB" sz="3200"/>
              <a:t>Find balance between working hard and working too much</a:t>
            </a:r>
          </a:p>
          <a:p>
            <a:pPr lvl="0"/>
            <a:r>
              <a:rPr lang="en-GB" sz="3200"/>
              <a:t>Have a hobby/ activity </a:t>
            </a:r>
          </a:p>
          <a:p>
            <a:pPr lvl="0"/>
            <a:r>
              <a:rPr lang="en-GB" sz="3200"/>
              <a:t>Speak to peers</a:t>
            </a:r>
          </a:p>
          <a:p>
            <a:pPr lvl="0"/>
            <a:r>
              <a:rPr lang="en-GB" sz="3200"/>
              <a:t>Stick to your revision timetable</a:t>
            </a:r>
          </a:p>
          <a:p>
            <a:pPr lvl="0"/>
            <a:endParaRPr lang="en-GB"/>
          </a:p>
        </p:txBody>
      </p:sp>
      <p:pic>
        <p:nvPicPr>
          <p:cNvPr id="4" name="Picture 3">
            <a:extLst>
              <a:ext uri="{FF2B5EF4-FFF2-40B4-BE49-F238E27FC236}">
                <a16:creationId xmlns:a16="http://schemas.microsoft.com/office/drawing/2014/main" xmlns="" id="{6FE2C10B-8ACD-4320-8394-DDBC216E401F}"/>
              </a:ext>
            </a:extLst>
          </p:cNvPr>
          <p:cNvPicPr>
            <a:picLocks noChangeAspect="1"/>
          </p:cNvPicPr>
          <p:nvPr/>
        </p:nvPicPr>
        <p:blipFill>
          <a:blip r:embed="rId3"/>
          <a:stretch>
            <a:fillRect/>
          </a:stretch>
        </p:blipFill>
        <p:spPr>
          <a:xfrm>
            <a:off x="9235440" y="1534619"/>
            <a:ext cx="2557393" cy="3845097"/>
          </a:xfrm>
          <a:prstGeom prst="rect">
            <a:avLst/>
          </a:prstGeom>
          <a:noFill/>
          <a:ln cap="flat">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779B43C-5892-47F0-8A32-102547EEEAE0}"/>
              </a:ext>
            </a:extLst>
          </p:cNvPr>
          <p:cNvSpPr txBox="1">
            <a:spLocks noGrp="1"/>
          </p:cNvSpPr>
          <p:nvPr>
            <p:ph type="title"/>
          </p:nvPr>
        </p:nvSpPr>
        <p:spPr>
          <a:xfrm>
            <a:off x="1560515" y="747778"/>
            <a:ext cx="9404722" cy="1400531"/>
          </a:xfrm>
        </p:spPr>
        <p:txBody>
          <a:bodyPr/>
          <a:lstStyle/>
          <a:p>
            <a:pPr lvl="0"/>
            <a:r>
              <a:rPr lang="en-GB" sz="4800"/>
              <a:t>SETTING REALISITC TARGETS </a:t>
            </a:r>
          </a:p>
        </p:txBody>
      </p:sp>
      <p:pic>
        <p:nvPicPr>
          <p:cNvPr id="3" name="Picture 3">
            <a:extLst>
              <a:ext uri="{FF2B5EF4-FFF2-40B4-BE49-F238E27FC236}">
                <a16:creationId xmlns:a16="http://schemas.microsoft.com/office/drawing/2014/main" xmlns="" id="{9CD3DB49-BB2C-4ED7-BCB5-A55F2C2C5707}"/>
              </a:ext>
            </a:extLst>
          </p:cNvPr>
          <p:cNvPicPr>
            <a:picLocks noChangeAspect="1"/>
          </p:cNvPicPr>
          <p:nvPr/>
        </p:nvPicPr>
        <p:blipFill>
          <a:blip r:embed="rId3"/>
          <a:srcRect l="8351" t="2363" r="10435" b="3569"/>
          <a:stretch>
            <a:fillRect/>
          </a:stretch>
        </p:blipFill>
        <p:spPr>
          <a:xfrm>
            <a:off x="1234440" y="2484123"/>
            <a:ext cx="3691441" cy="3067501"/>
          </a:xfrm>
          <a:prstGeom prst="rect">
            <a:avLst/>
          </a:prstGeom>
          <a:noFill/>
          <a:ln cap="flat">
            <a:noFill/>
          </a:ln>
        </p:spPr>
      </p:pic>
      <p:pic>
        <p:nvPicPr>
          <p:cNvPr id="4" name="3D Model 4" descr="A">
            <a:extLst>
              <a:ext uri="{FF2B5EF4-FFF2-40B4-BE49-F238E27FC236}">
                <a16:creationId xmlns:a16="http://schemas.microsoft.com/office/drawing/2014/main" xmlns="" id="{CFD55C0D-D3CF-4724-8AAE-89B8DE23A487}"/>
              </a:ext>
            </a:extLst>
          </p:cNvPr>
          <p:cNvPicPr>
            <a:picLocks noChangeAspect="1"/>
          </p:cNvPicPr>
          <p:nvPr/>
        </p:nvPicPr>
        <p:blipFill>
          <a:blip r:embed="rId4"/>
          <a:stretch>
            <a:fillRect/>
          </a:stretch>
        </p:blipFill>
        <p:spPr>
          <a:xfrm>
            <a:off x="8450445" y="1372285"/>
            <a:ext cx="3055751" cy="3337404"/>
          </a:xfrm>
          <a:prstGeom prst="rect">
            <a:avLst/>
          </a:prstGeom>
          <a:noFill/>
          <a:ln cap="flat">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FCEA46-C930-42F3-B0FA-DF7837EA5C6B}"/>
              </a:ext>
            </a:extLst>
          </p:cNvPr>
          <p:cNvSpPr txBox="1">
            <a:spLocks noGrp="1"/>
          </p:cNvSpPr>
          <p:nvPr>
            <p:ph type="ctrTitle"/>
          </p:nvPr>
        </p:nvSpPr>
        <p:spPr>
          <a:xfrm>
            <a:off x="1154951" y="-1664793"/>
            <a:ext cx="8825660" cy="3329577"/>
          </a:xfrm>
        </p:spPr>
        <p:txBody>
          <a:bodyPr/>
          <a:lstStyle/>
          <a:p>
            <a:pPr lvl="0"/>
            <a:r>
              <a:rPr lang="en-GB"/>
              <a:t>STUDY SESSIONS</a:t>
            </a:r>
          </a:p>
        </p:txBody>
      </p:sp>
      <p:pic>
        <p:nvPicPr>
          <p:cNvPr id="3" name="Picture 3">
            <a:extLst>
              <a:ext uri="{FF2B5EF4-FFF2-40B4-BE49-F238E27FC236}">
                <a16:creationId xmlns:a16="http://schemas.microsoft.com/office/drawing/2014/main" xmlns="" id="{FCF3591E-21F0-446D-9567-B1552EDAD4F7}"/>
              </a:ext>
            </a:extLst>
          </p:cNvPr>
          <p:cNvPicPr>
            <a:picLocks noChangeAspect="1"/>
          </p:cNvPicPr>
          <p:nvPr/>
        </p:nvPicPr>
        <p:blipFill>
          <a:blip r:embed="rId3"/>
          <a:stretch>
            <a:fillRect/>
          </a:stretch>
        </p:blipFill>
        <p:spPr>
          <a:xfrm>
            <a:off x="9086411" y="1312557"/>
            <a:ext cx="2651988" cy="3231160"/>
          </a:xfrm>
          <a:prstGeom prst="rect">
            <a:avLst/>
          </a:prstGeom>
          <a:noFill/>
          <a:ln cap="flat">
            <a:noFill/>
          </a:ln>
        </p:spPr>
      </p:pic>
      <p:pic>
        <p:nvPicPr>
          <p:cNvPr id="4" name="Picture 4">
            <a:extLst>
              <a:ext uri="{FF2B5EF4-FFF2-40B4-BE49-F238E27FC236}">
                <a16:creationId xmlns:a16="http://schemas.microsoft.com/office/drawing/2014/main" xmlns="" id="{CF2A3105-7DDC-4C2F-940F-0CD1F6B1910E}"/>
              </a:ext>
            </a:extLst>
          </p:cNvPr>
          <p:cNvPicPr>
            <a:picLocks noChangeAspect="1"/>
          </p:cNvPicPr>
          <p:nvPr/>
        </p:nvPicPr>
        <p:blipFill>
          <a:blip r:embed="rId4"/>
          <a:stretch>
            <a:fillRect/>
          </a:stretch>
        </p:blipFill>
        <p:spPr>
          <a:xfrm>
            <a:off x="453597" y="2598779"/>
            <a:ext cx="3288603" cy="3329577"/>
          </a:xfrm>
          <a:prstGeom prst="rect">
            <a:avLst/>
          </a:prstGeom>
          <a:noFill/>
          <a:ln cap="flat">
            <a:noFill/>
          </a:ln>
        </p:spPr>
      </p:pic>
      <p:sp>
        <p:nvSpPr>
          <p:cNvPr id="5" name="TextBox 5">
            <a:extLst>
              <a:ext uri="{FF2B5EF4-FFF2-40B4-BE49-F238E27FC236}">
                <a16:creationId xmlns:a16="http://schemas.microsoft.com/office/drawing/2014/main" xmlns="" id="{DB6B9934-8D9D-447A-A3EC-89CBBEF3C4D3}"/>
              </a:ext>
            </a:extLst>
          </p:cNvPr>
          <p:cNvSpPr txBox="1"/>
          <p:nvPr/>
        </p:nvSpPr>
        <p:spPr>
          <a:xfrm>
            <a:off x="3960805" y="1989167"/>
            <a:ext cx="5125605" cy="3539432"/>
          </a:xfrm>
          <a:prstGeom prst="rect">
            <a:avLst/>
          </a:prstGeom>
          <a:noFill/>
          <a:ln cap="flat">
            <a:noFill/>
          </a:ln>
        </p:spPr>
        <p:txBody>
          <a:bodyPr vert="horz" wrap="square" lIns="91440" tIns="45720" rIns="91440" bIns="45720" anchor="t" anchorCtr="0" compatLnSpc="1">
            <a:spAutoFit/>
          </a:bodyPr>
          <a:lstStyle/>
          <a:p>
            <a:pPr marL="457200" marR="0" lvl="0" indent="-457200" algn="l" defTabSz="914400" rtl="0" fontAlgn="auto" hangingPunct="1">
              <a:lnSpc>
                <a:spcPct val="100000"/>
              </a:lnSpc>
              <a:spcBef>
                <a:spcPts val="0"/>
              </a:spcBef>
              <a:spcAft>
                <a:spcPts val="0"/>
              </a:spcAft>
              <a:buSzPct val="100000"/>
              <a:buFont typeface="Wingdings" pitchFamily="2"/>
              <a:buChar char="Ø"/>
              <a:tabLst/>
              <a:defRPr sz="1800" b="0" i="0" u="none" strike="noStrike" kern="0" cap="none" spc="0" baseline="0">
                <a:solidFill>
                  <a:srgbClr val="000000"/>
                </a:solidFill>
                <a:uFillTx/>
              </a:defRPr>
            </a:pPr>
            <a:r>
              <a:rPr lang="en-GB" sz="3200" b="0" i="0" u="none" strike="noStrike" kern="1200" cap="none" spc="0" baseline="0">
                <a:solidFill>
                  <a:srgbClr val="FFFFFF"/>
                </a:solidFill>
                <a:uFillTx/>
                <a:latin typeface="Calibri"/>
              </a:rPr>
              <a:t>Most subjects have study sessions</a:t>
            </a:r>
          </a:p>
          <a:p>
            <a:pPr marL="457200" marR="0" lvl="0" indent="-457200" algn="l" defTabSz="914400" rtl="0" fontAlgn="auto" hangingPunct="1">
              <a:lnSpc>
                <a:spcPct val="100000"/>
              </a:lnSpc>
              <a:spcBef>
                <a:spcPts val="0"/>
              </a:spcBef>
              <a:spcAft>
                <a:spcPts val="0"/>
              </a:spcAft>
              <a:buSzPct val="100000"/>
              <a:buFont typeface="Wingdings" pitchFamily="2"/>
              <a:buChar char="Ø"/>
              <a:tabLst/>
              <a:defRPr sz="1800" b="0" i="0" u="none" strike="noStrike" kern="0" cap="none" spc="0" baseline="0">
                <a:solidFill>
                  <a:srgbClr val="000000"/>
                </a:solidFill>
                <a:uFillTx/>
              </a:defRPr>
            </a:pPr>
            <a:endParaRPr lang="en-GB" sz="3200" b="0" i="0" u="none" strike="noStrike" kern="1200" cap="none" spc="0" baseline="0">
              <a:solidFill>
                <a:srgbClr val="FFFFFF"/>
              </a:solidFill>
              <a:uFillTx/>
              <a:latin typeface="Calibri"/>
            </a:endParaRPr>
          </a:p>
          <a:p>
            <a:pPr marL="457200" marR="0" lvl="0" indent="-457200" algn="l" defTabSz="914400" rtl="0" fontAlgn="auto" hangingPunct="1">
              <a:lnSpc>
                <a:spcPct val="100000"/>
              </a:lnSpc>
              <a:spcBef>
                <a:spcPts val="0"/>
              </a:spcBef>
              <a:spcAft>
                <a:spcPts val="0"/>
              </a:spcAft>
              <a:buSzPct val="100000"/>
              <a:buFont typeface="Wingdings" pitchFamily="2"/>
              <a:buChar char="Ø"/>
              <a:tabLst/>
              <a:defRPr sz="1800" b="0" i="0" u="none" strike="noStrike" kern="0" cap="none" spc="0" baseline="0">
                <a:solidFill>
                  <a:srgbClr val="000000"/>
                </a:solidFill>
                <a:uFillTx/>
              </a:defRPr>
            </a:pPr>
            <a:r>
              <a:rPr lang="en-GB" sz="3200" b="0" i="0" u="none" strike="noStrike" kern="1200" cap="none" spc="0" baseline="0">
                <a:solidFill>
                  <a:srgbClr val="FFFFFF"/>
                </a:solidFill>
                <a:uFillTx/>
                <a:latin typeface="Calibri"/>
              </a:rPr>
              <a:t>Ask your teacher when and where they are</a:t>
            </a:r>
          </a:p>
          <a:p>
            <a:pPr marL="457200" marR="0" lvl="0" indent="-457200" algn="l" defTabSz="914400" rtl="0" fontAlgn="auto" hangingPunct="1">
              <a:lnSpc>
                <a:spcPct val="100000"/>
              </a:lnSpc>
              <a:spcBef>
                <a:spcPts val="0"/>
              </a:spcBef>
              <a:spcAft>
                <a:spcPts val="0"/>
              </a:spcAft>
              <a:buSzPct val="100000"/>
              <a:buFont typeface="Wingdings" pitchFamily="2"/>
              <a:buChar char="Ø"/>
              <a:tabLst/>
              <a:defRPr sz="1800" b="0" i="0" u="none" strike="noStrike" kern="0" cap="none" spc="0" baseline="0">
                <a:solidFill>
                  <a:srgbClr val="000000"/>
                </a:solidFill>
                <a:uFillTx/>
              </a:defRPr>
            </a:pPr>
            <a:endParaRPr lang="en-GB" sz="3200" b="0" i="0" u="none" strike="noStrike" kern="1200" cap="none" spc="0" baseline="0">
              <a:solidFill>
                <a:srgbClr val="FFFFFF"/>
              </a:solidFill>
              <a:uFillTx/>
              <a:latin typeface="Calibri"/>
            </a:endParaRPr>
          </a:p>
          <a:p>
            <a:pPr marL="457200" marR="0" lvl="0" indent="-457200" algn="l" defTabSz="914400" rtl="0" fontAlgn="auto" hangingPunct="1">
              <a:lnSpc>
                <a:spcPct val="100000"/>
              </a:lnSpc>
              <a:spcBef>
                <a:spcPts val="0"/>
              </a:spcBef>
              <a:spcAft>
                <a:spcPts val="0"/>
              </a:spcAft>
              <a:buSzPct val="100000"/>
              <a:buFont typeface="Wingdings" pitchFamily="2"/>
              <a:buChar char="Ø"/>
              <a:tabLst/>
              <a:defRPr sz="1800" b="0" i="0" u="none" strike="noStrike" kern="0" cap="none" spc="0" baseline="0">
                <a:solidFill>
                  <a:srgbClr val="000000"/>
                </a:solidFill>
                <a:uFillTx/>
              </a:defRPr>
            </a:pPr>
            <a:r>
              <a:rPr lang="en-GB" sz="3200" b="0" i="0" u="none" strike="noStrike" kern="0" cap="none" spc="0" baseline="0">
                <a:solidFill>
                  <a:srgbClr val="FFFFFF"/>
                </a:solidFill>
                <a:uFillTx/>
                <a:latin typeface="Calibri"/>
              </a:rPr>
              <a:t>Receive extra help</a:t>
            </a:r>
            <a:endParaRPr lang="en-GB" sz="3200" b="0" i="0" u="none" strike="noStrike" kern="1200" cap="none" spc="0" baseline="0">
              <a:solidFill>
                <a:srgbClr val="FFFFFF"/>
              </a:solidFill>
              <a:uFillTx/>
              <a:latin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2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522771D-8AFB-4DAA-BA77-724A1FFD7059}"/>
              </a:ext>
            </a:extLst>
          </p:cNvPr>
          <p:cNvSpPr txBox="1">
            <a:spLocks noGrp="1"/>
          </p:cNvSpPr>
          <p:nvPr>
            <p:ph type="title"/>
          </p:nvPr>
        </p:nvSpPr>
        <p:spPr>
          <a:xfrm>
            <a:off x="646115" y="376522"/>
            <a:ext cx="9404722" cy="1400531"/>
          </a:xfrm>
        </p:spPr>
        <p:txBody>
          <a:bodyPr/>
          <a:lstStyle/>
          <a:p>
            <a:pPr lvl="0"/>
            <a:r>
              <a:rPr lang="en-GB"/>
              <a:t>Ways To Increase Concentration</a:t>
            </a:r>
            <a:br>
              <a:rPr lang="en-GB"/>
            </a:br>
            <a:endParaRPr lang="en-GB"/>
          </a:p>
        </p:txBody>
      </p:sp>
      <p:sp>
        <p:nvSpPr>
          <p:cNvPr id="3" name="Content Placeholder 2">
            <a:extLst>
              <a:ext uri="{FF2B5EF4-FFF2-40B4-BE49-F238E27FC236}">
                <a16:creationId xmlns:a16="http://schemas.microsoft.com/office/drawing/2014/main" xmlns="" id="{2F1A41CE-5E48-45C0-8A84-DDD427AA16C6}"/>
              </a:ext>
            </a:extLst>
          </p:cNvPr>
          <p:cNvSpPr txBox="1">
            <a:spLocks noGrp="1"/>
          </p:cNvSpPr>
          <p:nvPr>
            <p:ph idx="1"/>
          </p:nvPr>
        </p:nvSpPr>
        <p:spPr>
          <a:xfrm>
            <a:off x="646115" y="1521360"/>
            <a:ext cx="8946544" cy="4195477"/>
          </a:xfrm>
        </p:spPr>
        <p:txBody>
          <a:bodyPr/>
          <a:lstStyle/>
          <a:p>
            <a:pPr lvl="0">
              <a:lnSpc>
                <a:spcPct val="90000"/>
              </a:lnSpc>
            </a:pPr>
            <a:r>
              <a:rPr lang="en-GB" sz="2800"/>
              <a:t>Study Environment</a:t>
            </a:r>
          </a:p>
          <a:p>
            <a:pPr lvl="0">
              <a:lnSpc>
                <a:spcPct val="90000"/>
              </a:lnSpc>
            </a:pPr>
            <a:r>
              <a:rPr lang="en-GB" sz="2800"/>
              <a:t>Distraction free</a:t>
            </a:r>
          </a:p>
          <a:p>
            <a:pPr lvl="0">
              <a:lnSpc>
                <a:spcPct val="90000"/>
              </a:lnSpc>
            </a:pPr>
            <a:r>
              <a:rPr lang="en-GB" sz="2800"/>
              <a:t>Materials you need for studying are present</a:t>
            </a:r>
          </a:p>
          <a:p>
            <a:pPr lvl="0">
              <a:lnSpc>
                <a:spcPct val="90000"/>
              </a:lnSpc>
            </a:pPr>
            <a:r>
              <a:rPr lang="en-GB" sz="2800"/>
              <a:t>Structure for Study Sessions</a:t>
            </a:r>
          </a:p>
          <a:p>
            <a:pPr lvl="0">
              <a:lnSpc>
                <a:spcPct val="90000"/>
              </a:lnSpc>
            </a:pPr>
            <a:r>
              <a:rPr lang="en-GB" sz="2800"/>
              <a:t>Develop realistic goals for the study session</a:t>
            </a:r>
          </a:p>
          <a:p>
            <a:pPr lvl="0">
              <a:lnSpc>
                <a:spcPct val="90000"/>
              </a:lnSpc>
            </a:pPr>
            <a:r>
              <a:rPr lang="en-GB" sz="2800"/>
              <a:t>Decide the order in which you will complete tasks</a:t>
            </a:r>
          </a:p>
          <a:p>
            <a:pPr lvl="0">
              <a:lnSpc>
                <a:spcPct val="90000"/>
              </a:lnSpc>
            </a:pPr>
            <a:r>
              <a:rPr lang="en-GB" sz="2800"/>
              <a:t>Plan a reward</a:t>
            </a:r>
          </a:p>
        </p:txBody>
      </p:sp>
      <p:pic>
        <p:nvPicPr>
          <p:cNvPr id="4" name="Picture 3">
            <a:extLst>
              <a:ext uri="{FF2B5EF4-FFF2-40B4-BE49-F238E27FC236}">
                <a16:creationId xmlns:a16="http://schemas.microsoft.com/office/drawing/2014/main" xmlns="" id="{6203FFAB-0AD3-4221-AE88-2855F309F311}"/>
              </a:ext>
            </a:extLst>
          </p:cNvPr>
          <p:cNvPicPr>
            <a:picLocks noChangeAspect="1"/>
          </p:cNvPicPr>
          <p:nvPr/>
        </p:nvPicPr>
        <p:blipFill>
          <a:blip r:embed="rId3"/>
          <a:stretch>
            <a:fillRect/>
          </a:stretch>
        </p:blipFill>
        <p:spPr>
          <a:xfrm>
            <a:off x="8976865" y="2052919"/>
            <a:ext cx="2145977" cy="2139878"/>
          </a:xfrm>
          <a:prstGeom prst="rect">
            <a:avLst/>
          </a:prstGeom>
          <a:noFill/>
          <a:ln cap="flat">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A83132-7E9A-4EEC-9645-358E2CFA1E97}"/>
              </a:ext>
            </a:extLst>
          </p:cNvPr>
          <p:cNvSpPr txBox="1">
            <a:spLocks noGrp="1"/>
          </p:cNvSpPr>
          <p:nvPr>
            <p:ph type="title"/>
          </p:nvPr>
        </p:nvSpPr>
        <p:spPr>
          <a:xfrm>
            <a:off x="1103315" y="533406"/>
            <a:ext cx="9404722" cy="1400531"/>
          </a:xfrm>
        </p:spPr>
        <p:txBody>
          <a:bodyPr/>
          <a:lstStyle/>
          <a:p>
            <a:pPr lvl="0"/>
            <a:r>
              <a:rPr lang="en-GB"/>
              <a:t>Easter revision sessions </a:t>
            </a:r>
          </a:p>
        </p:txBody>
      </p:sp>
      <p:sp>
        <p:nvSpPr>
          <p:cNvPr id="3" name="Content Placeholder 2">
            <a:extLst>
              <a:ext uri="{FF2B5EF4-FFF2-40B4-BE49-F238E27FC236}">
                <a16:creationId xmlns:a16="http://schemas.microsoft.com/office/drawing/2014/main" xmlns="" id="{24E99014-0972-41D1-B6F0-5C36439E8D3A}"/>
              </a:ext>
            </a:extLst>
          </p:cNvPr>
          <p:cNvSpPr txBox="1">
            <a:spLocks noGrp="1"/>
          </p:cNvSpPr>
          <p:nvPr>
            <p:ph idx="1"/>
          </p:nvPr>
        </p:nvSpPr>
        <p:spPr>
          <a:xfrm>
            <a:off x="1103315" y="1748122"/>
            <a:ext cx="8946544" cy="4195477"/>
          </a:xfrm>
        </p:spPr>
        <p:txBody>
          <a:bodyPr/>
          <a:lstStyle/>
          <a:p>
            <a:pPr lvl="0"/>
            <a:r>
              <a:rPr lang="en-GB" sz="3600"/>
              <a:t>Taking place over Easter holidays</a:t>
            </a:r>
          </a:p>
          <a:p>
            <a:pPr lvl="0"/>
            <a:r>
              <a:rPr lang="en-GB" sz="3600"/>
              <a:t>Timetable will come out</a:t>
            </a:r>
          </a:p>
          <a:p>
            <a:pPr lvl="0"/>
            <a:r>
              <a:rPr lang="en-GB" sz="3600"/>
              <a:t>Limited spaces </a:t>
            </a:r>
          </a:p>
        </p:txBody>
      </p:sp>
      <p:pic>
        <p:nvPicPr>
          <p:cNvPr id="4" name="3D Model 3" descr="Decorative egg 2">
            <a:extLst>
              <a:ext uri="{FF2B5EF4-FFF2-40B4-BE49-F238E27FC236}">
                <a16:creationId xmlns:a16="http://schemas.microsoft.com/office/drawing/2014/main" xmlns="" id="{2EE34B83-3B45-48B6-B2F1-DD85B0AD47B5}"/>
              </a:ext>
            </a:extLst>
          </p:cNvPr>
          <p:cNvPicPr>
            <a:picLocks noChangeAspect="1"/>
          </p:cNvPicPr>
          <p:nvPr/>
        </p:nvPicPr>
        <p:blipFill>
          <a:blip r:embed="rId2"/>
          <a:stretch>
            <a:fillRect/>
          </a:stretch>
        </p:blipFill>
        <p:spPr>
          <a:xfrm>
            <a:off x="9246047" y="1904420"/>
            <a:ext cx="1607624" cy="2387662"/>
          </a:xfrm>
          <a:prstGeom prst="rect">
            <a:avLst/>
          </a:prstGeom>
          <a:noFill/>
          <a:ln cap="flat">
            <a:noFill/>
          </a:ln>
        </p:spPr>
      </p:pic>
      <p:pic>
        <p:nvPicPr>
          <p:cNvPr id="5" name="Picture 4">
            <a:extLst>
              <a:ext uri="{FF2B5EF4-FFF2-40B4-BE49-F238E27FC236}">
                <a16:creationId xmlns:a16="http://schemas.microsoft.com/office/drawing/2014/main" xmlns="" id="{12989521-790B-4A73-99D8-D350132A5EC8}"/>
              </a:ext>
            </a:extLst>
          </p:cNvPr>
          <p:cNvPicPr>
            <a:picLocks noChangeAspect="1"/>
          </p:cNvPicPr>
          <p:nvPr/>
        </p:nvPicPr>
        <p:blipFill>
          <a:blip r:embed="rId3"/>
          <a:stretch>
            <a:fillRect/>
          </a:stretch>
        </p:blipFill>
        <p:spPr>
          <a:xfrm>
            <a:off x="1103315" y="4173970"/>
            <a:ext cx="2171187" cy="2321268"/>
          </a:xfrm>
          <a:prstGeom prst="rect">
            <a:avLst/>
          </a:prstGeom>
          <a:noFill/>
          <a:ln cap="flat">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981D1F-7404-441F-9582-5B4404D530AF}"/>
              </a:ext>
            </a:extLst>
          </p:cNvPr>
          <p:cNvSpPr txBox="1">
            <a:spLocks noGrp="1"/>
          </p:cNvSpPr>
          <p:nvPr>
            <p:ph type="ctrTitle"/>
          </p:nvPr>
        </p:nvSpPr>
        <p:spPr>
          <a:xfrm>
            <a:off x="168587" y="2447236"/>
            <a:ext cx="8825660" cy="2013664"/>
          </a:xfrm>
        </p:spPr>
        <p:txBody>
          <a:bodyPr/>
          <a:lstStyle/>
          <a:p>
            <a:pPr lvl="0"/>
            <a:r>
              <a:rPr lang="en-GB" sz="2400"/>
              <a:t>Response to a challenge, threat or excitement. </a:t>
            </a:r>
            <a:br>
              <a:rPr lang="en-GB" sz="2400"/>
            </a:br>
            <a:r>
              <a:rPr lang="en-GB" sz="2400"/>
              <a:t/>
            </a:r>
            <a:br>
              <a:rPr lang="en-GB" sz="2400"/>
            </a:br>
            <a:r>
              <a:rPr lang="en-GB" sz="2400"/>
              <a:t>Symptoms caused by presence of adrenaline. </a:t>
            </a:r>
            <a:br>
              <a:rPr lang="en-GB" sz="2400"/>
            </a:br>
            <a:r>
              <a:rPr lang="en-GB" sz="2400"/>
              <a:t/>
            </a:r>
            <a:br>
              <a:rPr lang="en-GB" sz="2400"/>
            </a:br>
            <a:r>
              <a:rPr lang="en-GB" sz="2400"/>
              <a:t>A certain amount of exam stress can be used as a motivating force.</a:t>
            </a:r>
            <a:br>
              <a:rPr lang="en-GB" sz="2400"/>
            </a:br>
            <a:r>
              <a:rPr lang="en-GB" sz="2400"/>
              <a:t/>
            </a:r>
            <a:br>
              <a:rPr lang="en-GB" sz="2400"/>
            </a:br>
            <a:r>
              <a:rPr lang="en-GB" sz="2400"/>
              <a:t>However if adrenaline levels become excessive, unpleasant physical symptoms take over. </a:t>
            </a:r>
          </a:p>
        </p:txBody>
      </p:sp>
      <p:pic>
        <p:nvPicPr>
          <p:cNvPr id="3" name="Picture 4">
            <a:extLst>
              <a:ext uri="{FF2B5EF4-FFF2-40B4-BE49-F238E27FC236}">
                <a16:creationId xmlns:a16="http://schemas.microsoft.com/office/drawing/2014/main" xmlns="" id="{CEC6922A-F976-4E80-B610-3CA6ED37831C}"/>
              </a:ext>
            </a:extLst>
          </p:cNvPr>
          <p:cNvPicPr>
            <a:picLocks noChangeAspect="1"/>
          </p:cNvPicPr>
          <p:nvPr/>
        </p:nvPicPr>
        <p:blipFill>
          <a:blip r:embed="rId3"/>
          <a:stretch>
            <a:fillRect/>
          </a:stretch>
        </p:blipFill>
        <p:spPr>
          <a:xfrm>
            <a:off x="2447135" y="4823167"/>
            <a:ext cx="4195130" cy="2013664"/>
          </a:xfrm>
          <a:prstGeom prst="rect">
            <a:avLst/>
          </a:prstGeom>
          <a:noFill/>
          <a:ln cap="flat">
            <a:noFill/>
          </a:ln>
        </p:spPr>
      </p:pic>
      <p:pic>
        <p:nvPicPr>
          <p:cNvPr id="4" name="Picture 5">
            <a:extLst>
              <a:ext uri="{FF2B5EF4-FFF2-40B4-BE49-F238E27FC236}">
                <a16:creationId xmlns:a16="http://schemas.microsoft.com/office/drawing/2014/main" xmlns="" id="{A37DB268-89F8-405D-8E6D-6F457B2F5A79}"/>
              </a:ext>
            </a:extLst>
          </p:cNvPr>
          <p:cNvPicPr>
            <a:picLocks noChangeAspect="1"/>
          </p:cNvPicPr>
          <p:nvPr/>
        </p:nvPicPr>
        <p:blipFill>
          <a:blip r:embed="rId4"/>
          <a:stretch>
            <a:fillRect/>
          </a:stretch>
        </p:blipFill>
        <p:spPr>
          <a:xfrm>
            <a:off x="9480709" y="1735357"/>
            <a:ext cx="1857475" cy="2675406"/>
          </a:xfrm>
          <a:prstGeom prst="rect">
            <a:avLst/>
          </a:prstGeom>
          <a:noFill/>
          <a:ln cap="flat">
            <a:noFill/>
          </a:ln>
        </p:spPr>
      </p:pic>
      <p:sp>
        <p:nvSpPr>
          <p:cNvPr id="5" name="TextBox 8">
            <a:extLst>
              <a:ext uri="{FF2B5EF4-FFF2-40B4-BE49-F238E27FC236}">
                <a16:creationId xmlns:a16="http://schemas.microsoft.com/office/drawing/2014/main" xmlns="" id="{2436D54F-CFD0-4D2A-969C-C2E41451513A}"/>
              </a:ext>
            </a:extLst>
          </p:cNvPr>
          <p:cNvSpPr txBox="1"/>
          <p:nvPr/>
        </p:nvSpPr>
        <p:spPr>
          <a:xfrm>
            <a:off x="168587" y="242773"/>
            <a:ext cx="3650147" cy="76944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4400" b="0" i="0" u="none" strike="noStrike" kern="1200" cap="none" spc="0" baseline="0">
                <a:solidFill>
                  <a:srgbClr val="FFFFFF"/>
                </a:solidFill>
                <a:uFillTx/>
                <a:latin typeface="Calibri"/>
              </a:rPr>
              <a:t>What is stress?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20">
    <p:spTree>
      <p:nvGrpSpPr>
        <p:cNvPr id="1" name=""/>
        <p:cNvGrpSpPr/>
        <p:nvPr/>
      </p:nvGrpSpPr>
      <p:grpSpPr>
        <a:xfrm>
          <a:off x="0" y="0"/>
          <a:ext cx="0" cy="0"/>
          <a:chOff x="0" y="0"/>
          <a:chExt cx="0" cy="0"/>
        </a:xfrm>
      </p:grpSpPr>
      <p:pic>
        <p:nvPicPr>
          <p:cNvPr id="2" name="Content Placeholder 6">
            <a:extLst>
              <a:ext uri="{FF2B5EF4-FFF2-40B4-BE49-F238E27FC236}">
                <a16:creationId xmlns:a16="http://schemas.microsoft.com/office/drawing/2014/main" xmlns="" id="{2E1277FF-35E7-4770-8452-2FEED5E9453A}"/>
              </a:ext>
            </a:extLst>
          </p:cNvPr>
          <p:cNvPicPr>
            <a:picLocks noGrp="1" noChangeAspect="1"/>
          </p:cNvPicPr>
          <p:nvPr>
            <p:ph idx="1"/>
          </p:nvPr>
        </p:nvPicPr>
        <p:blipFill>
          <a:blip r:embed="rId3"/>
          <a:stretch>
            <a:fillRect/>
          </a:stretch>
        </p:blipFill>
        <p:spPr>
          <a:xfrm>
            <a:off x="374236" y="2024225"/>
            <a:ext cx="5836340" cy="3883822"/>
          </a:xfrm>
        </p:spPr>
      </p:pic>
      <p:pic>
        <p:nvPicPr>
          <p:cNvPr id="3" name="Picture 4">
            <a:extLst>
              <a:ext uri="{FF2B5EF4-FFF2-40B4-BE49-F238E27FC236}">
                <a16:creationId xmlns:a16="http://schemas.microsoft.com/office/drawing/2014/main" xmlns="" id="{1F644F6B-C988-4118-A822-279AA800E3A1}"/>
              </a:ext>
            </a:extLst>
          </p:cNvPr>
          <p:cNvPicPr>
            <a:picLocks noChangeAspect="1"/>
          </p:cNvPicPr>
          <p:nvPr/>
        </p:nvPicPr>
        <p:blipFill>
          <a:blip r:embed="rId4"/>
          <a:stretch>
            <a:fillRect/>
          </a:stretch>
        </p:blipFill>
        <p:spPr>
          <a:xfrm>
            <a:off x="8275320" y="2024225"/>
            <a:ext cx="3164528" cy="4454481"/>
          </a:xfrm>
          <a:prstGeom prst="rect">
            <a:avLst/>
          </a:prstGeom>
          <a:noFill/>
          <a:ln cap="flat">
            <a:noFill/>
          </a:ln>
        </p:spPr>
      </p:pic>
      <p:sp>
        <p:nvSpPr>
          <p:cNvPr id="4" name="TextBox 4">
            <a:extLst>
              <a:ext uri="{FF2B5EF4-FFF2-40B4-BE49-F238E27FC236}">
                <a16:creationId xmlns:a16="http://schemas.microsoft.com/office/drawing/2014/main" xmlns="" id="{DDBF43BD-5F66-4FCE-957A-5558DFD7E8DF}"/>
              </a:ext>
            </a:extLst>
          </p:cNvPr>
          <p:cNvSpPr txBox="1"/>
          <p:nvPr/>
        </p:nvSpPr>
        <p:spPr>
          <a:xfrm>
            <a:off x="1569723" y="546930"/>
            <a:ext cx="9052560" cy="83099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4800" b="0" i="0" u="none" strike="noStrike" kern="1200" cap="none" spc="0" baseline="0">
                <a:solidFill>
                  <a:srgbClr val="FFFFFF"/>
                </a:solidFill>
                <a:uFillTx/>
                <a:latin typeface="Calibri"/>
              </a:rPr>
              <a:t>Different Paths, Same Destination</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28">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xmlns="" id="{D855A01E-CE7E-4BE5-B449-2CB57AA0F4FB}"/>
              </a:ext>
            </a:extLst>
          </p:cNvPr>
          <p:cNvPicPr>
            <a:picLocks noChangeAspect="1"/>
          </p:cNvPicPr>
          <p:nvPr/>
        </p:nvPicPr>
        <p:blipFill>
          <a:blip r:embed="rId2"/>
          <a:stretch>
            <a:fillRect/>
          </a:stretch>
        </p:blipFill>
        <p:spPr>
          <a:xfrm>
            <a:off x="-135093" y="0"/>
            <a:ext cx="12327090" cy="6979916"/>
          </a:xfrm>
          <a:prstGeom prst="rect">
            <a:avLst/>
          </a:prstGeom>
          <a:noFill/>
          <a:ln cap="flat">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1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C5EB96-4AD6-4D9F-9EA2-A57B621DCF34}"/>
              </a:ext>
            </a:extLst>
          </p:cNvPr>
          <p:cNvSpPr txBox="1">
            <a:spLocks noGrp="1"/>
          </p:cNvSpPr>
          <p:nvPr>
            <p:ph type="title"/>
          </p:nvPr>
        </p:nvSpPr>
        <p:spPr>
          <a:xfrm>
            <a:off x="1393637" y="915945"/>
            <a:ext cx="9404722" cy="1598654"/>
          </a:xfrm>
        </p:spPr>
        <p:txBody>
          <a:bodyPr/>
          <a:lstStyle/>
          <a:p>
            <a:pPr lvl="0"/>
            <a:r>
              <a:rPr lang="en-GB" sz="6000">
                <a:solidFill>
                  <a:srgbClr val="FF0000"/>
                </a:solidFill>
              </a:rPr>
              <a:t>BE THE VERY BEST VERSION OF YOU THAT YOU CAN BE!</a:t>
            </a:r>
          </a:p>
        </p:txBody>
      </p:sp>
      <p:pic>
        <p:nvPicPr>
          <p:cNvPr id="3" name="Picture 4">
            <a:extLst>
              <a:ext uri="{FF2B5EF4-FFF2-40B4-BE49-F238E27FC236}">
                <a16:creationId xmlns:a16="http://schemas.microsoft.com/office/drawing/2014/main" xmlns="" id="{0DFA5DE2-AFDD-4951-AEB9-9065ABF1DFF2}"/>
              </a:ext>
            </a:extLst>
          </p:cNvPr>
          <p:cNvPicPr>
            <a:picLocks noChangeAspect="1"/>
          </p:cNvPicPr>
          <p:nvPr/>
        </p:nvPicPr>
        <p:blipFill>
          <a:blip r:embed="rId3"/>
          <a:stretch>
            <a:fillRect/>
          </a:stretch>
        </p:blipFill>
        <p:spPr>
          <a:xfrm>
            <a:off x="7843832" y="2910836"/>
            <a:ext cx="3784290" cy="3784290"/>
          </a:xfrm>
          <a:prstGeom prst="rect">
            <a:avLst/>
          </a:prstGeom>
          <a:noFill/>
          <a:ln cap="flat">
            <a:noFill/>
          </a:ln>
        </p:spPr>
      </p:pic>
      <p:sp>
        <p:nvSpPr>
          <p:cNvPr id="4" name="Rectangle 3">
            <a:extLst>
              <a:ext uri="{FF2B5EF4-FFF2-40B4-BE49-F238E27FC236}">
                <a16:creationId xmlns:a16="http://schemas.microsoft.com/office/drawing/2014/main" xmlns="" id="{E5128A24-7C65-451E-83EC-7022FA357CAA}"/>
              </a:ext>
            </a:extLst>
          </p:cNvPr>
          <p:cNvSpPr/>
          <p:nvPr/>
        </p:nvSpPr>
        <p:spPr>
          <a:xfrm>
            <a:off x="701043" y="4974848"/>
            <a:ext cx="4882813" cy="369335"/>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Calibri"/>
              </a:rPr>
              <a:t>https://www.youtube.com/watch?v=7AgswlakjRw</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4">
    <p:bg>
      <p:bgPr>
        <a:solidFill>
          <a:srgbClr val="FFFFFF"/>
        </a:solidFill>
        <a:effectLst/>
      </p:bgPr>
    </p:bg>
    <p:spTree>
      <p:nvGrpSpPr>
        <p:cNvPr id="1" name=""/>
        <p:cNvGrpSpPr/>
        <p:nvPr/>
      </p:nvGrpSpPr>
      <p:grpSpPr>
        <a:xfrm>
          <a:off x="0" y="0"/>
          <a:ext cx="0" cy="0"/>
          <a:chOff x="0" y="0"/>
          <a:chExt cx="0" cy="0"/>
        </a:xfrm>
      </p:grpSpPr>
      <p:pic>
        <p:nvPicPr>
          <p:cNvPr id="2" name="Picture 75">
            <a:extLst>
              <a:ext uri="{FF2B5EF4-FFF2-40B4-BE49-F238E27FC236}">
                <a16:creationId xmlns:a16="http://schemas.microsoft.com/office/drawing/2014/main" xmlns="" id="{C59597B4-5C4E-467B-867B-1B8A824A2FF5}"/>
              </a:ext>
            </a:extLst>
          </p:cNvPr>
          <p:cNvPicPr>
            <a:picLocks noMove="1" noResize="1"/>
          </p:cNvPicPr>
          <p:nvPr/>
        </p:nvPicPr>
        <p:blipFill>
          <a:blip r:embed="rId3"/>
          <a:srcRect l="3613"/>
          <a:stretch>
            <a:fillRect/>
          </a:stretch>
        </p:blipFill>
        <p:spPr>
          <a:xfrm>
            <a:off x="0" y="2669682"/>
            <a:ext cx="4037011" cy="4188317"/>
          </a:xfrm>
          <a:prstGeom prst="rect">
            <a:avLst/>
          </a:prstGeom>
          <a:noFill/>
          <a:ln cap="flat">
            <a:noFill/>
          </a:ln>
        </p:spPr>
      </p:pic>
      <p:pic>
        <p:nvPicPr>
          <p:cNvPr id="3" name="Picture 77">
            <a:extLst>
              <a:ext uri="{FF2B5EF4-FFF2-40B4-BE49-F238E27FC236}">
                <a16:creationId xmlns:a16="http://schemas.microsoft.com/office/drawing/2014/main" xmlns="" id="{4F4F5581-C0A4-48F7-835D-95C790DF80E7}"/>
              </a:ext>
            </a:extLst>
          </p:cNvPr>
          <p:cNvPicPr>
            <a:picLocks noMove="1" noResize="1"/>
          </p:cNvPicPr>
          <p:nvPr/>
        </p:nvPicPr>
        <p:blipFill>
          <a:blip r:embed="rId4"/>
          <a:srcRect l="35640"/>
          <a:stretch>
            <a:fillRect/>
          </a:stretch>
        </p:blipFill>
        <p:spPr>
          <a:xfrm>
            <a:off x="0" y="2892347"/>
            <a:ext cx="1522411" cy="2365452"/>
          </a:xfrm>
          <a:prstGeom prst="rect">
            <a:avLst/>
          </a:prstGeom>
          <a:noFill/>
          <a:ln cap="flat">
            <a:noFill/>
          </a:ln>
        </p:spPr>
      </p:pic>
      <p:sp>
        <p:nvSpPr>
          <p:cNvPr id="4" name="Oval 79">
            <a:extLst>
              <a:ext uri="{FF2B5EF4-FFF2-40B4-BE49-F238E27FC236}">
                <a16:creationId xmlns:a16="http://schemas.microsoft.com/office/drawing/2014/main" xmlns="" id="{D79939BB-DADF-4AB1-ABB7-7682E85D4FB2}"/>
              </a:ext>
            </a:extLst>
          </p:cNvPr>
          <p:cNvSpPr>
            <a:spLocks noMove="1" noResize="1"/>
          </p:cNvSpPr>
          <p:nvPr/>
        </p:nvSpPr>
        <p:spPr>
          <a:xfrm>
            <a:off x="8609011" y="1676396"/>
            <a:ext cx="2819396" cy="281939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gradFill>
            <a:gsLst>
              <a:gs pos="0">
                <a:srgbClr val="F3F3F3">
                  <a:alpha val="7000"/>
                </a:srgbClr>
              </a:gs>
              <a:gs pos="100000">
                <a:srgbClr val="F3F3F3">
                  <a:alpha val="6000"/>
                </a:srgbClr>
              </a:gs>
            </a:gsLst>
            <a:path path="circle">
              <a:fillToRect l="50000" t="50000" r="50000" b="50000"/>
            </a:path>
          </a:gra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pic>
        <p:nvPicPr>
          <p:cNvPr id="5" name="Picture 81">
            <a:extLst>
              <a:ext uri="{FF2B5EF4-FFF2-40B4-BE49-F238E27FC236}">
                <a16:creationId xmlns:a16="http://schemas.microsoft.com/office/drawing/2014/main" xmlns="" id="{332F3936-4674-49A7-9DCA-535F2EE5DFB3}"/>
              </a:ext>
            </a:extLst>
          </p:cNvPr>
          <p:cNvPicPr>
            <a:picLocks noMove="1" noResize="1"/>
          </p:cNvPicPr>
          <p:nvPr/>
        </p:nvPicPr>
        <p:blipFill>
          <a:blip r:embed="rId5"/>
          <a:srcRect t="28813"/>
          <a:stretch>
            <a:fillRect/>
          </a:stretch>
        </p:blipFill>
        <p:spPr>
          <a:xfrm>
            <a:off x="7999408" y="0"/>
            <a:ext cx="1603391" cy="1141408"/>
          </a:xfrm>
          <a:prstGeom prst="rect">
            <a:avLst/>
          </a:prstGeom>
          <a:noFill/>
          <a:ln cap="flat">
            <a:noFill/>
          </a:ln>
        </p:spPr>
      </p:pic>
      <p:pic>
        <p:nvPicPr>
          <p:cNvPr id="6" name="Picture 83">
            <a:extLst>
              <a:ext uri="{FF2B5EF4-FFF2-40B4-BE49-F238E27FC236}">
                <a16:creationId xmlns:a16="http://schemas.microsoft.com/office/drawing/2014/main" xmlns="" id="{33B8F149-84A7-436A-AB36-30B479971A88}"/>
              </a:ext>
            </a:extLst>
          </p:cNvPr>
          <p:cNvPicPr>
            <a:picLocks noMove="1" noResize="1"/>
          </p:cNvPicPr>
          <p:nvPr/>
        </p:nvPicPr>
        <p:blipFill>
          <a:blip r:embed="rId6"/>
          <a:srcRect b="23320"/>
          <a:stretch>
            <a:fillRect/>
          </a:stretch>
        </p:blipFill>
        <p:spPr>
          <a:xfrm>
            <a:off x="8605875" y="6096003"/>
            <a:ext cx="993733" cy="761996"/>
          </a:xfrm>
          <a:prstGeom prst="rect">
            <a:avLst/>
          </a:prstGeom>
          <a:noFill/>
          <a:ln cap="flat">
            <a:noFill/>
          </a:ln>
        </p:spPr>
      </p:pic>
      <p:sp>
        <p:nvSpPr>
          <p:cNvPr id="7" name="Rectangle 85">
            <a:extLst>
              <a:ext uri="{FF2B5EF4-FFF2-40B4-BE49-F238E27FC236}">
                <a16:creationId xmlns:a16="http://schemas.microsoft.com/office/drawing/2014/main" xmlns="" id="{F84B2656-0C6F-4AC6-A0FF-055CD1266A6B}"/>
              </a:ext>
            </a:extLst>
          </p:cNvPr>
          <p:cNvSpPr>
            <a:spLocks noMove="1" noResize="1"/>
          </p:cNvSpPr>
          <p:nvPr/>
        </p:nvSpPr>
        <p:spPr>
          <a:xfrm>
            <a:off x="10437811" y="0"/>
            <a:ext cx="685800" cy="1143000"/>
          </a:xfrm>
          <a:prstGeom prst="rect">
            <a:avLst/>
          </a:prstGeom>
          <a:solidFill>
            <a:srgbClr val="B01513"/>
          </a:solidFill>
          <a:ln cap="flat">
            <a:noFill/>
            <a:prstDash val="solid"/>
          </a:ln>
          <a:effectLst>
            <a:outerShdw dist="25402" dir="5400000" algn="tl">
              <a:srgbClr val="000000">
                <a:alpha val="45000"/>
              </a:srgbClr>
            </a:outerShdw>
          </a:effectLst>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8" name="Rectangle 87">
            <a:extLst>
              <a:ext uri="{FF2B5EF4-FFF2-40B4-BE49-F238E27FC236}">
                <a16:creationId xmlns:a16="http://schemas.microsoft.com/office/drawing/2014/main" xmlns="" id="{AABB1846-A811-464A-9278-A815916E6C2B}"/>
              </a:ext>
            </a:extLst>
          </p:cNvPr>
          <p:cNvSpPr>
            <a:spLocks noMove="1" noResize="1"/>
          </p:cNvSpPr>
          <p:nvPr/>
        </p:nvSpPr>
        <p:spPr>
          <a:xfrm>
            <a:off x="0" y="-9"/>
            <a:ext cx="12191695" cy="4730739"/>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entury Gothic"/>
            </a:endParaRPr>
          </a:p>
        </p:txBody>
      </p:sp>
      <p:sp>
        <p:nvSpPr>
          <p:cNvPr id="9" name="Rectangle 89">
            <a:extLst>
              <a:ext uri="{FF2B5EF4-FFF2-40B4-BE49-F238E27FC236}">
                <a16:creationId xmlns:a16="http://schemas.microsoft.com/office/drawing/2014/main" xmlns="" id="{268FFD79-1ED6-4070-B272-9BD8A5B7E843}"/>
              </a:ext>
            </a:extLst>
          </p:cNvPr>
          <p:cNvSpPr>
            <a:spLocks noMove="1" noResize="1"/>
          </p:cNvSpPr>
          <p:nvPr/>
        </p:nvSpPr>
        <p:spPr>
          <a:xfrm>
            <a:off x="10437811" y="0"/>
            <a:ext cx="685800" cy="1143000"/>
          </a:xfrm>
          <a:prstGeom prst="rect">
            <a:avLst/>
          </a:prstGeom>
          <a:solidFill>
            <a:srgbClr val="B01513"/>
          </a:solidFill>
          <a:ln cap="flat">
            <a:noFill/>
            <a:prstDash val="solid"/>
          </a:ln>
          <a:effectLst>
            <a:outerShdw dist="25402" dir="5400000" algn="tl">
              <a:srgbClr val="000000">
                <a:alpha val="45000"/>
              </a:srgbClr>
            </a:outerShdw>
          </a:effectLst>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0" name="Freeform 16">
            <a:extLst>
              <a:ext uri="{FF2B5EF4-FFF2-40B4-BE49-F238E27FC236}">
                <a16:creationId xmlns:a16="http://schemas.microsoft.com/office/drawing/2014/main" xmlns="" id="{6BDEC879-0083-41B1-BAED-71006BA7CDBB}"/>
              </a:ext>
            </a:extLst>
          </p:cNvPr>
          <p:cNvSpPr>
            <a:spLocks noMove="1" noResize="1"/>
          </p:cNvSpPr>
          <p:nvPr/>
        </p:nvSpPr>
        <p:spPr>
          <a:xfrm>
            <a:off x="8719937" y="3753694"/>
            <a:ext cx="3472059" cy="825931"/>
          </a:xfrm>
          <a:custGeom>
            <a:avLst/>
            <a:gdLst>
              <a:gd name="f0" fmla="val 10800000"/>
              <a:gd name="f1" fmla="val 5400000"/>
              <a:gd name="f2" fmla="val 180"/>
              <a:gd name="f3" fmla="val w"/>
              <a:gd name="f4" fmla="val h"/>
              <a:gd name="f5" fmla="val 0"/>
              <a:gd name="f6" fmla="val 3472060"/>
              <a:gd name="f7" fmla="val 825932"/>
              <a:gd name="f8" fmla="val 3470310"/>
              <a:gd name="f9" fmla="val 12850"/>
              <a:gd name="f10" fmla="val 480529"/>
              <a:gd name="f11" fmla="val 3363699"/>
              <a:gd name="f12" fmla="val 498471"/>
              <a:gd name="f13" fmla="val 2435623"/>
              <a:gd name="f14" fmla="val 645518"/>
              <a:gd name="f15" fmla="val 603076"/>
              <a:gd name="f16" fmla="val 844866"/>
              <a:gd name="f17" fmla="val 42060"/>
              <a:gd name="f18" fmla="val 824486"/>
              <a:gd name="f19" fmla="val 28151"/>
              <a:gd name="f20" fmla="val 802425"/>
              <a:gd name="f21" fmla="val 13909"/>
              <a:gd name="f22" fmla="val 780513"/>
              <a:gd name="f23" fmla="val 758452"/>
              <a:gd name="f24" fmla="val 188014"/>
              <a:gd name="f25" fmla="val 735602"/>
              <a:gd name="f26" fmla="val 284087"/>
              <a:gd name="f27" fmla="val 722590"/>
              <a:gd name="f28" fmla="val 382288"/>
              <a:gd name="f29" fmla="val 709392"/>
              <a:gd name="f30" fmla="val 481858"/>
              <a:gd name="f31" fmla="val 695774"/>
              <a:gd name="f32" fmla="val 581897"/>
              <a:gd name="f33" fmla="val 680711"/>
              <a:gd name="f34" fmla="val 683670"/>
              <a:gd name="f35" fmla="val 665256"/>
              <a:gd name="f36" fmla="val 787206"/>
              <a:gd name="f37" fmla="val 649587"/>
              <a:gd name="f38" fmla="val 892019"/>
              <a:gd name="f39" fmla="val 632968"/>
              <a:gd name="f40" fmla="val 997620"/>
              <a:gd name="f41" fmla="val 614667"/>
              <a:gd name="f42" fmla="val 1104727"/>
              <a:gd name="f43" fmla="val 596741"/>
              <a:gd name="f44" fmla="val 1212669"/>
              <a:gd name="f45" fmla="val 577397"/>
              <a:gd name="f46" fmla="val 1321506"/>
              <a:gd name="f47" fmla="val 556988"/>
              <a:gd name="f48" fmla="val 1430709"/>
              <a:gd name="f49" fmla="val 536607"/>
              <a:gd name="f50" fmla="val 1541050"/>
              <a:gd name="f51" fmla="val 514481"/>
              <a:gd name="f52" fmla="val 1652805"/>
              <a:gd name="f53" fmla="val 492202"/>
              <a:gd name="f54" fmla="val 1763708"/>
              <a:gd name="f55" fmla="val 469161"/>
              <a:gd name="f56" fmla="val 1875795"/>
              <a:gd name="f57" fmla="val 444641"/>
              <a:gd name="f58" fmla="val 1989128"/>
              <a:gd name="f59" fmla="val 418995"/>
              <a:gd name="f60" fmla="val 2102476"/>
              <a:gd name="f61" fmla="val 393438"/>
              <a:gd name="f62" fmla="val 2215549"/>
              <a:gd name="f63" fmla="val 366291"/>
              <a:gd name="f64" fmla="val 2330490"/>
              <a:gd name="f65" fmla="val 337455"/>
              <a:gd name="f66" fmla="val 2443333"/>
              <a:gd name="f67" fmla="val 308983"/>
              <a:gd name="f68" fmla="val 2558014"/>
              <a:gd name="f69" fmla="val 278646"/>
              <a:gd name="f70" fmla="val 2673621"/>
              <a:gd name="f71" fmla="val 247421"/>
              <a:gd name="f72" fmla="val 2787008"/>
              <a:gd name="f73" fmla="val 215853"/>
              <a:gd name="f74" fmla="val 2901442"/>
              <a:gd name="f75" fmla="val 182011"/>
              <a:gd name="f76" fmla="val 3015722"/>
              <a:gd name="f77" fmla="val 147286"/>
              <a:gd name="f78" fmla="val 3130018"/>
              <a:gd name="f79" fmla="val 112649"/>
              <a:gd name="f80" fmla="val 3243551"/>
              <a:gd name="f81" fmla="val 75688"/>
              <a:gd name="f82" fmla="val 3356992"/>
              <a:gd name="f83" fmla="val 38197"/>
              <a:gd name="f84" fmla="+- 0 0 -90"/>
              <a:gd name="f85" fmla="*/ f3 1 3472060"/>
              <a:gd name="f86" fmla="*/ f4 1 825932"/>
              <a:gd name="f87" fmla="+- f7 0 f5"/>
              <a:gd name="f88" fmla="+- f6 0 f5"/>
              <a:gd name="f89" fmla="*/ f84 f0 1"/>
              <a:gd name="f90" fmla="*/ f88 1 3472060"/>
              <a:gd name="f91" fmla="*/ f87 1 825932"/>
              <a:gd name="f92" fmla="*/ 3470310 f88 1"/>
              <a:gd name="f93" fmla="*/ 0 f87 1"/>
              <a:gd name="f94" fmla="*/ 3472060 f88 1"/>
              <a:gd name="f95" fmla="*/ 12850 f87 1"/>
              <a:gd name="f96" fmla="*/ 480529 f87 1"/>
              <a:gd name="f97" fmla="*/ 3363699 f88 1"/>
              <a:gd name="f98" fmla="*/ 498471 f87 1"/>
              <a:gd name="f99" fmla="*/ 42060 f88 1"/>
              <a:gd name="f100" fmla="*/ 824486 f87 1"/>
              <a:gd name="f101" fmla="*/ 0 f88 1"/>
              <a:gd name="f102" fmla="*/ 758452 f87 1"/>
              <a:gd name="f103" fmla="*/ 188014 f88 1"/>
              <a:gd name="f104" fmla="*/ 735602 f87 1"/>
              <a:gd name="f105" fmla="*/ 284087 f88 1"/>
              <a:gd name="f106" fmla="*/ 722590 f87 1"/>
              <a:gd name="f107" fmla="*/ 382288 f88 1"/>
              <a:gd name="f108" fmla="*/ 709392 f87 1"/>
              <a:gd name="f109" fmla="*/ 481858 f88 1"/>
              <a:gd name="f110" fmla="*/ 695774 f87 1"/>
              <a:gd name="f111" fmla="*/ 581897 f88 1"/>
              <a:gd name="f112" fmla="*/ 680711 f87 1"/>
              <a:gd name="f113" fmla="*/ 683670 f88 1"/>
              <a:gd name="f114" fmla="*/ 665256 f87 1"/>
              <a:gd name="f115" fmla="*/ 787206 f88 1"/>
              <a:gd name="f116" fmla="*/ 649587 f87 1"/>
              <a:gd name="f117" fmla="*/ 892019 f88 1"/>
              <a:gd name="f118" fmla="*/ 632968 f87 1"/>
              <a:gd name="f119" fmla="*/ 997620 f88 1"/>
              <a:gd name="f120" fmla="*/ 614667 f87 1"/>
              <a:gd name="f121" fmla="*/ 1104727 f88 1"/>
              <a:gd name="f122" fmla="*/ 596741 f87 1"/>
              <a:gd name="f123" fmla="*/ 1212669 f88 1"/>
              <a:gd name="f124" fmla="*/ 577397 f87 1"/>
              <a:gd name="f125" fmla="*/ 1321506 f88 1"/>
              <a:gd name="f126" fmla="*/ 556988 f87 1"/>
              <a:gd name="f127" fmla="*/ 1430709 f88 1"/>
              <a:gd name="f128" fmla="*/ 536607 f87 1"/>
              <a:gd name="f129" fmla="*/ 1541050 f88 1"/>
              <a:gd name="f130" fmla="*/ 514481 f87 1"/>
              <a:gd name="f131" fmla="*/ 1652805 f88 1"/>
              <a:gd name="f132" fmla="*/ 492202 f87 1"/>
              <a:gd name="f133" fmla="*/ 1763708 f88 1"/>
              <a:gd name="f134" fmla="*/ 469161 f87 1"/>
              <a:gd name="f135" fmla="*/ 1875795 f88 1"/>
              <a:gd name="f136" fmla="*/ 444641 f87 1"/>
              <a:gd name="f137" fmla="*/ 1989128 f88 1"/>
              <a:gd name="f138" fmla="*/ 418995 f87 1"/>
              <a:gd name="f139" fmla="*/ 2102476 f88 1"/>
              <a:gd name="f140" fmla="*/ 393438 f87 1"/>
              <a:gd name="f141" fmla="*/ 2215549 f88 1"/>
              <a:gd name="f142" fmla="*/ 366291 f87 1"/>
              <a:gd name="f143" fmla="*/ 2330490 f88 1"/>
              <a:gd name="f144" fmla="*/ 337455 f87 1"/>
              <a:gd name="f145" fmla="*/ 2443333 f88 1"/>
              <a:gd name="f146" fmla="*/ 308983 f87 1"/>
              <a:gd name="f147" fmla="*/ 2558014 f88 1"/>
              <a:gd name="f148" fmla="*/ 278646 f87 1"/>
              <a:gd name="f149" fmla="*/ 2673621 f88 1"/>
              <a:gd name="f150" fmla="*/ 247421 f87 1"/>
              <a:gd name="f151" fmla="*/ 2787008 f88 1"/>
              <a:gd name="f152" fmla="*/ 215853 f87 1"/>
              <a:gd name="f153" fmla="*/ 2901442 f88 1"/>
              <a:gd name="f154" fmla="*/ 182011 f87 1"/>
              <a:gd name="f155" fmla="*/ 3015722 f88 1"/>
              <a:gd name="f156" fmla="*/ 147286 f87 1"/>
              <a:gd name="f157" fmla="*/ 3130018 f88 1"/>
              <a:gd name="f158" fmla="*/ 112649 f87 1"/>
              <a:gd name="f159" fmla="*/ 3243551 f88 1"/>
              <a:gd name="f160" fmla="*/ 75688 f87 1"/>
              <a:gd name="f161" fmla="*/ 3356992 f88 1"/>
              <a:gd name="f162" fmla="*/ 38197 f87 1"/>
              <a:gd name="f163" fmla="*/ f89 1 f2"/>
              <a:gd name="f164" fmla="*/ f92 1 3472060"/>
              <a:gd name="f165" fmla="*/ f93 1 825932"/>
              <a:gd name="f166" fmla="*/ f94 1 3472060"/>
              <a:gd name="f167" fmla="*/ f95 1 825932"/>
              <a:gd name="f168" fmla="*/ f96 1 825932"/>
              <a:gd name="f169" fmla="*/ f97 1 3472060"/>
              <a:gd name="f170" fmla="*/ f98 1 825932"/>
              <a:gd name="f171" fmla="*/ f99 1 3472060"/>
              <a:gd name="f172" fmla="*/ f100 1 825932"/>
              <a:gd name="f173" fmla="*/ f101 1 3472060"/>
              <a:gd name="f174" fmla="*/ f102 1 825932"/>
              <a:gd name="f175" fmla="*/ f103 1 3472060"/>
              <a:gd name="f176" fmla="*/ f104 1 825932"/>
              <a:gd name="f177" fmla="*/ f105 1 3472060"/>
              <a:gd name="f178" fmla="*/ f106 1 825932"/>
              <a:gd name="f179" fmla="*/ f107 1 3472060"/>
              <a:gd name="f180" fmla="*/ f108 1 825932"/>
              <a:gd name="f181" fmla="*/ f109 1 3472060"/>
              <a:gd name="f182" fmla="*/ f110 1 825932"/>
              <a:gd name="f183" fmla="*/ f111 1 3472060"/>
              <a:gd name="f184" fmla="*/ f112 1 825932"/>
              <a:gd name="f185" fmla="*/ f113 1 3472060"/>
              <a:gd name="f186" fmla="*/ f114 1 825932"/>
              <a:gd name="f187" fmla="*/ f115 1 3472060"/>
              <a:gd name="f188" fmla="*/ f116 1 825932"/>
              <a:gd name="f189" fmla="*/ f117 1 3472060"/>
              <a:gd name="f190" fmla="*/ f118 1 825932"/>
              <a:gd name="f191" fmla="*/ f119 1 3472060"/>
              <a:gd name="f192" fmla="*/ f120 1 825932"/>
              <a:gd name="f193" fmla="*/ f121 1 3472060"/>
              <a:gd name="f194" fmla="*/ f122 1 825932"/>
              <a:gd name="f195" fmla="*/ f123 1 3472060"/>
              <a:gd name="f196" fmla="*/ f124 1 825932"/>
              <a:gd name="f197" fmla="*/ f125 1 3472060"/>
              <a:gd name="f198" fmla="*/ f126 1 825932"/>
              <a:gd name="f199" fmla="*/ f127 1 3472060"/>
              <a:gd name="f200" fmla="*/ f128 1 825932"/>
              <a:gd name="f201" fmla="*/ f129 1 3472060"/>
              <a:gd name="f202" fmla="*/ f130 1 825932"/>
              <a:gd name="f203" fmla="*/ f131 1 3472060"/>
              <a:gd name="f204" fmla="*/ f132 1 825932"/>
              <a:gd name="f205" fmla="*/ f133 1 3472060"/>
              <a:gd name="f206" fmla="*/ f134 1 825932"/>
              <a:gd name="f207" fmla="*/ f135 1 3472060"/>
              <a:gd name="f208" fmla="*/ f136 1 825932"/>
              <a:gd name="f209" fmla="*/ f137 1 3472060"/>
              <a:gd name="f210" fmla="*/ f138 1 825932"/>
              <a:gd name="f211" fmla="*/ f139 1 3472060"/>
              <a:gd name="f212" fmla="*/ f140 1 825932"/>
              <a:gd name="f213" fmla="*/ f141 1 3472060"/>
              <a:gd name="f214" fmla="*/ f142 1 825932"/>
              <a:gd name="f215" fmla="*/ f143 1 3472060"/>
              <a:gd name="f216" fmla="*/ f144 1 825932"/>
              <a:gd name="f217" fmla="*/ f145 1 3472060"/>
              <a:gd name="f218" fmla="*/ f146 1 825932"/>
              <a:gd name="f219" fmla="*/ f147 1 3472060"/>
              <a:gd name="f220" fmla="*/ f148 1 825932"/>
              <a:gd name="f221" fmla="*/ f149 1 3472060"/>
              <a:gd name="f222" fmla="*/ f150 1 825932"/>
              <a:gd name="f223" fmla="*/ f151 1 3472060"/>
              <a:gd name="f224" fmla="*/ f152 1 825932"/>
              <a:gd name="f225" fmla="*/ f153 1 3472060"/>
              <a:gd name="f226" fmla="*/ f154 1 825932"/>
              <a:gd name="f227" fmla="*/ f155 1 3472060"/>
              <a:gd name="f228" fmla="*/ f156 1 825932"/>
              <a:gd name="f229" fmla="*/ f157 1 3472060"/>
              <a:gd name="f230" fmla="*/ f158 1 825932"/>
              <a:gd name="f231" fmla="*/ f159 1 3472060"/>
              <a:gd name="f232" fmla="*/ f160 1 825932"/>
              <a:gd name="f233" fmla="*/ f161 1 3472060"/>
              <a:gd name="f234" fmla="*/ f162 1 825932"/>
              <a:gd name="f235" fmla="*/ f5 1 f90"/>
              <a:gd name="f236" fmla="*/ f6 1 f90"/>
              <a:gd name="f237" fmla="*/ f5 1 f91"/>
              <a:gd name="f238" fmla="*/ f7 1 f91"/>
              <a:gd name="f239" fmla="+- f163 0 f1"/>
              <a:gd name="f240" fmla="*/ f164 1 f90"/>
              <a:gd name="f241" fmla="*/ f165 1 f91"/>
              <a:gd name="f242" fmla="*/ f166 1 f90"/>
              <a:gd name="f243" fmla="*/ f167 1 f91"/>
              <a:gd name="f244" fmla="*/ f168 1 f91"/>
              <a:gd name="f245" fmla="*/ f169 1 f90"/>
              <a:gd name="f246" fmla="*/ f170 1 f91"/>
              <a:gd name="f247" fmla="*/ f171 1 f90"/>
              <a:gd name="f248" fmla="*/ f172 1 f91"/>
              <a:gd name="f249" fmla="*/ f173 1 f90"/>
              <a:gd name="f250" fmla="*/ f174 1 f91"/>
              <a:gd name="f251" fmla="*/ f175 1 f90"/>
              <a:gd name="f252" fmla="*/ f176 1 f91"/>
              <a:gd name="f253" fmla="*/ f177 1 f90"/>
              <a:gd name="f254" fmla="*/ f178 1 f91"/>
              <a:gd name="f255" fmla="*/ f179 1 f90"/>
              <a:gd name="f256" fmla="*/ f180 1 f91"/>
              <a:gd name="f257" fmla="*/ f181 1 f90"/>
              <a:gd name="f258" fmla="*/ f182 1 f91"/>
              <a:gd name="f259" fmla="*/ f183 1 f90"/>
              <a:gd name="f260" fmla="*/ f184 1 f91"/>
              <a:gd name="f261" fmla="*/ f185 1 f90"/>
              <a:gd name="f262" fmla="*/ f186 1 f91"/>
              <a:gd name="f263" fmla="*/ f187 1 f90"/>
              <a:gd name="f264" fmla="*/ f188 1 f91"/>
              <a:gd name="f265" fmla="*/ f189 1 f90"/>
              <a:gd name="f266" fmla="*/ f190 1 f91"/>
              <a:gd name="f267" fmla="*/ f191 1 f90"/>
              <a:gd name="f268" fmla="*/ f192 1 f91"/>
              <a:gd name="f269" fmla="*/ f193 1 f90"/>
              <a:gd name="f270" fmla="*/ f194 1 f91"/>
              <a:gd name="f271" fmla="*/ f195 1 f90"/>
              <a:gd name="f272" fmla="*/ f196 1 f91"/>
              <a:gd name="f273" fmla="*/ f197 1 f90"/>
              <a:gd name="f274" fmla="*/ f198 1 f91"/>
              <a:gd name="f275" fmla="*/ f199 1 f90"/>
              <a:gd name="f276" fmla="*/ f200 1 f91"/>
              <a:gd name="f277" fmla="*/ f201 1 f90"/>
              <a:gd name="f278" fmla="*/ f202 1 f91"/>
              <a:gd name="f279" fmla="*/ f203 1 f90"/>
              <a:gd name="f280" fmla="*/ f204 1 f91"/>
              <a:gd name="f281" fmla="*/ f205 1 f90"/>
              <a:gd name="f282" fmla="*/ f206 1 f91"/>
              <a:gd name="f283" fmla="*/ f207 1 f90"/>
              <a:gd name="f284" fmla="*/ f208 1 f91"/>
              <a:gd name="f285" fmla="*/ f209 1 f90"/>
              <a:gd name="f286" fmla="*/ f210 1 f91"/>
              <a:gd name="f287" fmla="*/ f211 1 f90"/>
              <a:gd name="f288" fmla="*/ f212 1 f91"/>
              <a:gd name="f289" fmla="*/ f213 1 f90"/>
              <a:gd name="f290" fmla="*/ f214 1 f91"/>
              <a:gd name="f291" fmla="*/ f215 1 f90"/>
              <a:gd name="f292" fmla="*/ f216 1 f91"/>
              <a:gd name="f293" fmla="*/ f217 1 f90"/>
              <a:gd name="f294" fmla="*/ f218 1 f91"/>
              <a:gd name="f295" fmla="*/ f219 1 f90"/>
              <a:gd name="f296" fmla="*/ f220 1 f91"/>
              <a:gd name="f297" fmla="*/ f221 1 f90"/>
              <a:gd name="f298" fmla="*/ f222 1 f91"/>
              <a:gd name="f299" fmla="*/ f223 1 f90"/>
              <a:gd name="f300" fmla="*/ f224 1 f91"/>
              <a:gd name="f301" fmla="*/ f225 1 f90"/>
              <a:gd name="f302" fmla="*/ f226 1 f91"/>
              <a:gd name="f303" fmla="*/ f227 1 f90"/>
              <a:gd name="f304" fmla="*/ f228 1 f91"/>
              <a:gd name="f305" fmla="*/ f229 1 f90"/>
              <a:gd name="f306" fmla="*/ f230 1 f91"/>
              <a:gd name="f307" fmla="*/ f231 1 f90"/>
              <a:gd name="f308" fmla="*/ f232 1 f91"/>
              <a:gd name="f309" fmla="*/ f233 1 f90"/>
              <a:gd name="f310" fmla="*/ f234 1 f91"/>
              <a:gd name="f311" fmla="*/ f235 f85 1"/>
              <a:gd name="f312" fmla="*/ f236 f85 1"/>
              <a:gd name="f313" fmla="*/ f238 f86 1"/>
              <a:gd name="f314" fmla="*/ f237 f86 1"/>
              <a:gd name="f315" fmla="*/ f240 f85 1"/>
              <a:gd name="f316" fmla="*/ f241 f86 1"/>
              <a:gd name="f317" fmla="*/ f242 f85 1"/>
              <a:gd name="f318" fmla="*/ f243 f86 1"/>
              <a:gd name="f319" fmla="*/ f244 f86 1"/>
              <a:gd name="f320" fmla="*/ f245 f85 1"/>
              <a:gd name="f321" fmla="*/ f246 f86 1"/>
              <a:gd name="f322" fmla="*/ f247 f85 1"/>
              <a:gd name="f323" fmla="*/ f248 f86 1"/>
              <a:gd name="f324" fmla="*/ f249 f85 1"/>
              <a:gd name="f325" fmla="*/ f250 f86 1"/>
              <a:gd name="f326" fmla="*/ f251 f85 1"/>
              <a:gd name="f327" fmla="*/ f252 f86 1"/>
              <a:gd name="f328" fmla="*/ f253 f85 1"/>
              <a:gd name="f329" fmla="*/ f254 f86 1"/>
              <a:gd name="f330" fmla="*/ f255 f85 1"/>
              <a:gd name="f331" fmla="*/ f256 f86 1"/>
              <a:gd name="f332" fmla="*/ f257 f85 1"/>
              <a:gd name="f333" fmla="*/ f258 f86 1"/>
              <a:gd name="f334" fmla="*/ f259 f85 1"/>
              <a:gd name="f335" fmla="*/ f260 f86 1"/>
              <a:gd name="f336" fmla="*/ f261 f85 1"/>
              <a:gd name="f337" fmla="*/ f262 f86 1"/>
              <a:gd name="f338" fmla="*/ f263 f85 1"/>
              <a:gd name="f339" fmla="*/ f264 f86 1"/>
              <a:gd name="f340" fmla="*/ f265 f85 1"/>
              <a:gd name="f341" fmla="*/ f266 f86 1"/>
              <a:gd name="f342" fmla="*/ f267 f85 1"/>
              <a:gd name="f343" fmla="*/ f268 f86 1"/>
              <a:gd name="f344" fmla="*/ f269 f85 1"/>
              <a:gd name="f345" fmla="*/ f270 f86 1"/>
              <a:gd name="f346" fmla="*/ f271 f85 1"/>
              <a:gd name="f347" fmla="*/ f272 f86 1"/>
              <a:gd name="f348" fmla="*/ f273 f85 1"/>
              <a:gd name="f349" fmla="*/ f274 f86 1"/>
              <a:gd name="f350" fmla="*/ f275 f85 1"/>
              <a:gd name="f351" fmla="*/ f276 f86 1"/>
              <a:gd name="f352" fmla="*/ f277 f85 1"/>
              <a:gd name="f353" fmla="*/ f278 f86 1"/>
              <a:gd name="f354" fmla="*/ f279 f85 1"/>
              <a:gd name="f355" fmla="*/ f280 f86 1"/>
              <a:gd name="f356" fmla="*/ f281 f85 1"/>
              <a:gd name="f357" fmla="*/ f282 f86 1"/>
              <a:gd name="f358" fmla="*/ f283 f85 1"/>
              <a:gd name="f359" fmla="*/ f284 f86 1"/>
              <a:gd name="f360" fmla="*/ f285 f85 1"/>
              <a:gd name="f361" fmla="*/ f286 f86 1"/>
              <a:gd name="f362" fmla="*/ f287 f85 1"/>
              <a:gd name="f363" fmla="*/ f288 f86 1"/>
              <a:gd name="f364" fmla="*/ f289 f85 1"/>
              <a:gd name="f365" fmla="*/ f290 f86 1"/>
              <a:gd name="f366" fmla="*/ f291 f85 1"/>
              <a:gd name="f367" fmla="*/ f292 f86 1"/>
              <a:gd name="f368" fmla="*/ f293 f85 1"/>
              <a:gd name="f369" fmla="*/ f294 f86 1"/>
              <a:gd name="f370" fmla="*/ f295 f85 1"/>
              <a:gd name="f371" fmla="*/ f296 f86 1"/>
              <a:gd name="f372" fmla="*/ f297 f85 1"/>
              <a:gd name="f373" fmla="*/ f298 f86 1"/>
              <a:gd name="f374" fmla="*/ f299 f85 1"/>
              <a:gd name="f375" fmla="*/ f300 f86 1"/>
              <a:gd name="f376" fmla="*/ f301 f85 1"/>
              <a:gd name="f377" fmla="*/ f302 f86 1"/>
              <a:gd name="f378" fmla="*/ f303 f85 1"/>
              <a:gd name="f379" fmla="*/ f304 f86 1"/>
              <a:gd name="f380" fmla="*/ f305 f85 1"/>
              <a:gd name="f381" fmla="*/ f306 f86 1"/>
              <a:gd name="f382" fmla="*/ f307 f85 1"/>
              <a:gd name="f383" fmla="*/ f308 f86 1"/>
              <a:gd name="f384" fmla="*/ f309 f85 1"/>
              <a:gd name="f385" fmla="*/ f310 f86 1"/>
            </a:gdLst>
            <a:ahLst/>
            <a:cxnLst>
              <a:cxn ang="3cd4">
                <a:pos x="hc" y="t"/>
              </a:cxn>
              <a:cxn ang="0">
                <a:pos x="r" y="vc"/>
              </a:cxn>
              <a:cxn ang="cd4">
                <a:pos x="hc" y="b"/>
              </a:cxn>
              <a:cxn ang="cd2">
                <a:pos x="l" y="vc"/>
              </a:cxn>
              <a:cxn ang="f239">
                <a:pos x="f315" y="f316"/>
              </a:cxn>
              <a:cxn ang="f239">
                <a:pos x="f317" y="f318"/>
              </a:cxn>
              <a:cxn ang="f239">
                <a:pos x="f317" y="f319"/>
              </a:cxn>
              <a:cxn ang="f239">
                <a:pos x="f320" y="f321"/>
              </a:cxn>
              <a:cxn ang="f239">
                <a:pos x="f322" y="f323"/>
              </a:cxn>
              <a:cxn ang="f239">
                <a:pos x="f324" y="f325"/>
              </a:cxn>
              <a:cxn ang="f239">
                <a:pos x="f326" y="f327"/>
              </a:cxn>
              <a:cxn ang="f239">
                <a:pos x="f328" y="f329"/>
              </a:cxn>
              <a:cxn ang="f239">
                <a:pos x="f330" y="f331"/>
              </a:cxn>
              <a:cxn ang="f239">
                <a:pos x="f332" y="f333"/>
              </a:cxn>
              <a:cxn ang="f239">
                <a:pos x="f334" y="f335"/>
              </a:cxn>
              <a:cxn ang="f239">
                <a:pos x="f336" y="f337"/>
              </a:cxn>
              <a:cxn ang="f239">
                <a:pos x="f338" y="f339"/>
              </a:cxn>
              <a:cxn ang="f239">
                <a:pos x="f340" y="f341"/>
              </a:cxn>
              <a:cxn ang="f239">
                <a:pos x="f342" y="f343"/>
              </a:cxn>
              <a:cxn ang="f239">
                <a:pos x="f344" y="f345"/>
              </a:cxn>
              <a:cxn ang="f239">
                <a:pos x="f346" y="f347"/>
              </a:cxn>
              <a:cxn ang="f239">
                <a:pos x="f348" y="f349"/>
              </a:cxn>
              <a:cxn ang="f239">
                <a:pos x="f350" y="f351"/>
              </a:cxn>
              <a:cxn ang="f239">
                <a:pos x="f352" y="f353"/>
              </a:cxn>
              <a:cxn ang="f239">
                <a:pos x="f354" y="f355"/>
              </a:cxn>
              <a:cxn ang="f239">
                <a:pos x="f356" y="f357"/>
              </a:cxn>
              <a:cxn ang="f239">
                <a:pos x="f358" y="f359"/>
              </a:cxn>
              <a:cxn ang="f239">
                <a:pos x="f360" y="f361"/>
              </a:cxn>
              <a:cxn ang="f239">
                <a:pos x="f362" y="f363"/>
              </a:cxn>
              <a:cxn ang="f239">
                <a:pos x="f364" y="f365"/>
              </a:cxn>
              <a:cxn ang="f239">
                <a:pos x="f366" y="f367"/>
              </a:cxn>
              <a:cxn ang="f239">
                <a:pos x="f368" y="f369"/>
              </a:cxn>
              <a:cxn ang="f239">
                <a:pos x="f370" y="f371"/>
              </a:cxn>
              <a:cxn ang="f239">
                <a:pos x="f372" y="f373"/>
              </a:cxn>
              <a:cxn ang="f239">
                <a:pos x="f374" y="f375"/>
              </a:cxn>
              <a:cxn ang="f239">
                <a:pos x="f376" y="f377"/>
              </a:cxn>
              <a:cxn ang="f239">
                <a:pos x="f378" y="f379"/>
              </a:cxn>
              <a:cxn ang="f239">
                <a:pos x="f380" y="f381"/>
              </a:cxn>
              <a:cxn ang="f239">
                <a:pos x="f382" y="f383"/>
              </a:cxn>
              <a:cxn ang="f239">
                <a:pos x="f384" y="f385"/>
              </a:cxn>
              <a:cxn ang="f239">
                <a:pos x="f315" y="f316"/>
              </a:cxn>
            </a:cxnLst>
            <a:rect l="f311" t="f314" r="f312" b="f313"/>
            <a:pathLst>
              <a:path w="3472060" h="825932">
                <a:moveTo>
                  <a:pt x="f8" y="f5"/>
                </a:moveTo>
                <a:lnTo>
                  <a:pt x="f6" y="f9"/>
                </a:lnTo>
                <a:lnTo>
                  <a:pt x="f6" y="f10"/>
                </a:lnTo>
                <a:lnTo>
                  <a:pt x="f11" y="f12"/>
                </a:lnTo>
                <a:cubicBezTo>
                  <a:pt x="f13" y="f14"/>
                  <a:pt x="f15" y="f16"/>
                  <a:pt x="f17" y="f18"/>
                </a:cubicBezTo>
                <a:cubicBezTo>
                  <a:pt x="f19" y="f20"/>
                  <a:pt x="f21" y="f22"/>
                  <a:pt x="f5" y="f23"/>
                </a:cubicBezTo>
                <a:lnTo>
                  <a:pt x="f24" y="f25"/>
                </a:lnTo>
                <a:lnTo>
                  <a:pt x="f26" y="f27"/>
                </a:lnTo>
                <a:lnTo>
                  <a:pt x="f28" y="f29"/>
                </a:lnTo>
                <a:lnTo>
                  <a:pt x="f30" y="f31"/>
                </a:lnTo>
                <a:lnTo>
                  <a:pt x="f32" y="f33"/>
                </a:lnTo>
                <a:lnTo>
                  <a:pt x="f34" y="f35"/>
                </a:lnTo>
                <a:lnTo>
                  <a:pt x="f36" y="f37"/>
                </a:lnTo>
                <a:lnTo>
                  <a:pt x="f38" y="f39"/>
                </a:lnTo>
                <a:lnTo>
                  <a:pt x="f40" y="f41"/>
                </a:lnTo>
                <a:lnTo>
                  <a:pt x="f42" y="f43"/>
                </a:lnTo>
                <a:lnTo>
                  <a:pt x="f44" y="f45"/>
                </a:lnTo>
                <a:lnTo>
                  <a:pt x="f46" y="f47"/>
                </a:lnTo>
                <a:lnTo>
                  <a:pt x="f48" y="f49"/>
                </a:lnTo>
                <a:lnTo>
                  <a:pt x="f50" y="f51"/>
                </a:lnTo>
                <a:lnTo>
                  <a:pt x="f52" y="f53"/>
                </a:lnTo>
                <a:lnTo>
                  <a:pt x="f54" y="f55"/>
                </a:lnTo>
                <a:lnTo>
                  <a:pt x="f56" y="f57"/>
                </a:lnTo>
                <a:lnTo>
                  <a:pt x="f58" y="f59"/>
                </a:lnTo>
                <a:lnTo>
                  <a:pt x="f60" y="f61"/>
                </a:lnTo>
                <a:lnTo>
                  <a:pt x="f62" y="f63"/>
                </a:lnTo>
                <a:lnTo>
                  <a:pt x="f64" y="f65"/>
                </a:lnTo>
                <a:lnTo>
                  <a:pt x="f66" y="f67"/>
                </a:lnTo>
                <a:lnTo>
                  <a:pt x="f68" y="f69"/>
                </a:lnTo>
                <a:lnTo>
                  <a:pt x="f70" y="f71"/>
                </a:lnTo>
                <a:lnTo>
                  <a:pt x="f72" y="f73"/>
                </a:lnTo>
                <a:lnTo>
                  <a:pt x="f74" y="f75"/>
                </a:lnTo>
                <a:lnTo>
                  <a:pt x="f76" y="f77"/>
                </a:lnTo>
                <a:lnTo>
                  <a:pt x="f78" y="f79"/>
                </a:lnTo>
                <a:lnTo>
                  <a:pt x="f80" y="f81"/>
                </a:lnTo>
                <a:lnTo>
                  <a:pt x="f82" y="f83"/>
                </a:lnTo>
                <a:lnTo>
                  <a:pt x="f8" y="f5"/>
                </a:lnTo>
                <a:close/>
              </a:path>
            </a:pathLst>
          </a:custGeom>
          <a:solidFill>
            <a:srgbClr val="1E5155">
              <a:alpha val="20000"/>
            </a:srgbClr>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entury Gothic"/>
            </a:endParaRPr>
          </a:p>
        </p:txBody>
      </p:sp>
      <p:pic>
        <p:nvPicPr>
          <p:cNvPr id="11" name="Picture 3">
            <a:extLst>
              <a:ext uri="{FF2B5EF4-FFF2-40B4-BE49-F238E27FC236}">
                <a16:creationId xmlns:a16="http://schemas.microsoft.com/office/drawing/2014/main" xmlns="" id="{EE04095E-9CBF-4EF3-B9AD-48154C2B2012}"/>
              </a:ext>
            </a:extLst>
          </p:cNvPr>
          <p:cNvPicPr>
            <a:picLocks noChangeAspect="1"/>
          </p:cNvPicPr>
          <p:nvPr/>
        </p:nvPicPr>
        <p:blipFill>
          <a:blip r:embed="rId7"/>
          <a:stretch>
            <a:fillRect/>
          </a:stretch>
        </p:blipFill>
        <p:spPr>
          <a:xfrm>
            <a:off x="0" y="-104881"/>
            <a:ext cx="12191695" cy="4760119"/>
          </a:xfrm>
          <a:prstGeom prst="rect">
            <a:avLst/>
          </a:prstGeom>
          <a:noFill/>
          <a:ln cap="flat">
            <a:noFill/>
          </a:ln>
        </p:spPr>
      </p:pic>
      <p:sp>
        <p:nvSpPr>
          <p:cNvPr id="12" name="Freeform: Shape 93">
            <a:extLst>
              <a:ext uri="{FF2B5EF4-FFF2-40B4-BE49-F238E27FC236}">
                <a16:creationId xmlns:a16="http://schemas.microsoft.com/office/drawing/2014/main" xmlns="" id="{F58604C4-9982-4DD6-9313-56953651390F}"/>
              </a:ext>
            </a:extLst>
          </p:cNvPr>
          <p:cNvSpPr>
            <a:spLocks noMove="1" noResize="1"/>
          </p:cNvSpPr>
          <p:nvPr/>
        </p:nvSpPr>
        <p:spPr>
          <a:xfrm>
            <a:off x="0" y="4055528"/>
            <a:ext cx="12191996" cy="2802471"/>
          </a:xfrm>
          <a:custGeom>
            <a:avLst/>
            <a:gdLst>
              <a:gd name="f0" fmla="val 10800000"/>
              <a:gd name="f1" fmla="val 5400000"/>
              <a:gd name="f2" fmla="val 180"/>
              <a:gd name="f3" fmla="val w"/>
              <a:gd name="f4" fmla="val h"/>
              <a:gd name="f5" fmla="val 0"/>
              <a:gd name="f6" fmla="val 12192000"/>
              <a:gd name="f7" fmla="val 2802467"/>
              <a:gd name="f8" fmla="val 1"/>
              <a:gd name="f9" fmla="val 71932"/>
              <a:gd name="f10" fmla="val 12261"/>
              <a:gd name="f11" fmla="val 282848"/>
              <a:gd name="f12" fmla="val 48342"/>
              <a:gd name="f13" fmla="val 436464"/>
              <a:gd name="f14" fmla="val 73565"/>
              <a:gd name="f15" fmla="val 619339"/>
              <a:gd name="f16" fmla="val 100188"/>
              <a:gd name="f17" fmla="val 836351"/>
              <a:gd name="f18" fmla="val 132066"/>
              <a:gd name="f19" fmla="val 1076528"/>
              <a:gd name="f20" fmla="val 165696"/>
              <a:gd name="f21" fmla="val 1347183"/>
              <a:gd name="f22" fmla="val 201077"/>
              <a:gd name="f23" fmla="val 1642223"/>
              <a:gd name="f24" fmla="val 238560"/>
              <a:gd name="f25" fmla="val 1962864"/>
              <a:gd name="f26" fmla="val 276043"/>
              <a:gd name="f27" fmla="val 2304232"/>
              <a:gd name="f28" fmla="val 314226"/>
              <a:gd name="f29" fmla="val 2672421"/>
              <a:gd name="f30" fmla="val 349608"/>
              <a:gd name="f31" fmla="val 3057678"/>
              <a:gd name="f32" fmla="val 383587"/>
              <a:gd name="f33" fmla="val 3464881"/>
              <a:gd name="f34" fmla="val 414415"/>
              <a:gd name="f35" fmla="val 3889152"/>
              <a:gd name="f36" fmla="val 443840"/>
              <a:gd name="f37" fmla="val 4331710"/>
              <a:gd name="f38" fmla="val 471515"/>
              <a:gd name="f39" fmla="val 4558476"/>
              <a:gd name="f40" fmla="val 481323"/>
              <a:gd name="f41" fmla="val 4790118"/>
              <a:gd name="f42" fmla="val 492183"/>
              <a:gd name="f43" fmla="val 5025418"/>
              <a:gd name="f44" fmla="val 502342"/>
              <a:gd name="f45" fmla="val 5261937"/>
              <a:gd name="f46" fmla="val 508998"/>
              <a:gd name="f47" fmla="val 5503332"/>
              <a:gd name="f48" fmla="val 514953"/>
              <a:gd name="f49" fmla="val 5747166"/>
              <a:gd name="f50" fmla="val 521259"/>
              <a:gd name="f51" fmla="val 5995877"/>
              <a:gd name="f52" fmla="val 525462"/>
              <a:gd name="f53" fmla="val 6247026"/>
              <a:gd name="f54" fmla="val 6500613"/>
              <a:gd name="f55" fmla="val 527564"/>
              <a:gd name="f56" fmla="val 6756639"/>
              <a:gd name="f57" fmla="val 7016322"/>
              <a:gd name="f58" fmla="val 7276005"/>
              <a:gd name="f59" fmla="val 517405"/>
              <a:gd name="f60" fmla="val 7539345"/>
              <a:gd name="f61" fmla="val 7805124"/>
              <a:gd name="f62" fmla="val 500240"/>
              <a:gd name="f63" fmla="val 8070903"/>
              <a:gd name="f64" fmla="val 490081"/>
              <a:gd name="f65" fmla="val 8339121"/>
              <a:gd name="f66" fmla="val 475719"/>
              <a:gd name="f67" fmla="val 8609776"/>
              <a:gd name="f68" fmla="val 458553"/>
              <a:gd name="f69" fmla="val 8881651"/>
              <a:gd name="f70" fmla="val 442089"/>
              <a:gd name="f71" fmla="val 9153526"/>
              <a:gd name="f72" fmla="val 421070"/>
              <a:gd name="f73" fmla="val 9429058"/>
              <a:gd name="f74" fmla="val 395848"/>
              <a:gd name="f75" fmla="val 9700933"/>
              <a:gd name="f76" fmla="val 370626"/>
              <a:gd name="f77" fmla="val 9977684"/>
              <a:gd name="f78" fmla="val 341550"/>
              <a:gd name="f79" fmla="val 10255655"/>
              <a:gd name="f80" fmla="val 309672"/>
              <a:gd name="f81" fmla="val 10529968"/>
              <a:gd name="f82" fmla="val 10807939"/>
              <a:gd name="f83" fmla="val 236808"/>
              <a:gd name="f84" fmla="val 11084690"/>
              <a:gd name="f85" fmla="val 194771"/>
              <a:gd name="f86" fmla="val 11362661"/>
              <a:gd name="f87" fmla="val 153085"/>
              <a:gd name="f88" fmla="val 11639412"/>
              <a:gd name="f89" fmla="val 104392"/>
              <a:gd name="f90" fmla="val 11914945"/>
              <a:gd name="f91" fmla="val 54648"/>
              <a:gd name="f92" fmla="val 12191696"/>
              <a:gd name="f93" fmla="val 2452"/>
              <a:gd name="f94" fmla="val 2236410"/>
              <a:gd name="f95" fmla="+- 0 0 -90"/>
              <a:gd name="f96" fmla="*/ f3 1 12192000"/>
              <a:gd name="f97" fmla="*/ f4 1 2802467"/>
              <a:gd name="f98" fmla="+- f7 0 f5"/>
              <a:gd name="f99" fmla="+- f6 0 f5"/>
              <a:gd name="f100" fmla="*/ f95 f0 1"/>
              <a:gd name="f101" fmla="*/ f99 1 12192000"/>
              <a:gd name="f102" fmla="*/ f98 1 2802467"/>
              <a:gd name="f103" fmla="*/ 1 f99 1"/>
              <a:gd name="f104" fmla="*/ 0 f98 1"/>
              <a:gd name="f105" fmla="*/ 71932 f99 1"/>
              <a:gd name="f106" fmla="*/ 12261 f98 1"/>
              <a:gd name="f107" fmla="*/ 282848 f99 1"/>
              <a:gd name="f108" fmla="*/ 48342 f98 1"/>
              <a:gd name="f109" fmla="*/ 436464 f99 1"/>
              <a:gd name="f110" fmla="*/ 73565 f98 1"/>
              <a:gd name="f111" fmla="*/ 619339 f99 1"/>
              <a:gd name="f112" fmla="*/ 100188 f98 1"/>
              <a:gd name="f113" fmla="*/ 836351 f99 1"/>
              <a:gd name="f114" fmla="*/ 132066 f98 1"/>
              <a:gd name="f115" fmla="*/ 1076528 f99 1"/>
              <a:gd name="f116" fmla="*/ 165696 f98 1"/>
              <a:gd name="f117" fmla="*/ 1347183 f99 1"/>
              <a:gd name="f118" fmla="*/ 201077 f98 1"/>
              <a:gd name="f119" fmla="*/ 1642223 f99 1"/>
              <a:gd name="f120" fmla="*/ 238560 f98 1"/>
              <a:gd name="f121" fmla="*/ 1962864 f99 1"/>
              <a:gd name="f122" fmla="*/ 276043 f98 1"/>
              <a:gd name="f123" fmla="*/ 2304232 f99 1"/>
              <a:gd name="f124" fmla="*/ 314226 f98 1"/>
              <a:gd name="f125" fmla="*/ 2672421 f99 1"/>
              <a:gd name="f126" fmla="*/ 349608 f98 1"/>
              <a:gd name="f127" fmla="*/ 3057678 f99 1"/>
              <a:gd name="f128" fmla="*/ 383587 f98 1"/>
              <a:gd name="f129" fmla="*/ 3464881 f99 1"/>
              <a:gd name="f130" fmla="*/ 414415 f98 1"/>
              <a:gd name="f131" fmla="*/ 3889152 f99 1"/>
              <a:gd name="f132" fmla="*/ 443840 f98 1"/>
              <a:gd name="f133" fmla="*/ 4331710 f99 1"/>
              <a:gd name="f134" fmla="*/ 471515 f98 1"/>
              <a:gd name="f135" fmla="*/ 4558476 f99 1"/>
              <a:gd name="f136" fmla="*/ 481323 f98 1"/>
              <a:gd name="f137" fmla="*/ 4790118 f99 1"/>
              <a:gd name="f138" fmla="*/ 492183 f98 1"/>
              <a:gd name="f139" fmla="*/ 5025418 f99 1"/>
              <a:gd name="f140" fmla="*/ 502342 f98 1"/>
              <a:gd name="f141" fmla="*/ 5261937 f99 1"/>
              <a:gd name="f142" fmla="*/ 508998 f98 1"/>
              <a:gd name="f143" fmla="*/ 5503332 f99 1"/>
              <a:gd name="f144" fmla="*/ 514953 f98 1"/>
              <a:gd name="f145" fmla="*/ 5747166 f99 1"/>
              <a:gd name="f146" fmla="*/ 521259 f98 1"/>
              <a:gd name="f147" fmla="*/ 5995877 f99 1"/>
              <a:gd name="f148" fmla="*/ 525462 f98 1"/>
              <a:gd name="f149" fmla="*/ 6247026 f99 1"/>
              <a:gd name="f150" fmla="*/ 6500613 f99 1"/>
              <a:gd name="f151" fmla="*/ 527564 f98 1"/>
              <a:gd name="f152" fmla="*/ 6756639 f99 1"/>
              <a:gd name="f153" fmla="*/ 7016322 f99 1"/>
              <a:gd name="f154" fmla="*/ 7276005 f99 1"/>
              <a:gd name="f155" fmla="*/ 517405 f98 1"/>
              <a:gd name="f156" fmla="*/ 7539345 f99 1"/>
              <a:gd name="f157" fmla="*/ 7805124 f99 1"/>
              <a:gd name="f158" fmla="*/ 500240 f98 1"/>
              <a:gd name="f159" fmla="*/ 8070903 f99 1"/>
              <a:gd name="f160" fmla="*/ 490081 f98 1"/>
              <a:gd name="f161" fmla="*/ 8339121 f99 1"/>
              <a:gd name="f162" fmla="*/ 475719 f98 1"/>
              <a:gd name="f163" fmla="*/ 8609776 f99 1"/>
              <a:gd name="f164" fmla="*/ 458553 f98 1"/>
              <a:gd name="f165" fmla="*/ 8881651 f99 1"/>
              <a:gd name="f166" fmla="*/ 442089 f98 1"/>
              <a:gd name="f167" fmla="*/ 9153526 f99 1"/>
              <a:gd name="f168" fmla="*/ 421070 f98 1"/>
              <a:gd name="f169" fmla="*/ 9429058 f99 1"/>
              <a:gd name="f170" fmla="*/ 395848 f98 1"/>
              <a:gd name="f171" fmla="*/ 9700933 f99 1"/>
              <a:gd name="f172" fmla="*/ 370626 f98 1"/>
              <a:gd name="f173" fmla="*/ 9977684 f99 1"/>
              <a:gd name="f174" fmla="*/ 341550 f98 1"/>
              <a:gd name="f175" fmla="*/ 10255655 f99 1"/>
              <a:gd name="f176" fmla="*/ 309672 f98 1"/>
              <a:gd name="f177" fmla="*/ 10529968 f99 1"/>
              <a:gd name="f178" fmla="*/ 10807939 f99 1"/>
              <a:gd name="f179" fmla="*/ 236808 f98 1"/>
              <a:gd name="f180" fmla="*/ 11084690 f99 1"/>
              <a:gd name="f181" fmla="*/ 194771 f98 1"/>
              <a:gd name="f182" fmla="*/ 11362661 f99 1"/>
              <a:gd name="f183" fmla="*/ 153085 f98 1"/>
              <a:gd name="f184" fmla="*/ 11639412 f99 1"/>
              <a:gd name="f185" fmla="*/ 104392 f98 1"/>
              <a:gd name="f186" fmla="*/ 11914945 f99 1"/>
              <a:gd name="f187" fmla="*/ 54648 f98 1"/>
              <a:gd name="f188" fmla="*/ 12191696 f99 1"/>
              <a:gd name="f189" fmla="*/ 2452 f98 1"/>
              <a:gd name="f190" fmla="*/ 2236410 f98 1"/>
              <a:gd name="f191" fmla="*/ 12192000 f99 1"/>
              <a:gd name="f192" fmla="*/ 2802467 f98 1"/>
              <a:gd name="f193" fmla="*/ 0 f99 1"/>
              <a:gd name="f194" fmla="*/ f100 1 f2"/>
              <a:gd name="f195" fmla="*/ f103 1 12192000"/>
              <a:gd name="f196" fmla="*/ f104 1 2802467"/>
              <a:gd name="f197" fmla="*/ f105 1 12192000"/>
              <a:gd name="f198" fmla="*/ f106 1 2802467"/>
              <a:gd name="f199" fmla="*/ f107 1 12192000"/>
              <a:gd name="f200" fmla="*/ f108 1 2802467"/>
              <a:gd name="f201" fmla="*/ f109 1 12192000"/>
              <a:gd name="f202" fmla="*/ f110 1 2802467"/>
              <a:gd name="f203" fmla="*/ f111 1 12192000"/>
              <a:gd name="f204" fmla="*/ f112 1 2802467"/>
              <a:gd name="f205" fmla="*/ f113 1 12192000"/>
              <a:gd name="f206" fmla="*/ f114 1 2802467"/>
              <a:gd name="f207" fmla="*/ f115 1 12192000"/>
              <a:gd name="f208" fmla="*/ f116 1 2802467"/>
              <a:gd name="f209" fmla="*/ f117 1 12192000"/>
              <a:gd name="f210" fmla="*/ f118 1 2802467"/>
              <a:gd name="f211" fmla="*/ f119 1 12192000"/>
              <a:gd name="f212" fmla="*/ f120 1 2802467"/>
              <a:gd name="f213" fmla="*/ f121 1 12192000"/>
              <a:gd name="f214" fmla="*/ f122 1 2802467"/>
              <a:gd name="f215" fmla="*/ f123 1 12192000"/>
              <a:gd name="f216" fmla="*/ f124 1 2802467"/>
              <a:gd name="f217" fmla="*/ f125 1 12192000"/>
              <a:gd name="f218" fmla="*/ f126 1 2802467"/>
              <a:gd name="f219" fmla="*/ f127 1 12192000"/>
              <a:gd name="f220" fmla="*/ f128 1 2802467"/>
              <a:gd name="f221" fmla="*/ f129 1 12192000"/>
              <a:gd name="f222" fmla="*/ f130 1 2802467"/>
              <a:gd name="f223" fmla="*/ f131 1 12192000"/>
              <a:gd name="f224" fmla="*/ f132 1 2802467"/>
              <a:gd name="f225" fmla="*/ f133 1 12192000"/>
              <a:gd name="f226" fmla="*/ f134 1 2802467"/>
              <a:gd name="f227" fmla="*/ f135 1 12192000"/>
              <a:gd name="f228" fmla="*/ f136 1 2802467"/>
              <a:gd name="f229" fmla="*/ f137 1 12192000"/>
              <a:gd name="f230" fmla="*/ f138 1 2802467"/>
              <a:gd name="f231" fmla="*/ f139 1 12192000"/>
              <a:gd name="f232" fmla="*/ f140 1 2802467"/>
              <a:gd name="f233" fmla="*/ f141 1 12192000"/>
              <a:gd name="f234" fmla="*/ f142 1 2802467"/>
              <a:gd name="f235" fmla="*/ f143 1 12192000"/>
              <a:gd name="f236" fmla="*/ f144 1 2802467"/>
              <a:gd name="f237" fmla="*/ f145 1 12192000"/>
              <a:gd name="f238" fmla="*/ f146 1 2802467"/>
              <a:gd name="f239" fmla="*/ f147 1 12192000"/>
              <a:gd name="f240" fmla="*/ f148 1 2802467"/>
              <a:gd name="f241" fmla="*/ f149 1 12192000"/>
              <a:gd name="f242" fmla="*/ f150 1 12192000"/>
              <a:gd name="f243" fmla="*/ f151 1 2802467"/>
              <a:gd name="f244" fmla="*/ f152 1 12192000"/>
              <a:gd name="f245" fmla="*/ f153 1 12192000"/>
              <a:gd name="f246" fmla="*/ f154 1 12192000"/>
              <a:gd name="f247" fmla="*/ f155 1 2802467"/>
              <a:gd name="f248" fmla="*/ f156 1 12192000"/>
              <a:gd name="f249" fmla="*/ f157 1 12192000"/>
              <a:gd name="f250" fmla="*/ f158 1 2802467"/>
              <a:gd name="f251" fmla="*/ f159 1 12192000"/>
              <a:gd name="f252" fmla="*/ f160 1 2802467"/>
              <a:gd name="f253" fmla="*/ f161 1 12192000"/>
              <a:gd name="f254" fmla="*/ f162 1 2802467"/>
              <a:gd name="f255" fmla="*/ f163 1 12192000"/>
              <a:gd name="f256" fmla="*/ f164 1 2802467"/>
              <a:gd name="f257" fmla="*/ f165 1 12192000"/>
              <a:gd name="f258" fmla="*/ f166 1 2802467"/>
              <a:gd name="f259" fmla="*/ f167 1 12192000"/>
              <a:gd name="f260" fmla="*/ f168 1 2802467"/>
              <a:gd name="f261" fmla="*/ f169 1 12192000"/>
              <a:gd name="f262" fmla="*/ f170 1 2802467"/>
              <a:gd name="f263" fmla="*/ f171 1 12192000"/>
              <a:gd name="f264" fmla="*/ f172 1 2802467"/>
              <a:gd name="f265" fmla="*/ f173 1 12192000"/>
              <a:gd name="f266" fmla="*/ f174 1 2802467"/>
              <a:gd name="f267" fmla="*/ f175 1 12192000"/>
              <a:gd name="f268" fmla="*/ f176 1 2802467"/>
              <a:gd name="f269" fmla="*/ f177 1 12192000"/>
              <a:gd name="f270" fmla="*/ f178 1 12192000"/>
              <a:gd name="f271" fmla="*/ f179 1 2802467"/>
              <a:gd name="f272" fmla="*/ f180 1 12192000"/>
              <a:gd name="f273" fmla="*/ f181 1 2802467"/>
              <a:gd name="f274" fmla="*/ f182 1 12192000"/>
              <a:gd name="f275" fmla="*/ f183 1 2802467"/>
              <a:gd name="f276" fmla="*/ f184 1 12192000"/>
              <a:gd name="f277" fmla="*/ f185 1 2802467"/>
              <a:gd name="f278" fmla="*/ f186 1 12192000"/>
              <a:gd name="f279" fmla="*/ f187 1 2802467"/>
              <a:gd name="f280" fmla="*/ f188 1 12192000"/>
              <a:gd name="f281" fmla="*/ f189 1 2802467"/>
              <a:gd name="f282" fmla="*/ f190 1 2802467"/>
              <a:gd name="f283" fmla="*/ f191 1 12192000"/>
              <a:gd name="f284" fmla="*/ f192 1 2802467"/>
              <a:gd name="f285" fmla="*/ f193 1 12192000"/>
              <a:gd name="f286" fmla="*/ f5 1 f101"/>
              <a:gd name="f287" fmla="*/ f6 1 f101"/>
              <a:gd name="f288" fmla="*/ f5 1 f102"/>
              <a:gd name="f289" fmla="*/ f7 1 f102"/>
              <a:gd name="f290" fmla="+- f194 0 f1"/>
              <a:gd name="f291" fmla="*/ f195 1 f101"/>
              <a:gd name="f292" fmla="*/ f196 1 f102"/>
              <a:gd name="f293" fmla="*/ f197 1 f101"/>
              <a:gd name="f294" fmla="*/ f198 1 f102"/>
              <a:gd name="f295" fmla="*/ f199 1 f101"/>
              <a:gd name="f296" fmla="*/ f200 1 f102"/>
              <a:gd name="f297" fmla="*/ f201 1 f101"/>
              <a:gd name="f298" fmla="*/ f202 1 f102"/>
              <a:gd name="f299" fmla="*/ f203 1 f101"/>
              <a:gd name="f300" fmla="*/ f204 1 f102"/>
              <a:gd name="f301" fmla="*/ f205 1 f101"/>
              <a:gd name="f302" fmla="*/ f206 1 f102"/>
              <a:gd name="f303" fmla="*/ f207 1 f101"/>
              <a:gd name="f304" fmla="*/ f208 1 f102"/>
              <a:gd name="f305" fmla="*/ f209 1 f101"/>
              <a:gd name="f306" fmla="*/ f210 1 f102"/>
              <a:gd name="f307" fmla="*/ f211 1 f101"/>
              <a:gd name="f308" fmla="*/ f212 1 f102"/>
              <a:gd name="f309" fmla="*/ f213 1 f101"/>
              <a:gd name="f310" fmla="*/ f214 1 f102"/>
              <a:gd name="f311" fmla="*/ f215 1 f101"/>
              <a:gd name="f312" fmla="*/ f216 1 f102"/>
              <a:gd name="f313" fmla="*/ f217 1 f101"/>
              <a:gd name="f314" fmla="*/ f218 1 f102"/>
              <a:gd name="f315" fmla="*/ f219 1 f101"/>
              <a:gd name="f316" fmla="*/ f220 1 f102"/>
              <a:gd name="f317" fmla="*/ f221 1 f101"/>
              <a:gd name="f318" fmla="*/ f222 1 f102"/>
              <a:gd name="f319" fmla="*/ f223 1 f101"/>
              <a:gd name="f320" fmla="*/ f224 1 f102"/>
              <a:gd name="f321" fmla="*/ f225 1 f101"/>
              <a:gd name="f322" fmla="*/ f226 1 f102"/>
              <a:gd name="f323" fmla="*/ f227 1 f101"/>
              <a:gd name="f324" fmla="*/ f228 1 f102"/>
              <a:gd name="f325" fmla="*/ f229 1 f101"/>
              <a:gd name="f326" fmla="*/ f230 1 f102"/>
              <a:gd name="f327" fmla="*/ f231 1 f101"/>
              <a:gd name="f328" fmla="*/ f232 1 f102"/>
              <a:gd name="f329" fmla="*/ f233 1 f101"/>
              <a:gd name="f330" fmla="*/ f234 1 f102"/>
              <a:gd name="f331" fmla="*/ f235 1 f101"/>
              <a:gd name="f332" fmla="*/ f236 1 f102"/>
              <a:gd name="f333" fmla="*/ f237 1 f101"/>
              <a:gd name="f334" fmla="*/ f238 1 f102"/>
              <a:gd name="f335" fmla="*/ f239 1 f101"/>
              <a:gd name="f336" fmla="*/ f240 1 f102"/>
              <a:gd name="f337" fmla="*/ f241 1 f101"/>
              <a:gd name="f338" fmla="*/ f242 1 f101"/>
              <a:gd name="f339" fmla="*/ f243 1 f102"/>
              <a:gd name="f340" fmla="*/ f244 1 f101"/>
              <a:gd name="f341" fmla="*/ f245 1 f101"/>
              <a:gd name="f342" fmla="*/ f246 1 f101"/>
              <a:gd name="f343" fmla="*/ f247 1 f102"/>
              <a:gd name="f344" fmla="*/ f248 1 f101"/>
              <a:gd name="f345" fmla="*/ f249 1 f101"/>
              <a:gd name="f346" fmla="*/ f250 1 f102"/>
              <a:gd name="f347" fmla="*/ f251 1 f101"/>
              <a:gd name="f348" fmla="*/ f252 1 f102"/>
              <a:gd name="f349" fmla="*/ f253 1 f101"/>
              <a:gd name="f350" fmla="*/ f254 1 f102"/>
              <a:gd name="f351" fmla="*/ f255 1 f101"/>
              <a:gd name="f352" fmla="*/ f256 1 f102"/>
              <a:gd name="f353" fmla="*/ f257 1 f101"/>
              <a:gd name="f354" fmla="*/ f258 1 f102"/>
              <a:gd name="f355" fmla="*/ f259 1 f101"/>
              <a:gd name="f356" fmla="*/ f260 1 f102"/>
              <a:gd name="f357" fmla="*/ f261 1 f101"/>
              <a:gd name="f358" fmla="*/ f262 1 f102"/>
              <a:gd name="f359" fmla="*/ f263 1 f101"/>
              <a:gd name="f360" fmla="*/ f264 1 f102"/>
              <a:gd name="f361" fmla="*/ f265 1 f101"/>
              <a:gd name="f362" fmla="*/ f266 1 f102"/>
              <a:gd name="f363" fmla="*/ f267 1 f101"/>
              <a:gd name="f364" fmla="*/ f268 1 f102"/>
              <a:gd name="f365" fmla="*/ f269 1 f101"/>
              <a:gd name="f366" fmla="*/ f270 1 f101"/>
              <a:gd name="f367" fmla="*/ f271 1 f102"/>
              <a:gd name="f368" fmla="*/ f272 1 f101"/>
              <a:gd name="f369" fmla="*/ f273 1 f102"/>
              <a:gd name="f370" fmla="*/ f274 1 f101"/>
              <a:gd name="f371" fmla="*/ f275 1 f102"/>
              <a:gd name="f372" fmla="*/ f276 1 f101"/>
              <a:gd name="f373" fmla="*/ f277 1 f102"/>
              <a:gd name="f374" fmla="*/ f278 1 f101"/>
              <a:gd name="f375" fmla="*/ f279 1 f102"/>
              <a:gd name="f376" fmla="*/ f280 1 f101"/>
              <a:gd name="f377" fmla="*/ f281 1 f102"/>
              <a:gd name="f378" fmla="*/ f282 1 f102"/>
              <a:gd name="f379" fmla="*/ f283 1 f101"/>
              <a:gd name="f380" fmla="*/ f284 1 f102"/>
              <a:gd name="f381" fmla="*/ f285 1 f101"/>
              <a:gd name="f382" fmla="*/ f286 f96 1"/>
              <a:gd name="f383" fmla="*/ f287 f96 1"/>
              <a:gd name="f384" fmla="*/ f289 f97 1"/>
              <a:gd name="f385" fmla="*/ f288 f97 1"/>
              <a:gd name="f386" fmla="*/ f291 f96 1"/>
              <a:gd name="f387" fmla="*/ f292 f97 1"/>
              <a:gd name="f388" fmla="*/ f293 f96 1"/>
              <a:gd name="f389" fmla="*/ f294 f97 1"/>
              <a:gd name="f390" fmla="*/ f295 f96 1"/>
              <a:gd name="f391" fmla="*/ f296 f97 1"/>
              <a:gd name="f392" fmla="*/ f297 f96 1"/>
              <a:gd name="f393" fmla="*/ f298 f97 1"/>
              <a:gd name="f394" fmla="*/ f299 f96 1"/>
              <a:gd name="f395" fmla="*/ f300 f97 1"/>
              <a:gd name="f396" fmla="*/ f301 f96 1"/>
              <a:gd name="f397" fmla="*/ f302 f97 1"/>
              <a:gd name="f398" fmla="*/ f303 f96 1"/>
              <a:gd name="f399" fmla="*/ f304 f97 1"/>
              <a:gd name="f400" fmla="*/ f305 f96 1"/>
              <a:gd name="f401" fmla="*/ f306 f97 1"/>
              <a:gd name="f402" fmla="*/ f307 f96 1"/>
              <a:gd name="f403" fmla="*/ f308 f97 1"/>
              <a:gd name="f404" fmla="*/ f309 f96 1"/>
              <a:gd name="f405" fmla="*/ f310 f97 1"/>
              <a:gd name="f406" fmla="*/ f311 f96 1"/>
              <a:gd name="f407" fmla="*/ f312 f97 1"/>
              <a:gd name="f408" fmla="*/ f313 f96 1"/>
              <a:gd name="f409" fmla="*/ f314 f97 1"/>
              <a:gd name="f410" fmla="*/ f315 f96 1"/>
              <a:gd name="f411" fmla="*/ f316 f97 1"/>
              <a:gd name="f412" fmla="*/ f317 f96 1"/>
              <a:gd name="f413" fmla="*/ f318 f97 1"/>
              <a:gd name="f414" fmla="*/ f319 f96 1"/>
              <a:gd name="f415" fmla="*/ f320 f97 1"/>
              <a:gd name="f416" fmla="*/ f321 f96 1"/>
              <a:gd name="f417" fmla="*/ f322 f97 1"/>
              <a:gd name="f418" fmla="*/ f323 f96 1"/>
              <a:gd name="f419" fmla="*/ f324 f97 1"/>
              <a:gd name="f420" fmla="*/ f325 f96 1"/>
              <a:gd name="f421" fmla="*/ f326 f97 1"/>
              <a:gd name="f422" fmla="*/ f327 f96 1"/>
              <a:gd name="f423" fmla="*/ f328 f97 1"/>
              <a:gd name="f424" fmla="*/ f329 f96 1"/>
              <a:gd name="f425" fmla="*/ f330 f97 1"/>
              <a:gd name="f426" fmla="*/ f331 f96 1"/>
              <a:gd name="f427" fmla="*/ f332 f97 1"/>
              <a:gd name="f428" fmla="*/ f333 f96 1"/>
              <a:gd name="f429" fmla="*/ f334 f97 1"/>
              <a:gd name="f430" fmla="*/ f335 f96 1"/>
              <a:gd name="f431" fmla="*/ f336 f97 1"/>
              <a:gd name="f432" fmla="*/ f337 f96 1"/>
              <a:gd name="f433" fmla="*/ f338 f96 1"/>
              <a:gd name="f434" fmla="*/ f339 f97 1"/>
              <a:gd name="f435" fmla="*/ f340 f96 1"/>
              <a:gd name="f436" fmla="*/ f341 f96 1"/>
              <a:gd name="f437" fmla="*/ f342 f96 1"/>
              <a:gd name="f438" fmla="*/ f343 f97 1"/>
              <a:gd name="f439" fmla="*/ f344 f96 1"/>
              <a:gd name="f440" fmla="*/ f345 f96 1"/>
              <a:gd name="f441" fmla="*/ f346 f97 1"/>
              <a:gd name="f442" fmla="*/ f347 f96 1"/>
              <a:gd name="f443" fmla="*/ f348 f97 1"/>
              <a:gd name="f444" fmla="*/ f349 f96 1"/>
              <a:gd name="f445" fmla="*/ f350 f97 1"/>
              <a:gd name="f446" fmla="*/ f351 f96 1"/>
              <a:gd name="f447" fmla="*/ f352 f97 1"/>
              <a:gd name="f448" fmla="*/ f353 f96 1"/>
              <a:gd name="f449" fmla="*/ f354 f97 1"/>
              <a:gd name="f450" fmla="*/ f355 f96 1"/>
              <a:gd name="f451" fmla="*/ f356 f97 1"/>
              <a:gd name="f452" fmla="*/ f357 f96 1"/>
              <a:gd name="f453" fmla="*/ f358 f97 1"/>
              <a:gd name="f454" fmla="*/ f359 f96 1"/>
              <a:gd name="f455" fmla="*/ f360 f97 1"/>
              <a:gd name="f456" fmla="*/ f361 f96 1"/>
              <a:gd name="f457" fmla="*/ f362 f97 1"/>
              <a:gd name="f458" fmla="*/ f363 f96 1"/>
              <a:gd name="f459" fmla="*/ f364 f97 1"/>
              <a:gd name="f460" fmla="*/ f365 f96 1"/>
              <a:gd name="f461" fmla="*/ f366 f96 1"/>
              <a:gd name="f462" fmla="*/ f367 f97 1"/>
              <a:gd name="f463" fmla="*/ f368 f96 1"/>
              <a:gd name="f464" fmla="*/ f369 f97 1"/>
              <a:gd name="f465" fmla="*/ f370 f96 1"/>
              <a:gd name="f466" fmla="*/ f371 f97 1"/>
              <a:gd name="f467" fmla="*/ f372 f96 1"/>
              <a:gd name="f468" fmla="*/ f373 f97 1"/>
              <a:gd name="f469" fmla="*/ f374 f96 1"/>
              <a:gd name="f470" fmla="*/ f375 f97 1"/>
              <a:gd name="f471" fmla="*/ f376 f96 1"/>
              <a:gd name="f472" fmla="*/ f377 f97 1"/>
              <a:gd name="f473" fmla="*/ f378 f97 1"/>
              <a:gd name="f474" fmla="*/ f379 f96 1"/>
              <a:gd name="f475" fmla="*/ f380 f97 1"/>
              <a:gd name="f476" fmla="*/ f381 f96 1"/>
            </a:gdLst>
            <a:ahLst/>
            <a:cxnLst>
              <a:cxn ang="3cd4">
                <a:pos x="hc" y="t"/>
              </a:cxn>
              <a:cxn ang="0">
                <a:pos x="r" y="vc"/>
              </a:cxn>
              <a:cxn ang="cd4">
                <a:pos x="hc" y="b"/>
              </a:cxn>
              <a:cxn ang="cd2">
                <a:pos x="l" y="vc"/>
              </a:cxn>
              <a:cxn ang="f290">
                <a:pos x="f386" y="f387"/>
              </a:cxn>
              <a:cxn ang="f290">
                <a:pos x="f388" y="f389"/>
              </a:cxn>
              <a:cxn ang="f290">
                <a:pos x="f390" y="f391"/>
              </a:cxn>
              <a:cxn ang="f290">
                <a:pos x="f392" y="f393"/>
              </a:cxn>
              <a:cxn ang="f290">
                <a:pos x="f394" y="f395"/>
              </a:cxn>
              <a:cxn ang="f290">
                <a:pos x="f396" y="f397"/>
              </a:cxn>
              <a:cxn ang="f290">
                <a:pos x="f398" y="f399"/>
              </a:cxn>
              <a:cxn ang="f290">
                <a:pos x="f400" y="f401"/>
              </a:cxn>
              <a:cxn ang="f290">
                <a:pos x="f402" y="f403"/>
              </a:cxn>
              <a:cxn ang="f290">
                <a:pos x="f404" y="f405"/>
              </a:cxn>
              <a:cxn ang="f290">
                <a:pos x="f406" y="f407"/>
              </a:cxn>
              <a:cxn ang="f290">
                <a:pos x="f408" y="f409"/>
              </a:cxn>
              <a:cxn ang="f290">
                <a:pos x="f410" y="f411"/>
              </a:cxn>
              <a:cxn ang="f290">
                <a:pos x="f412" y="f413"/>
              </a:cxn>
              <a:cxn ang="f290">
                <a:pos x="f414" y="f415"/>
              </a:cxn>
              <a:cxn ang="f290">
                <a:pos x="f416" y="f417"/>
              </a:cxn>
              <a:cxn ang="f290">
                <a:pos x="f418" y="f419"/>
              </a:cxn>
              <a:cxn ang="f290">
                <a:pos x="f420" y="f421"/>
              </a:cxn>
              <a:cxn ang="f290">
                <a:pos x="f422" y="f423"/>
              </a:cxn>
              <a:cxn ang="f290">
                <a:pos x="f424" y="f425"/>
              </a:cxn>
              <a:cxn ang="f290">
                <a:pos x="f426" y="f427"/>
              </a:cxn>
              <a:cxn ang="f290">
                <a:pos x="f428" y="f429"/>
              </a:cxn>
              <a:cxn ang="f290">
                <a:pos x="f430" y="f431"/>
              </a:cxn>
              <a:cxn ang="f290">
                <a:pos x="f432" y="f431"/>
              </a:cxn>
              <a:cxn ang="f290">
                <a:pos x="f433" y="f434"/>
              </a:cxn>
              <a:cxn ang="f290">
                <a:pos x="f435" y="f431"/>
              </a:cxn>
              <a:cxn ang="f290">
                <a:pos x="f436" y="f429"/>
              </a:cxn>
              <a:cxn ang="f290">
                <a:pos x="f437" y="f438"/>
              </a:cxn>
              <a:cxn ang="f290">
                <a:pos x="f439" y="f425"/>
              </a:cxn>
              <a:cxn ang="f290">
                <a:pos x="f440" y="f441"/>
              </a:cxn>
              <a:cxn ang="f290">
                <a:pos x="f442" y="f443"/>
              </a:cxn>
              <a:cxn ang="f290">
                <a:pos x="f444" y="f445"/>
              </a:cxn>
              <a:cxn ang="f290">
                <a:pos x="f446" y="f447"/>
              </a:cxn>
              <a:cxn ang="f290">
                <a:pos x="f448" y="f449"/>
              </a:cxn>
              <a:cxn ang="f290">
                <a:pos x="f450" y="f451"/>
              </a:cxn>
              <a:cxn ang="f290">
                <a:pos x="f452" y="f453"/>
              </a:cxn>
              <a:cxn ang="f290">
                <a:pos x="f454" y="f455"/>
              </a:cxn>
              <a:cxn ang="f290">
                <a:pos x="f456" y="f457"/>
              </a:cxn>
              <a:cxn ang="f290">
                <a:pos x="f458" y="f459"/>
              </a:cxn>
              <a:cxn ang="f290">
                <a:pos x="f460" y="f405"/>
              </a:cxn>
              <a:cxn ang="f290">
                <a:pos x="f461" y="f462"/>
              </a:cxn>
              <a:cxn ang="f290">
                <a:pos x="f463" y="f464"/>
              </a:cxn>
              <a:cxn ang="f290">
                <a:pos x="f465" y="f466"/>
              </a:cxn>
              <a:cxn ang="f290">
                <a:pos x="f467" y="f468"/>
              </a:cxn>
              <a:cxn ang="f290">
                <a:pos x="f469" y="f470"/>
              </a:cxn>
              <a:cxn ang="f290">
                <a:pos x="f471" y="f472"/>
              </a:cxn>
              <a:cxn ang="f290">
                <a:pos x="f471" y="f473"/>
              </a:cxn>
              <a:cxn ang="f290">
                <a:pos x="f474" y="f473"/>
              </a:cxn>
              <a:cxn ang="f290">
                <a:pos x="f474" y="f475"/>
              </a:cxn>
              <a:cxn ang="f290">
                <a:pos x="f471" y="f475"/>
              </a:cxn>
              <a:cxn ang="f290">
                <a:pos x="f476" y="f475"/>
              </a:cxn>
              <a:cxn ang="f290">
                <a:pos x="f476" y="f473"/>
              </a:cxn>
              <a:cxn ang="f290">
                <a:pos x="f386" y="f473"/>
              </a:cxn>
            </a:cxnLst>
            <a:rect l="f382" t="f385" r="f383" b="f384"/>
            <a:pathLst>
              <a:path w="12192000" h="2802467">
                <a:moveTo>
                  <a:pt x="f8" y="f5"/>
                </a:moveTo>
                <a:lnTo>
                  <a:pt x="f9" y="f10"/>
                </a:lnTo>
                <a:lnTo>
                  <a:pt x="f11" y="f12"/>
                </a:lnTo>
                <a:lnTo>
                  <a:pt x="f13" y="f14"/>
                </a:lnTo>
                <a:lnTo>
                  <a:pt x="f15" y="f16"/>
                </a:lnTo>
                <a:lnTo>
                  <a:pt x="f17" y="f18"/>
                </a:lnTo>
                <a:lnTo>
                  <a:pt x="f19" y="f20"/>
                </a:lnTo>
                <a:lnTo>
                  <a:pt x="f21" y="f22"/>
                </a:lnTo>
                <a:lnTo>
                  <a:pt x="f23" y="f24"/>
                </a:lnTo>
                <a:lnTo>
                  <a:pt x="f25" y="f26"/>
                </a:lnTo>
                <a:lnTo>
                  <a:pt x="f27" y="f28"/>
                </a:lnTo>
                <a:lnTo>
                  <a:pt x="f29" y="f30"/>
                </a:lnTo>
                <a:lnTo>
                  <a:pt x="f31" y="f32"/>
                </a:lnTo>
                <a:lnTo>
                  <a:pt x="f33" y="f34"/>
                </a:lnTo>
                <a:lnTo>
                  <a:pt x="f35" y="f36"/>
                </a:lnTo>
                <a:lnTo>
                  <a:pt x="f37" y="f38"/>
                </a:lnTo>
                <a:lnTo>
                  <a:pt x="f39" y="f40"/>
                </a:lnTo>
                <a:lnTo>
                  <a:pt x="f41" y="f42"/>
                </a:lnTo>
                <a:lnTo>
                  <a:pt x="f43" y="f44"/>
                </a:lnTo>
                <a:lnTo>
                  <a:pt x="f45" y="f46"/>
                </a:lnTo>
                <a:lnTo>
                  <a:pt x="f47" y="f48"/>
                </a:lnTo>
                <a:lnTo>
                  <a:pt x="f49" y="f50"/>
                </a:lnTo>
                <a:lnTo>
                  <a:pt x="f51" y="f52"/>
                </a:lnTo>
                <a:lnTo>
                  <a:pt x="f53" y="f52"/>
                </a:lnTo>
                <a:lnTo>
                  <a:pt x="f54" y="f55"/>
                </a:lnTo>
                <a:lnTo>
                  <a:pt x="f56" y="f52"/>
                </a:lnTo>
                <a:lnTo>
                  <a:pt x="f57" y="f50"/>
                </a:lnTo>
                <a:lnTo>
                  <a:pt x="f58" y="f59"/>
                </a:lnTo>
                <a:lnTo>
                  <a:pt x="f60" y="f46"/>
                </a:lnTo>
                <a:lnTo>
                  <a:pt x="f61" y="f62"/>
                </a:lnTo>
                <a:lnTo>
                  <a:pt x="f63" y="f64"/>
                </a:lnTo>
                <a:lnTo>
                  <a:pt x="f65" y="f66"/>
                </a:lnTo>
                <a:lnTo>
                  <a:pt x="f67" y="f68"/>
                </a:lnTo>
                <a:lnTo>
                  <a:pt x="f69" y="f70"/>
                </a:lnTo>
                <a:lnTo>
                  <a:pt x="f71" y="f72"/>
                </a:lnTo>
                <a:lnTo>
                  <a:pt x="f73" y="f74"/>
                </a:lnTo>
                <a:lnTo>
                  <a:pt x="f75" y="f76"/>
                </a:lnTo>
                <a:lnTo>
                  <a:pt x="f77" y="f78"/>
                </a:lnTo>
                <a:lnTo>
                  <a:pt x="f79" y="f80"/>
                </a:lnTo>
                <a:lnTo>
                  <a:pt x="f81" y="f26"/>
                </a:lnTo>
                <a:lnTo>
                  <a:pt x="f82" y="f83"/>
                </a:lnTo>
                <a:lnTo>
                  <a:pt x="f84" y="f85"/>
                </a:lnTo>
                <a:lnTo>
                  <a:pt x="f86" y="f87"/>
                </a:lnTo>
                <a:lnTo>
                  <a:pt x="f88" y="f89"/>
                </a:lnTo>
                <a:lnTo>
                  <a:pt x="f90" y="f91"/>
                </a:lnTo>
                <a:lnTo>
                  <a:pt x="f92" y="f93"/>
                </a:lnTo>
                <a:lnTo>
                  <a:pt x="f92" y="f94"/>
                </a:lnTo>
                <a:lnTo>
                  <a:pt x="f6" y="f94"/>
                </a:lnTo>
                <a:lnTo>
                  <a:pt x="f6" y="f7"/>
                </a:lnTo>
                <a:lnTo>
                  <a:pt x="f92" y="f7"/>
                </a:lnTo>
                <a:lnTo>
                  <a:pt x="f5" y="f7"/>
                </a:lnTo>
                <a:lnTo>
                  <a:pt x="f5" y="f94"/>
                </a:lnTo>
                <a:lnTo>
                  <a:pt x="f8" y="f94"/>
                </a:lnTo>
                <a:close/>
              </a:path>
            </a:pathLst>
          </a:custGeom>
          <a:blipFill>
            <a:blip r:embed="rId8">
              <a:alphaModFix/>
            </a:blip>
            <a:stretch>
              <a:fillRect/>
            </a:stretch>
          </a:blip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entury Gothic"/>
            </a:endParaRPr>
          </a:p>
        </p:txBody>
      </p:sp>
      <p:sp>
        <p:nvSpPr>
          <p:cNvPr id="13" name="TextBox 14">
            <a:extLst>
              <a:ext uri="{FF2B5EF4-FFF2-40B4-BE49-F238E27FC236}">
                <a16:creationId xmlns:a16="http://schemas.microsoft.com/office/drawing/2014/main" xmlns="" id="{6899E78C-DD86-4012-9019-4F51F7DF6685}"/>
              </a:ext>
            </a:extLst>
          </p:cNvPr>
          <p:cNvSpPr txBox="1"/>
          <p:nvPr/>
        </p:nvSpPr>
        <p:spPr>
          <a:xfrm>
            <a:off x="350516" y="4712515"/>
            <a:ext cx="11369036" cy="175432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3600" b="0" i="0" u="none" strike="noStrike" kern="1200" cap="none" spc="0" baseline="0">
                <a:solidFill>
                  <a:srgbClr val="FFFFFF"/>
                </a:solidFill>
                <a:uFillTx/>
                <a:latin typeface="Calibri"/>
              </a:rPr>
              <a:t>The pressure to preform well in exams contributes to feeling worried and stressed, increasing the chances of overreacting to situations and possible conflict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3">
    <p:bg>
      <p:bgPr>
        <a:solidFill>
          <a:srgbClr val="FFFFFF"/>
        </a:solidFill>
        <a:effectLst/>
      </p:bgPr>
    </p:bg>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xmlns="" id="{85DBB684-A45C-4239-A3ED-EBACD8049FF4}"/>
              </a:ext>
            </a:extLst>
          </p:cNvPr>
          <p:cNvPicPr>
            <a:picLocks noMove="1" noResize="1"/>
          </p:cNvPicPr>
          <p:nvPr/>
        </p:nvPicPr>
        <p:blipFill>
          <a:blip r:embed="rId3"/>
          <a:srcRect l="3613"/>
          <a:stretch>
            <a:fillRect/>
          </a:stretch>
        </p:blipFill>
        <p:spPr>
          <a:xfrm>
            <a:off x="0" y="2669682"/>
            <a:ext cx="4037011" cy="4188317"/>
          </a:xfrm>
          <a:prstGeom prst="rect">
            <a:avLst/>
          </a:prstGeom>
          <a:noFill/>
          <a:ln cap="flat">
            <a:noFill/>
          </a:ln>
        </p:spPr>
      </p:pic>
      <p:pic>
        <p:nvPicPr>
          <p:cNvPr id="3" name="Picture 10">
            <a:extLst>
              <a:ext uri="{FF2B5EF4-FFF2-40B4-BE49-F238E27FC236}">
                <a16:creationId xmlns:a16="http://schemas.microsoft.com/office/drawing/2014/main" xmlns="" id="{8E55293D-E03F-4F40-BA34-F282DDB1F30A}"/>
              </a:ext>
            </a:extLst>
          </p:cNvPr>
          <p:cNvPicPr>
            <a:picLocks noMove="1" noResize="1"/>
          </p:cNvPicPr>
          <p:nvPr/>
        </p:nvPicPr>
        <p:blipFill>
          <a:blip r:embed="rId4"/>
          <a:srcRect l="35640"/>
          <a:stretch>
            <a:fillRect/>
          </a:stretch>
        </p:blipFill>
        <p:spPr>
          <a:xfrm>
            <a:off x="0" y="2892347"/>
            <a:ext cx="1522411" cy="2365452"/>
          </a:xfrm>
          <a:prstGeom prst="rect">
            <a:avLst/>
          </a:prstGeom>
          <a:noFill/>
          <a:ln cap="flat">
            <a:noFill/>
          </a:ln>
        </p:spPr>
      </p:pic>
      <p:sp>
        <p:nvSpPr>
          <p:cNvPr id="4" name="Oval 12">
            <a:extLst>
              <a:ext uri="{FF2B5EF4-FFF2-40B4-BE49-F238E27FC236}">
                <a16:creationId xmlns:a16="http://schemas.microsoft.com/office/drawing/2014/main" xmlns="" id="{645A1CF7-7CD9-48BB-87FA-641A6A60FC31}"/>
              </a:ext>
            </a:extLst>
          </p:cNvPr>
          <p:cNvSpPr>
            <a:spLocks noMove="1" noResize="1"/>
          </p:cNvSpPr>
          <p:nvPr/>
        </p:nvSpPr>
        <p:spPr>
          <a:xfrm>
            <a:off x="8609011" y="1676396"/>
            <a:ext cx="2819396" cy="281939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gradFill>
            <a:gsLst>
              <a:gs pos="0">
                <a:srgbClr val="F3F3F3">
                  <a:alpha val="7000"/>
                </a:srgbClr>
              </a:gs>
              <a:gs pos="100000">
                <a:srgbClr val="F3F3F3">
                  <a:alpha val="6000"/>
                </a:srgbClr>
              </a:gs>
            </a:gsLst>
            <a:path path="circle">
              <a:fillToRect l="50000" t="50000" r="50000" b="50000"/>
            </a:path>
          </a:gra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pic>
        <p:nvPicPr>
          <p:cNvPr id="5" name="Picture 14">
            <a:extLst>
              <a:ext uri="{FF2B5EF4-FFF2-40B4-BE49-F238E27FC236}">
                <a16:creationId xmlns:a16="http://schemas.microsoft.com/office/drawing/2014/main" xmlns="" id="{601DA43C-B354-479F-88D7-04F6143DC831}"/>
              </a:ext>
            </a:extLst>
          </p:cNvPr>
          <p:cNvPicPr>
            <a:picLocks noMove="1" noResize="1"/>
          </p:cNvPicPr>
          <p:nvPr/>
        </p:nvPicPr>
        <p:blipFill>
          <a:blip r:embed="rId5"/>
          <a:srcRect t="28813"/>
          <a:stretch>
            <a:fillRect/>
          </a:stretch>
        </p:blipFill>
        <p:spPr>
          <a:xfrm>
            <a:off x="7999408" y="0"/>
            <a:ext cx="1603391" cy="1141408"/>
          </a:xfrm>
          <a:prstGeom prst="rect">
            <a:avLst/>
          </a:prstGeom>
          <a:noFill/>
          <a:ln cap="flat">
            <a:noFill/>
          </a:ln>
        </p:spPr>
      </p:pic>
      <p:pic>
        <p:nvPicPr>
          <p:cNvPr id="6" name="Picture 16">
            <a:extLst>
              <a:ext uri="{FF2B5EF4-FFF2-40B4-BE49-F238E27FC236}">
                <a16:creationId xmlns:a16="http://schemas.microsoft.com/office/drawing/2014/main" xmlns="" id="{92C6D089-E0ED-4B5B-B9EF-AFB6F94CFFDA}"/>
              </a:ext>
            </a:extLst>
          </p:cNvPr>
          <p:cNvPicPr>
            <a:picLocks noMove="1" noResize="1"/>
          </p:cNvPicPr>
          <p:nvPr/>
        </p:nvPicPr>
        <p:blipFill>
          <a:blip r:embed="rId6"/>
          <a:srcRect b="23320"/>
          <a:stretch>
            <a:fillRect/>
          </a:stretch>
        </p:blipFill>
        <p:spPr>
          <a:xfrm>
            <a:off x="8605875" y="6096003"/>
            <a:ext cx="993733" cy="761996"/>
          </a:xfrm>
          <a:prstGeom prst="rect">
            <a:avLst/>
          </a:prstGeom>
          <a:noFill/>
          <a:ln cap="flat">
            <a:noFill/>
          </a:ln>
        </p:spPr>
      </p:pic>
      <p:sp>
        <p:nvSpPr>
          <p:cNvPr id="7" name="Rectangle 18">
            <a:extLst>
              <a:ext uri="{FF2B5EF4-FFF2-40B4-BE49-F238E27FC236}">
                <a16:creationId xmlns:a16="http://schemas.microsoft.com/office/drawing/2014/main" xmlns="" id="{D5B298FB-8700-4607-8E24-1483687257E7}"/>
              </a:ext>
            </a:extLst>
          </p:cNvPr>
          <p:cNvSpPr>
            <a:spLocks noMove="1" noResize="1"/>
          </p:cNvSpPr>
          <p:nvPr/>
        </p:nvSpPr>
        <p:spPr>
          <a:xfrm>
            <a:off x="10437811" y="0"/>
            <a:ext cx="685800" cy="1143000"/>
          </a:xfrm>
          <a:prstGeom prst="rect">
            <a:avLst/>
          </a:prstGeom>
          <a:solidFill>
            <a:srgbClr val="B01513"/>
          </a:solidFill>
          <a:ln cap="flat">
            <a:noFill/>
            <a:prstDash val="solid"/>
          </a:ln>
          <a:effectLst>
            <a:outerShdw dist="25402" dir="5400000" algn="tl">
              <a:srgbClr val="000000">
                <a:alpha val="45000"/>
              </a:srgbClr>
            </a:outerShdw>
          </a:effectLst>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8" name="Rectangle 20">
            <a:extLst>
              <a:ext uri="{FF2B5EF4-FFF2-40B4-BE49-F238E27FC236}">
                <a16:creationId xmlns:a16="http://schemas.microsoft.com/office/drawing/2014/main" xmlns="" id="{C9DBD96E-EC85-41EF-AABE-323244028350}"/>
              </a:ext>
            </a:extLst>
          </p:cNvPr>
          <p:cNvSpPr>
            <a:spLocks noMove="1" noResize="1"/>
          </p:cNvSpPr>
          <p:nvPr/>
        </p:nvSpPr>
        <p:spPr>
          <a:xfrm>
            <a:off x="0" y="0"/>
            <a:ext cx="12191996" cy="6858000"/>
          </a:xfrm>
          <a:prstGeom prst="rect">
            <a:avLst/>
          </a:prstGeom>
          <a:blipFill>
            <a:blip r:embed="rId7">
              <a:alphaModFix/>
            </a:blip>
            <a:stretch>
              <a:fillRect/>
            </a:stretch>
          </a:blip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entury Gothic"/>
            </a:endParaRPr>
          </a:p>
        </p:txBody>
      </p:sp>
      <p:sp>
        <p:nvSpPr>
          <p:cNvPr id="9" name="Title 1">
            <a:extLst>
              <a:ext uri="{FF2B5EF4-FFF2-40B4-BE49-F238E27FC236}">
                <a16:creationId xmlns:a16="http://schemas.microsoft.com/office/drawing/2014/main" xmlns="" id="{A4A803F1-C4D7-40F8-B717-8EB5CAB9363F}"/>
              </a:ext>
            </a:extLst>
          </p:cNvPr>
          <p:cNvSpPr txBox="1">
            <a:spLocks noGrp="1"/>
          </p:cNvSpPr>
          <p:nvPr>
            <p:ph type="title"/>
          </p:nvPr>
        </p:nvSpPr>
        <p:spPr>
          <a:xfrm>
            <a:off x="5174260" y="2960086"/>
            <a:ext cx="5222321" cy="3329577"/>
          </a:xfrm>
        </p:spPr>
        <p:txBody>
          <a:bodyPr/>
          <a:lstStyle/>
          <a:p>
            <a:pPr lvl="0"/>
            <a:r>
              <a:rPr lang="en-GB" sz="2800"/>
              <a:t>Our Brain, Body &amp; Behaviour </a:t>
            </a:r>
            <a:br>
              <a:rPr lang="en-GB" sz="2800"/>
            </a:br>
            <a:r>
              <a:rPr lang="en-GB" sz="2800"/>
              <a:t>changes when we are under stress.</a:t>
            </a:r>
            <a:br>
              <a:rPr lang="en-GB" sz="2800"/>
            </a:br>
            <a:r>
              <a:rPr lang="en-GB" sz="2800"/>
              <a:t>Stress can prevent us being</a:t>
            </a:r>
            <a:br>
              <a:rPr lang="en-GB" sz="2800"/>
            </a:br>
            <a:r>
              <a:rPr lang="en-GB" sz="2800"/>
              <a:t>productive, happy &amp; successful.</a:t>
            </a:r>
            <a:br>
              <a:rPr lang="en-GB" sz="2800"/>
            </a:br>
            <a:r>
              <a:rPr lang="en-GB" sz="2800"/>
              <a:t>Stress can cause us to feel </a:t>
            </a:r>
            <a:br>
              <a:rPr lang="en-GB" sz="2800"/>
            </a:br>
            <a:r>
              <a:rPr lang="en-GB" sz="2800"/>
              <a:t>unwell &amp; unable to cope.</a:t>
            </a:r>
            <a:br>
              <a:rPr lang="en-GB" sz="2800"/>
            </a:br>
            <a:r>
              <a:rPr lang="en-GB" sz="2800"/>
              <a:t>Stress can make us lose sleep </a:t>
            </a:r>
            <a:br>
              <a:rPr lang="en-GB" sz="2800"/>
            </a:br>
            <a:r>
              <a:rPr lang="en-GB" sz="2800"/>
              <a:t> &amp; can lead us to do things we  won’t otherwise do! </a:t>
            </a:r>
            <a:r>
              <a:rPr lang="en-GB" sz="5400"/>
              <a:t/>
            </a:r>
            <a:br>
              <a:rPr lang="en-GB" sz="5400"/>
            </a:br>
            <a:endParaRPr lang="en-US" sz="5400"/>
          </a:p>
        </p:txBody>
      </p:sp>
      <p:sp>
        <p:nvSpPr>
          <p:cNvPr id="10" name="Freeform 8">
            <a:extLst>
              <a:ext uri="{FF2B5EF4-FFF2-40B4-BE49-F238E27FC236}">
                <a16:creationId xmlns:a16="http://schemas.microsoft.com/office/drawing/2014/main" xmlns="" id="{A362D529-33FA-4878-AD37-C63662EE342C}"/>
              </a:ext>
            </a:extLst>
          </p:cNvPr>
          <p:cNvSpPr>
            <a:spLocks noMove="1" noResize="1"/>
          </p:cNvSpPr>
          <p:nvPr/>
        </p:nvSpPr>
        <p:spPr>
          <a:xfrm flipH="1">
            <a:off x="4135694" y="0"/>
            <a:ext cx="559475" cy="3709638"/>
          </a:xfrm>
          <a:custGeom>
            <a:avLst/>
            <a:gdLst>
              <a:gd name="f0" fmla="val 10800000"/>
              <a:gd name="f1" fmla="val 5400000"/>
              <a:gd name="f2" fmla="val 180"/>
              <a:gd name="f3" fmla="val w"/>
              <a:gd name="f4" fmla="val h"/>
              <a:gd name="f5" fmla="val 0"/>
              <a:gd name="f6" fmla="val 559472"/>
              <a:gd name="f7" fmla="val 3709642"/>
              <a:gd name="f8" fmla="val 473952"/>
              <a:gd name="f9" fmla="val 485840"/>
              <a:gd name="f10" fmla="val 161194"/>
              <a:gd name="f11" fmla="val 552063"/>
              <a:gd name="f12" fmla="val 1147770"/>
              <a:gd name="f13" fmla="val 592441"/>
              <a:gd name="f14" fmla="val 3086737"/>
              <a:gd name="f15" fmla="val 523949"/>
              <a:gd name="f16" fmla="val 3672197"/>
              <a:gd name="f17" fmla="val 500842"/>
              <a:gd name="f18" fmla="val 3684557"/>
              <a:gd name="f19" fmla="val 477855"/>
              <a:gd name="f20" fmla="val 3697282"/>
              <a:gd name="f21" fmla="val 454748"/>
              <a:gd name="f22" fmla="val 448224"/>
              <a:gd name="f23" fmla="val 3510471"/>
              <a:gd name="f24" fmla="val 443564"/>
              <a:gd name="f25" fmla="val 3408563"/>
              <a:gd name="f26" fmla="val 438902"/>
              <a:gd name="f27" fmla="val 3304407"/>
              <a:gd name="f28" fmla="val 433941"/>
              <a:gd name="f29" fmla="val 3198777"/>
              <a:gd name="f30" fmla="val 427584"/>
              <a:gd name="f31" fmla="val 3092510"/>
              <a:gd name="f32" fmla="val 420988"/>
              <a:gd name="f33" fmla="val 2984390"/>
              <a:gd name="f34" fmla="val 414330"/>
              <a:gd name="f35" fmla="val 2874401"/>
              <a:gd name="f36" fmla="val 406840"/>
              <a:gd name="f37" fmla="val 2762980"/>
              <a:gd name="f38" fmla="val 397745"/>
              <a:gd name="f39" fmla="val 2650566"/>
              <a:gd name="f40" fmla="val 389154"/>
              <a:gd name="f41" fmla="val 2536612"/>
              <a:gd name="f42" fmla="val 379225"/>
              <a:gd name="f43" fmla="val 2421642"/>
              <a:gd name="f44" fmla="val 368316"/>
              <a:gd name="f45" fmla="val 2305627"/>
              <a:gd name="f46" fmla="val 357466"/>
              <a:gd name="f47" fmla="val 2189233"/>
              <a:gd name="f48" fmla="val 344982"/>
              <a:gd name="f49" fmla="val 2071473"/>
              <a:gd name="f50" fmla="val 332466"/>
              <a:gd name="f51" fmla="val 1952216"/>
              <a:gd name="f52" fmla="val 319121"/>
              <a:gd name="f53" fmla="val 1833776"/>
              <a:gd name="f54" fmla="val 304408"/>
              <a:gd name="f55" fmla="val 1713948"/>
              <a:gd name="f56" fmla="val 288685"/>
              <a:gd name="f57" fmla="val 1592703"/>
              <a:gd name="f58" fmla="val 273050"/>
              <a:gd name="f59" fmla="val 1471451"/>
              <a:gd name="f60" fmla="val 255813"/>
              <a:gd name="f61" fmla="val 1350328"/>
              <a:gd name="f62" fmla="val 237060"/>
              <a:gd name="f63" fmla="val 1227080"/>
              <a:gd name="f64" fmla="val 218488"/>
              <a:gd name="f65" fmla="val 1106065"/>
              <a:gd name="f66" fmla="val 198221"/>
              <a:gd name="f67" fmla="val 982940"/>
              <a:gd name="f68" fmla="val 177152"/>
              <a:gd name="f69" fmla="val 858755"/>
              <a:gd name="f70" fmla="val 155551"/>
              <a:gd name="f71" fmla="val 736861"/>
              <a:gd name="f72" fmla="val 131782"/>
              <a:gd name="f73" fmla="val 613645"/>
              <a:gd name="f74" fmla="val 107123"/>
              <a:gd name="f75" fmla="val 490500"/>
              <a:gd name="f76" fmla="val 82552"/>
              <a:gd name="f77" fmla="val 367348"/>
              <a:gd name="f78" fmla="val 55608"/>
              <a:gd name="f79" fmla="val 244762"/>
              <a:gd name="f80" fmla="val 28130"/>
              <a:gd name="f81" fmla="val 122220"/>
              <a:gd name="f82" fmla="+- 0 0 -90"/>
              <a:gd name="f83" fmla="*/ f3 1 559472"/>
              <a:gd name="f84" fmla="*/ f4 1 3709642"/>
              <a:gd name="f85" fmla="+- f7 0 f5"/>
              <a:gd name="f86" fmla="+- f6 0 f5"/>
              <a:gd name="f87" fmla="*/ f82 f0 1"/>
              <a:gd name="f88" fmla="*/ f86 1 559472"/>
              <a:gd name="f89" fmla="*/ f85 1 3709642"/>
              <a:gd name="f90" fmla="*/ 0 f86 1"/>
              <a:gd name="f91" fmla="*/ 0 f85 1"/>
              <a:gd name="f92" fmla="*/ 473952 f86 1"/>
              <a:gd name="f93" fmla="*/ 485840 f86 1"/>
              <a:gd name="f94" fmla="*/ 161194 f85 1"/>
              <a:gd name="f95" fmla="*/ 523949 f86 1"/>
              <a:gd name="f96" fmla="*/ 3672197 f85 1"/>
              <a:gd name="f97" fmla="*/ 454748 f86 1"/>
              <a:gd name="f98" fmla="*/ 3709642 f85 1"/>
              <a:gd name="f99" fmla="*/ 448224 f86 1"/>
              <a:gd name="f100" fmla="*/ 3510471 f85 1"/>
              <a:gd name="f101" fmla="*/ 443564 f86 1"/>
              <a:gd name="f102" fmla="*/ 3408563 f85 1"/>
              <a:gd name="f103" fmla="*/ 438902 f86 1"/>
              <a:gd name="f104" fmla="*/ 3304407 f85 1"/>
              <a:gd name="f105" fmla="*/ 433941 f86 1"/>
              <a:gd name="f106" fmla="*/ 3198777 f85 1"/>
              <a:gd name="f107" fmla="*/ 427584 f86 1"/>
              <a:gd name="f108" fmla="*/ 3092510 f85 1"/>
              <a:gd name="f109" fmla="*/ 420988 f86 1"/>
              <a:gd name="f110" fmla="*/ 2984390 f85 1"/>
              <a:gd name="f111" fmla="*/ 414330 f86 1"/>
              <a:gd name="f112" fmla="*/ 2874401 f85 1"/>
              <a:gd name="f113" fmla="*/ 406840 f86 1"/>
              <a:gd name="f114" fmla="*/ 2762980 f85 1"/>
              <a:gd name="f115" fmla="*/ 397745 f86 1"/>
              <a:gd name="f116" fmla="*/ 2650566 f85 1"/>
              <a:gd name="f117" fmla="*/ 389154 f86 1"/>
              <a:gd name="f118" fmla="*/ 2536612 f85 1"/>
              <a:gd name="f119" fmla="*/ 379225 f86 1"/>
              <a:gd name="f120" fmla="*/ 2421642 f85 1"/>
              <a:gd name="f121" fmla="*/ 368316 f86 1"/>
              <a:gd name="f122" fmla="*/ 2305627 f85 1"/>
              <a:gd name="f123" fmla="*/ 357466 f86 1"/>
              <a:gd name="f124" fmla="*/ 2189233 f85 1"/>
              <a:gd name="f125" fmla="*/ 344982 f86 1"/>
              <a:gd name="f126" fmla="*/ 2071473 f85 1"/>
              <a:gd name="f127" fmla="*/ 332466 f86 1"/>
              <a:gd name="f128" fmla="*/ 1952216 f85 1"/>
              <a:gd name="f129" fmla="*/ 319121 f86 1"/>
              <a:gd name="f130" fmla="*/ 1833776 f85 1"/>
              <a:gd name="f131" fmla="*/ 304408 f86 1"/>
              <a:gd name="f132" fmla="*/ 1713948 f85 1"/>
              <a:gd name="f133" fmla="*/ 288685 f86 1"/>
              <a:gd name="f134" fmla="*/ 1592703 f85 1"/>
              <a:gd name="f135" fmla="*/ 273050 f86 1"/>
              <a:gd name="f136" fmla="*/ 1471451 f85 1"/>
              <a:gd name="f137" fmla="*/ 255813 f86 1"/>
              <a:gd name="f138" fmla="*/ 1350328 f85 1"/>
              <a:gd name="f139" fmla="*/ 237060 f86 1"/>
              <a:gd name="f140" fmla="*/ 1227080 f85 1"/>
              <a:gd name="f141" fmla="*/ 218488 f86 1"/>
              <a:gd name="f142" fmla="*/ 1106065 f85 1"/>
              <a:gd name="f143" fmla="*/ 198221 f86 1"/>
              <a:gd name="f144" fmla="*/ 982940 f85 1"/>
              <a:gd name="f145" fmla="*/ 177152 f86 1"/>
              <a:gd name="f146" fmla="*/ 858755 f85 1"/>
              <a:gd name="f147" fmla="*/ 155551 f86 1"/>
              <a:gd name="f148" fmla="*/ 736861 f85 1"/>
              <a:gd name="f149" fmla="*/ 131782 f86 1"/>
              <a:gd name="f150" fmla="*/ 613645 f85 1"/>
              <a:gd name="f151" fmla="*/ 107123 f86 1"/>
              <a:gd name="f152" fmla="*/ 490500 f85 1"/>
              <a:gd name="f153" fmla="*/ 82552 f86 1"/>
              <a:gd name="f154" fmla="*/ 367348 f85 1"/>
              <a:gd name="f155" fmla="*/ 55608 f86 1"/>
              <a:gd name="f156" fmla="*/ 244762 f85 1"/>
              <a:gd name="f157" fmla="*/ 28130 f86 1"/>
              <a:gd name="f158" fmla="*/ 122220 f85 1"/>
              <a:gd name="f159" fmla="*/ f87 1 f2"/>
              <a:gd name="f160" fmla="*/ f90 1 559472"/>
              <a:gd name="f161" fmla="*/ f91 1 3709642"/>
              <a:gd name="f162" fmla="*/ f92 1 559472"/>
              <a:gd name="f163" fmla="*/ f93 1 559472"/>
              <a:gd name="f164" fmla="*/ f94 1 3709642"/>
              <a:gd name="f165" fmla="*/ f95 1 559472"/>
              <a:gd name="f166" fmla="*/ f96 1 3709642"/>
              <a:gd name="f167" fmla="*/ f97 1 559472"/>
              <a:gd name="f168" fmla="*/ f98 1 3709642"/>
              <a:gd name="f169" fmla="*/ f99 1 559472"/>
              <a:gd name="f170" fmla="*/ f100 1 3709642"/>
              <a:gd name="f171" fmla="*/ f101 1 559472"/>
              <a:gd name="f172" fmla="*/ f102 1 3709642"/>
              <a:gd name="f173" fmla="*/ f103 1 559472"/>
              <a:gd name="f174" fmla="*/ f104 1 3709642"/>
              <a:gd name="f175" fmla="*/ f105 1 559472"/>
              <a:gd name="f176" fmla="*/ f106 1 3709642"/>
              <a:gd name="f177" fmla="*/ f107 1 559472"/>
              <a:gd name="f178" fmla="*/ f108 1 3709642"/>
              <a:gd name="f179" fmla="*/ f109 1 559472"/>
              <a:gd name="f180" fmla="*/ f110 1 3709642"/>
              <a:gd name="f181" fmla="*/ f111 1 559472"/>
              <a:gd name="f182" fmla="*/ f112 1 3709642"/>
              <a:gd name="f183" fmla="*/ f113 1 559472"/>
              <a:gd name="f184" fmla="*/ f114 1 3709642"/>
              <a:gd name="f185" fmla="*/ f115 1 559472"/>
              <a:gd name="f186" fmla="*/ f116 1 3709642"/>
              <a:gd name="f187" fmla="*/ f117 1 559472"/>
              <a:gd name="f188" fmla="*/ f118 1 3709642"/>
              <a:gd name="f189" fmla="*/ f119 1 559472"/>
              <a:gd name="f190" fmla="*/ f120 1 3709642"/>
              <a:gd name="f191" fmla="*/ f121 1 559472"/>
              <a:gd name="f192" fmla="*/ f122 1 3709642"/>
              <a:gd name="f193" fmla="*/ f123 1 559472"/>
              <a:gd name="f194" fmla="*/ f124 1 3709642"/>
              <a:gd name="f195" fmla="*/ f125 1 559472"/>
              <a:gd name="f196" fmla="*/ f126 1 3709642"/>
              <a:gd name="f197" fmla="*/ f127 1 559472"/>
              <a:gd name="f198" fmla="*/ f128 1 3709642"/>
              <a:gd name="f199" fmla="*/ f129 1 559472"/>
              <a:gd name="f200" fmla="*/ f130 1 3709642"/>
              <a:gd name="f201" fmla="*/ f131 1 559472"/>
              <a:gd name="f202" fmla="*/ f132 1 3709642"/>
              <a:gd name="f203" fmla="*/ f133 1 559472"/>
              <a:gd name="f204" fmla="*/ f134 1 3709642"/>
              <a:gd name="f205" fmla="*/ f135 1 559472"/>
              <a:gd name="f206" fmla="*/ f136 1 3709642"/>
              <a:gd name="f207" fmla="*/ f137 1 559472"/>
              <a:gd name="f208" fmla="*/ f138 1 3709642"/>
              <a:gd name="f209" fmla="*/ f139 1 559472"/>
              <a:gd name="f210" fmla="*/ f140 1 3709642"/>
              <a:gd name="f211" fmla="*/ f141 1 559472"/>
              <a:gd name="f212" fmla="*/ f142 1 3709642"/>
              <a:gd name="f213" fmla="*/ f143 1 559472"/>
              <a:gd name="f214" fmla="*/ f144 1 3709642"/>
              <a:gd name="f215" fmla="*/ f145 1 559472"/>
              <a:gd name="f216" fmla="*/ f146 1 3709642"/>
              <a:gd name="f217" fmla="*/ f147 1 559472"/>
              <a:gd name="f218" fmla="*/ f148 1 3709642"/>
              <a:gd name="f219" fmla="*/ f149 1 559472"/>
              <a:gd name="f220" fmla="*/ f150 1 3709642"/>
              <a:gd name="f221" fmla="*/ f151 1 559472"/>
              <a:gd name="f222" fmla="*/ f152 1 3709642"/>
              <a:gd name="f223" fmla="*/ f153 1 559472"/>
              <a:gd name="f224" fmla="*/ f154 1 3709642"/>
              <a:gd name="f225" fmla="*/ f155 1 559472"/>
              <a:gd name="f226" fmla="*/ f156 1 3709642"/>
              <a:gd name="f227" fmla="*/ f157 1 559472"/>
              <a:gd name="f228" fmla="*/ f158 1 3709642"/>
              <a:gd name="f229" fmla="*/ f5 1 f88"/>
              <a:gd name="f230" fmla="*/ f6 1 f88"/>
              <a:gd name="f231" fmla="*/ f5 1 f89"/>
              <a:gd name="f232" fmla="*/ f7 1 f89"/>
              <a:gd name="f233" fmla="+- f159 0 f1"/>
              <a:gd name="f234" fmla="*/ f160 1 f88"/>
              <a:gd name="f235" fmla="*/ f161 1 f89"/>
              <a:gd name="f236" fmla="*/ f162 1 f88"/>
              <a:gd name="f237" fmla="*/ f163 1 f88"/>
              <a:gd name="f238" fmla="*/ f164 1 f89"/>
              <a:gd name="f239" fmla="*/ f165 1 f88"/>
              <a:gd name="f240" fmla="*/ f166 1 f89"/>
              <a:gd name="f241" fmla="*/ f167 1 f88"/>
              <a:gd name="f242" fmla="*/ f168 1 f89"/>
              <a:gd name="f243" fmla="*/ f169 1 f88"/>
              <a:gd name="f244" fmla="*/ f170 1 f89"/>
              <a:gd name="f245" fmla="*/ f171 1 f88"/>
              <a:gd name="f246" fmla="*/ f172 1 f89"/>
              <a:gd name="f247" fmla="*/ f173 1 f88"/>
              <a:gd name="f248" fmla="*/ f174 1 f89"/>
              <a:gd name="f249" fmla="*/ f175 1 f88"/>
              <a:gd name="f250" fmla="*/ f176 1 f89"/>
              <a:gd name="f251" fmla="*/ f177 1 f88"/>
              <a:gd name="f252" fmla="*/ f178 1 f89"/>
              <a:gd name="f253" fmla="*/ f179 1 f88"/>
              <a:gd name="f254" fmla="*/ f180 1 f89"/>
              <a:gd name="f255" fmla="*/ f181 1 f88"/>
              <a:gd name="f256" fmla="*/ f182 1 f89"/>
              <a:gd name="f257" fmla="*/ f183 1 f88"/>
              <a:gd name="f258" fmla="*/ f184 1 f89"/>
              <a:gd name="f259" fmla="*/ f185 1 f88"/>
              <a:gd name="f260" fmla="*/ f186 1 f89"/>
              <a:gd name="f261" fmla="*/ f187 1 f88"/>
              <a:gd name="f262" fmla="*/ f188 1 f89"/>
              <a:gd name="f263" fmla="*/ f189 1 f88"/>
              <a:gd name="f264" fmla="*/ f190 1 f89"/>
              <a:gd name="f265" fmla="*/ f191 1 f88"/>
              <a:gd name="f266" fmla="*/ f192 1 f89"/>
              <a:gd name="f267" fmla="*/ f193 1 f88"/>
              <a:gd name="f268" fmla="*/ f194 1 f89"/>
              <a:gd name="f269" fmla="*/ f195 1 f88"/>
              <a:gd name="f270" fmla="*/ f196 1 f89"/>
              <a:gd name="f271" fmla="*/ f197 1 f88"/>
              <a:gd name="f272" fmla="*/ f198 1 f89"/>
              <a:gd name="f273" fmla="*/ f199 1 f88"/>
              <a:gd name="f274" fmla="*/ f200 1 f89"/>
              <a:gd name="f275" fmla="*/ f201 1 f88"/>
              <a:gd name="f276" fmla="*/ f202 1 f89"/>
              <a:gd name="f277" fmla="*/ f203 1 f88"/>
              <a:gd name="f278" fmla="*/ f204 1 f89"/>
              <a:gd name="f279" fmla="*/ f205 1 f88"/>
              <a:gd name="f280" fmla="*/ f206 1 f89"/>
              <a:gd name="f281" fmla="*/ f207 1 f88"/>
              <a:gd name="f282" fmla="*/ f208 1 f89"/>
              <a:gd name="f283" fmla="*/ f209 1 f88"/>
              <a:gd name="f284" fmla="*/ f210 1 f89"/>
              <a:gd name="f285" fmla="*/ f211 1 f88"/>
              <a:gd name="f286" fmla="*/ f212 1 f89"/>
              <a:gd name="f287" fmla="*/ f213 1 f88"/>
              <a:gd name="f288" fmla="*/ f214 1 f89"/>
              <a:gd name="f289" fmla="*/ f215 1 f88"/>
              <a:gd name="f290" fmla="*/ f216 1 f89"/>
              <a:gd name="f291" fmla="*/ f217 1 f88"/>
              <a:gd name="f292" fmla="*/ f218 1 f89"/>
              <a:gd name="f293" fmla="*/ f219 1 f88"/>
              <a:gd name="f294" fmla="*/ f220 1 f89"/>
              <a:gd name="f295" fmla="*/ f221 1 f88"/>
              <a:gd name="f296" fmla="*/ f222 1 f89"/>
              <a:gd name="f297" fmla="*/ f223 1 f88"/>
              <a:gd name="f298" fmla="*/ f224 1 f89"/>
              <a:gd name="f299" fmla="*/ f225 1 f88"/>
              <a:gd name="f300" fmla="*/ f226 1 f89"/>
              <a:gd name="f301" fmla="*/ f227 1 f88"/>
              <a:gd name="f302" fmla="*/ f228 1 f89"/>
              <a:gd name="f303" fmla="*/ f229 f83 1"/>
              <a:gd name="f304" fmla="*/ f230 f83 1"/>
              <a:gd name="f305" fmla="*/ f232 f84 1"/>
              <a:gd name="f306" fmla="*/ f231 f84 1"/>
              <a:gd name="f307" fmla="*/ f234 f83 1"/>
              <a:gd name="f308" fmla="*/ f235 f84 1"/>
              <a:gd name="f309" fmla="*/ f236 f83 1"/>
              <a:gd name="f310" fmla="*/ f237 f83 1"/>
              <a:gd name="f311" fmla="*/ f238 f84 1"/>
              <a:gd name="f312" fmla="*/ f239 f83 1"/>
              <a:gd name="f313" fmla="*/ f240 f84 1"/>
              <a:gd name="f314" fmla="*/ f241 f83 1"/>
              <a:gd name="f315" fmla="*/ f242 f84 1"/>
              <a:gd name="f316" fmla="*/ f243 f83 1"/>
              <a:gd name="f317" fmla="*/ f244 f84 1"/>
              <a:gd name="f318" fmla="*/ f245 f83 1"/>
              <a:gd name="f319" fmla="*/ f246 f84 1"/>
              <a:gd name="f320" fmla="*/ f247 f83 1"/>
              <a:gd name="f321" fmla="*/ f248 f84 1"/>
              <a:gd name="f322" fmla="*/ f249 f83 1"/>
              <a:gd name="f323" fmla="*/ f250 f84 1"/>
              <a:gd name="f324" fmla="*/ f251 f83 1"/>
              <a:gd name="f325" fmla="*/ f252 f84 1"/>
              <a:gd name="f326" fmla="*/ f253 f83 1"/>
              <a:gd name="f327" fmla="*/ f254 f84 1"/>
              <a:gd name="f328" fmla="*/ f255 f83 1"/>
              <a:gd name="f329" fmla="*/ f256 f84 1"/>
              <a:gd name="f330" fmla="*/ f257 f83 1"/>
              <a:gd name="f331" fmla="*/ f258 f84 1"/>
              <a:gd name="f332" fmla="*/ f259 f83 1"/>
              <a:gd name="f333" fmla="*/ f260 f84 1"/>
              <a:gd name="f334" fmla="*/ f261 f83 1"/>
              <a:gd name="f335" fmla="*/ f262 f84 1"/>
              <a:gd name="f336" fmla="*/ f263 f83 1"/>
              <a:gd name="f337" fmla="*/ f264 f84 1"/>
              <a:gd name="f338" fmla="*/ f265 f83 1"/>
              <a:gd name="f339" fmla="*/ f266 f84 1"/>
              <a:gd name="f340" fmla="*/ f267 f83 1"/>
              <a:gd name="f341" fmla="*/ f268 f84 1"/>
              <a:gd name="f342" fmla="*/ f269 f83 1"/>
              <a:gd name="f343" fmla="*/ f270 f84 1"/>
              <a:gd name="f344" fmla="*/ f271 f83 1"/>
              <a:gd name="f345" fmla="*/ f272 f84 1"/>
              <a:gd name="f346" fmla="*/ f273 f83 1"/>
              <a:gd name="f347" fmla="*/ f274 f84 1"/>
              <a:gd name="f348" fmla="*/ f275 f83 1"/>
              <a:gd name="f349" fmla="*/ f276 f84 1"/>
              <a:gd name="f350" fmla="*/ f277 f83 1"/>
              <a:gd name="f351" fmla="*/ f278 f84 1"/>
              <a:gd name="f352" fmla="*/ f279 f83 1"/>
              <a:gd name="f353" fmla="*/ f280 f84 1"/>
              <a:gd name="f354" fmla="*/ f281 f83 1"/>
              <a:gd name="f355" fmla="*/ f282 f84 1"/>
              <a:gd name="f356" fmla="*/ f283 f83 1"/>
              <a:gd name="f357" fmla="*/ f284 f84 1"/>
              <a:gd name="f358" fmla="*/ f285 f83 1"/>
              <a:gd name="f359" fmla="*/ f286 f84 1"/>
              <a:gd name="f360" fmla="*/ f287 f83 1"/>
              <a:gd name="f361" fmla="*/ f288 f84 1"/>
              <a:gd name="f362" fmla="*/ f289 f83 1"/>
              <a:gd name="f363" fmla="*/ f290 f84 1"/>
              <a:gd name="f364" fmla="*/ f291 f83 1"/>
              <a:gd name="f365" fmla="*/ f292 f84 1"/>
              <a:gd name="f366" fmla="*/ f293 f83 1"/>
              <a:gd name="f367" fmla="*/ f294 f84 1"/>
              <a:gd name="f368" fmla="*/ f295 f83 1"/>
              <a:gd name="f369" fmla="*/ f296 f84 1"/>
              <a:gd name="f370" fmla="*/ f297 f83 1"/>
              <a:gd name="f371" fmla="*/ f298 f84 1"/>
              <a:gd name="f372" fmla="*/ f299 f83 1"/>
              <a:gd name="f373" fmla="*/ f300 f84 1"/>
              <a:gd name="f374" fmla="*/ f301 f83 1"/>
              <a:gd name="f375" fmla="*/ f302 f84 1"/>
            </a:gdLst>
            <a:ahLst/>
            <a:cxnLst>
              <a:cxn ang="3cd4">
                <a:pos x="hc" y="t"/>
              </a:cxn>
              <a:cxn ang="0">
                <a:pos x="r" y="vc"/>
              </a:cxn>
              <a:cxn ang="cd4">
                <a:pos x="hc" y="b"/>
              </a:cxn>
              <a:cxn ang="cd2">
                <a:pos x="l" y="vc"/>
              </a:cxn>
              <a:cxn ang="f233">
                <a:pos x="f307" y="f308"/>
              </a:cxn>
              <a:cxn ang="f233">
                <a:pos x="f309" y="f308"/>
              </a:cxn>
              <a:cxn ang="f233">
                <a:pos x="f310" y="f311"/>
              </a:cxn>
              <a:cxn ang="f233">
                <a:pos x="f312" y="f313"/>
              </a:cxn>
              <a:cxn ang="f233">
                <a:pos x="f314" y="f315"/>
              </a:cxn>
              <a:cxn ang="f233">
                <a:pos x="f316" y="f317"/>
              </a:cxn>
              <a:cxn ang="f233">
                <a:pos x="f318" y="f319"/>
              </a:cxn>
              <a:cxn ang="f233">
                <a:pos x="f320" y="f321"/>
              </a:cxn>
              <a:cxn ang="f233">
                <a:pos x="f322" y="f323"/>
              </a:cxn>
              <a:cxn ang="f233">
                <a:pos x="f324" y="f325"/>
              </a:cxn>
              <a:cxn ang="f233">
                <a:pos x="f326" y="f327"/>
              </a:cxn>
              <a:cxn ang="f233">
                <a:pos x="f328" y="f329"/>
              </a:cxn>
              <a:cxn ang="f233">
                <a:pos x="f330" y="f331"/>
              </a:cxn>
              <a:cxn ang="f233">
                <a:pos x="f332" y="f333"/>
              </a:cxn>
              <a:cxn ang="f233">
                <a:pos x="f334" y="f335"/>
              </a:cxn>
              <a:cxn ang="f233">
                <a:pos x="f336" y="f337"/>
              </a:cxn>
              <a:cxn ang="f233">
                <a:pos x="f338" y="f339"/>
              </a:cxn>
              <a:cxn ang="f233">
                <a:pos x="f340" y="f341"/>
              </a:cxn>
              <a:cxn ang="f233">
                <a:pos x="f342" y="f343"/>
              </a:cxn>
              <a:cxn ang="f233">
                <a:pos x="f344" y="f345"/>
              </a:cxn>
              <a:cxn ang="f233">
                <a:pos x="f346" y="f347"/>
              </a:cxn>
              <a:cxn ang="f233">
                <a:pos x="f348" y="f349"/>
              </a:cxn>
              <a:cxn ang="f233">
                <a:pos x="f350" y="f351"/>
              </a:cxn>
              <a:cxn ang="f233">
                <a:pos x="f352" y="f353"/>
              </a:cxn>
              <a:cxn ang="f233">
                <a:pos x="f354" y="f355"/>
              </a:cxn>
              <a:cxn ang="f233">
                <a:pos x="f356" y="f357"/>
              </a:cxn>
              <a:cxn ang="f233">
                <a:pos x="f358" y="f359"/>
              </a:cxn>
              <a:cxn ang="f233">
                <a:pos x="f360" y="f361"/>
              </a:cxn>
              <a:cxn ang="f233">
                <a:pos x="f362" y="f363"/>
              </a:cxn>
              <a:cxn ang="f233">
                <a:pos x="f364" y="f365"/>
              </a:cxn>
              <a:cxn ang="f233">
                <a:pos x="f366" y="f367"/>
              </a:cxn>
              <a:cxn ang="f233">
                <a:pos x="f368" y="f369"/>
              </a:cxn>
              <a:cxn ang="f233">
                <a:pos x="f370" y="f371"/>
              </a:cxn>
              <a:cxn ang="f233">
                <a:pos x="f372" y="f373"/>
              </a:cxn>
              <a:cxn ang="f233">
                <a:pos x="f374" y="f375"/>
              </a:cxn>
              <a:cxn ang="f233">
                <a:pos x="f307" y="f308"/>
              </a:cxn>
            </a:cxnLst>
            <a:rect l="f303" t="f306" r="f304" b="f305"/>
            <a:pathLst>
              <a:path w="559472" h="3709642">
                <a:moveTo>
                  <a:pt x="f5" y="f5"/>
                </a:moveTo>
                <a:lnTo>
                  <a:pt x="f8" y="f5"/>
                </a:lnTo>
                <a:lnTo>
                  <a:pt x="f9" y="f10"/>
                </a:lnTo>
                <a:cubicBezTo>
                  <a:pt x="f11" y="f12"/>
                  <a:pt x="f13" y="f14"/>
                  <a:pt x="f15" y="f16"/>
                </a:cubicBezTo>
                <a:cubicBezTo>
                  <a:pt x="f17" y="f18"/>
                  <a:pt x="f19" y="f20"/>
                  <a:pt x="f21" y="f7"/>
                </a:cubicBezTo>
                <a:lnTo>
                  <a:pt x="f22" y="f23"/>
                </a:lnTo>
                <a:lnTo>
                  <a:pt x="f24" y="f25"/>
                </a:lnTo>
                <a:lnTo>
                  <a:pt x="f26" y="f27"/>
                </a:lnTo>
                <a:lnTo>
                  <a:pt x="f28" y="f29"/>
                </a:lnTo>
                <a:lnTo>
                  <a:pt x="f30" y="f31"/>
                </a:lnTo>
                <a:lnTo>
                  <a:pt x="f32" y="f33"/>
                </a:lnTo>
                <a:lnTo>
                  <a:pt x="f34" y="f35"/>
                </a:lnTo>
                <a:lnTo>
                  <a:pt x="f36" y="f37"/>
                </a:lnTo>
                <a:lnTo>
                  <a:pt x="f38" y="f39"/>
                </a:lnTo>
                <a:lnTo>
                  <a:pt x="f40" y="f41"/>
                </a:lnTo>
                <a:lnTo>
                  <a:pt x="f42" y="f43"/>
                </a:lnTo>
                <a:lnTo>
                  <a:pt x="f44" y="f45"/>
                </a:lnTo>
                <a:lnTo>
                  <a:pt x="f46" y="f47"/>
                </a:lnTo>
                <a:lnTo>
                  <a:pt x="f48" y="f49"/>
                </a:lnTo>
                <a:lnTo>
                  <a:pt x="f50" y="f51"/>
                </a:lnTo>
                <a:lnTo>
                  <a:pt x="f52" y="f53"/>
                </a:lnTo>
                <a:lnTo>
                  <a:pt x="f54" y="f55"/>
                </a:lnTo>
                <a:lnTo>
                  <a:pt x="f56" y="f57"/>
                </a:lnTo>
                <a:lnTo>
                  <a:pt x="f58" y="f59"/>
                </a:lnTo>
                <a:lnTo>
                  <a:pt x="f60" y="f61"/>
                </a:lnTo>
                <a:lnTo>
                  <a:pt x="f62" y="f63"/>
                </a:lnTo>
                <a:lnTo>
                  <a:pt x="f64" y="f65"/>
                </a:lnTo>
                <a:lnTo>
                  <a:pt x="f66" y="f67"/>
                </a:lnTo>
                <a:lnTo>
                  <a:pt x="f68" y="f69"/>
                </a:lnTo>
                <a:lnTo>
                  <a:pt x="f70" y="f71"/>
                </a:lnTo>
                <a:lnTo>
                  <a:pt x="f72" y="f73"/>
                </a:lnTo>
                <a:lnTo>
                  <a:pt x="f74" y="f75"/>
                </a:lnTo>
                <a:lnTo>
                  <a:pt x="f76" y="f77"/>
                </a:lnTo>
                <a:lnTo>
                  <a:pt x="f78" y="f79"/>
                </a:lnTo>
                <a:lnTo>
                  <a:pt x="f80" y="f81"/>
                </a:lnTo>
                <a:lnTo>
                  <a:pt x="f5" y="f5"/>
                </a:lnTo>
                <a:close/>
              </a:path>
            </a:pathLst>
          </a:custGeom>
          <a:solidFill>
            <a:srgbClr val="FFFFFF">
              <a:alpha val="20000"/>
            </a:srgbClr>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entury Gothic"/>
            </a:endParaRPr>
          </a:p>
        </p:txBody>
      </p:sp>
      <p:sp>
        <p:nvSpPr>
          <p:cNvPr id="11" name="Freeform: Shape 24">
            <a:extLst>
              <a:ext uri="{FF2B5EF4-FFF2-40B4-BE49-F238E27FC236}">
                <a16:creationId xmlns:a16="http://schemas.microsoft.com/office/drawing/2014/main" xmlns="" id="{371F52BA-10D2-4E14-A686-82B8C790F418}"/>
              </a:ext>
            </a:extLst>
          </p:cNvPr>
          <p:cNvSpPr>
            <a:spLocks noMove="1" noResize="1"/>
          </p:cNvSpPr>
          <p:nvPr/>
        </p:nvSpPr>
        <p:spPr>
          <a:xfrm>
            <a:off x="0" y="0"/>
            <a:ext cx="4481968" cy="6858000"/>
          </a:xfrm>
          <a:custGeom>
            <a:avLst/>
            <a:gdLst>
              <a:gd name="f0" fmla="val 10800000"/>
              <a:gd name="f1" fmla="val 5400000"/>
              <a:gd name="f2" fmla="val 180"/>
              <a:gd name="f3" fmla="val w"/>
              <a:gd name="f4" fmla="val h"/>
              <a:gd name="f5" fmla="val 0"/>
              <a:gd name="f6" fmla="val 4481964"/>
              <a:gd name="f7" fmla="val 6858000"/>
              <a:gd name="f8" fmla="val 3137249"/>
              <a:gd name="f9" fmla="val 4480787"/>
              <a:gd name="f10" fmla="val 4455742"/>
              <a:gd name="f11" fmla="val 155676"/>
              <a:gd name="f12" fmla="val 4431873"/>
              <a:gd name="f13" fmla="val 310667"/>
              <a:gd name="f14" fmla="val 4408509"/>
              <a:gd name="f15" fmla="val 466344"/>
              <a:gd name="f16" fmla="val 4388506"/>
              <a:gd name="f17" fmla="val 622706"/>
              <a:gd name="f18" fmla="val 4368335"/>
              <a:gd name="f19" fmla="val 778383"/>
              <a:gd name="f20" fmla="val 4349509"/>
              <a:gd name="f21" fmla="val 934745"/>
              <a:gd name="f22" fmla="val 4333373"/>
              <a:gd name="f23" fmla="val 1089050"/>
              <a:gd name="f24" fmla="val 4318077"/>
              <a:gd name="f25" fmla="val 1245413"/>
              <a:gd name="f26" fmla="val 4304125"/>
              <a:gd name="f27" fmla="val 1401089"/>
              <a:gd name="f28" fmla="val 4292023"/>
              <a:gd name="f29" fmla="val 1554023"/>
              <a:gd name="f30" fmla="val 4279920"/>
              <a:gd name="f31" fmla="val 1709013"/>
              <a:gd name="f32" fmla="val 4269835"/>
              <a:gd name="f33" fmla="val 1861947"/>
              <a:gd name="f34" fmla="val 4261935"/>
              <a:gd name="f35" fmla="val 2014880"/>
              <a:gd name="f36" fmla="val 4253698"/>
              <a:gd name="f37" fmla="val 2167128"/>
              <a:gd name="f38" fmla="val 4246807"/>
              <a:gd name="f39" fmla="val 2318004"/>
              <a:gd name="f40" fmla="val 4241932"/>
              <a:gd name="f41" fmla="val 2467508"/>
              <a:gd name="f42" fmla="val 4237730"/>
              <a:gd name="f43" fmla="val 2617013"/>
              <a:gd name="f44" fmla="val 4233696"/>
              <a:gd name="f45" fmla="val 2765145"/>
              <a:gd name="f46" fmla="val 4231847"/>
              <a:gd name="f47" fmla="val 2911221"/>
              <a:gd name="f48" fmla="val 4229830"/>
              <a:gd name="f49" fmla="val 3057296"/>
              <a:gd name="f50" fmla="val 4228821"/>
              <a:gd name="f51" fmla="val 3201314"/>
              <a:gd name="f52" fmla="val 3343960"/>
              <a:gd name="f53" fmla="val 3485235"/>
              <a:gd name="f54" fmla="val 3625138"/>
              <a:gd name="f55" fmla="val 4234872"/>
              <a:gd name="f56" fmla="val 3762298"/>
              <a:gd name="f57" fmla="val 3898087"/>
              <a:gd name="f58" fmla="val 4240924"/>
              <a:gd name="f59" fmla="val 4031132"/>
              <a:gd name="f60" fmla="val 4245798"/>
              <a:gd name="f61" fmla="val 4163491"/>
              <a:gd name="f62" fmla="val 4251009"/>
              <a:gd name="f63" fmla="val 4293793"/>
              <a:gd name="f64" fmla="val 4255715"/>
              <a:gd name="f65" fmla="val 4421352"/>
              <a:gd name="f66" fmla="val 4268995"/>
              <a:gd name="f67" fmla="val 4670298"/>
              <a:gd name="f68" fmla="val 4283114"/>
              <a:gd name="f69" fmla="val 4908956"/>
              <a:gd name="f70" fmla="val 4297906"/>
              <a:gd name="f71" fmla="val 5138013"/>
              <a:gd name="f72" fmla="val 4314211"/>
              <a:gd name="f73" fmla="val 5354726"/>
              <a:gd name="f74" fmla="val 4331188"/>
              <a:gd name="f75" fmla="val 5561838"/>
              <a:gd name="f76" fmla="val 5753862"/>
              <a:gd name="f77" fmla="val 4367495"/>
              <a:gd name="f78" fmla="val 5934227"/>
              <a:gd name="f79" fmla="val 4385480"/>
              <a:gd name="f80" fmla="val 6100191"/>
              <a:gd name="f81" fmla="val 4402457"/>
              <a:gd name="f82" fmla="val 6252438"/>
              <a:gd name="f83" fmla="val 4418594"/>
              <a:gd name="f84" fmla="val 6387541"/>
              <a:gd name="f85" fmla="val 4433890"/>
              <a:gd name="f86" fmla="val 6509613"/>
              <a:gd name="f87" fmla="val 4446665"/>
              <a:gd name="f88" fmla="val 6612483"/>
              <a:gd name="f89" fmla="val 4458767"/>
              <a:gd name="f90" fmla="val 6698894"/>
              <a:gd name="f91" fmla="val 4476081"/>
              <a:gd name="f92" fmla="val 6817538"/>
              <a:gd name="f93" fmla="val 3577807"/>
              <a:gd name="f94" fmla="+- 0 0 -90"/>
              <a:gd name="f95" fmla="*/ f3 1 4481964"/>
              <a:gd name="f96" fmla="*/ f4 1 6858000"/>
              <a:gd name="f97" fmla="+- f7 0 f5"/>
              <a:gd name="f98" fmla="+- f6 0 f5"/>
              <a:gd name="f99" fmla="*/ f94 f0 1"/>
              <a:gd name="f100" fmla="*/ f98 1 4481964"/>
              <a:gd name="f101" fmla="*/ f97 1 6858000"/>
              <a:gd name="f102" fmla="*/ 3137249 f98 1"/>
              <a:gd name="f103" fmla="*/ 0 f97 1"/>
              <a:gd name="f104" fmla="*/ 4480787 f98 1"/>
              <a:gd name="f105" fmla="*/ 4455742 f98 1"/>
              <a:gd name="f106" fmla="*/ 155676 f97 1"/>
              <a:gd name="f107" fmla="*/ 4431873 f98 1"/>
              <a:gd name="f108" fmla="*/ 310667 f97 1"/>
              <a:gd name="f109" fmla="*/ 4408509 f98 1"/>
              <a:gd name="f110" fmla="*/ 466344 f97 1"/>
              <a:gd name="f111" fmla="*/ 4388506 f98 1"/>
              <a:gd name="f112" fmla="*/ 622706 f97 1"/>
              <a:gd name="f113" fmla="*/ 4368335 f98 1"/>
              <a:gd name="f114" fmla="*/ 778383 f97 1"/>
              <a:gd name="f115" fmla="*/ 4349509 f98 1"/>
              <a:gd name="f116" fmla="*/ 934745 f97 1"/>
              <a:gd name="f117" fmla="*/ 4333373 f98 1"/>
              <a:gd name="f118" fmla="*/ 1089050 f97 1"/>
              <a:gd name="f119" fmla="*/ 4318077 f98 1"/>
              <a:gd name="f120" fmla="*/ 1245413 f97 1"/>
              <a:gd name="f121" fmla="*/ 4304125 f98 1"/>
              <a:gd name="f122" fmla="*/ 1401089 f97 1"/>
              <a:gd name="f123" fmla="*/ 4292023 f98 1"/>
              <a:gd name="f124" fmla="*/ 1554023 f97 1"/>
              <a:gd name="f125" fmla="*/ 4279920 f98 1"/>
              <a:gd name="f126" fmla="*/ 1709013 f97 1"/>
              <a:gd name="f127" fmla="*/ 4269835 f98 1"/>
              <a:gd name="f128" fmla="*/ 1861947 f97 1"/>
              <a:gd name="f129" fmla="*/ 4261935 f98 1"/>
              <a:gd name="f130" fmla="*/ 2014880 f97 1"/>
              <a:gd name="f131" fmla="*/ 4253698 f98 1"/>
              <a:gd name="f132" fmla="*/ 2167128 f97 1"/>
              <a:gd name="f133" fmla="*/ 4246807 f98 1"/>
              <a:gd name="f134" fmla="*/ 2318004 f97 1"/>
              <a:gd name="f135" fmla="*/ 4241932 f98 1"/>
              <a:gd name="f136" fmla="*/ 2467508 f97 1"/>
              <a:gd name="f137" fmla="*/ 4237730 f98 1"/>
              <a:gd name="f138" fmla="*/ 2617013 f97 1"/>
              <a:gd name="f139" fmla="*/ 4233696 f98 1"/>
              <a:gd name="f140" fmla="*/ 2765145 f97 1"/>
              <a:gd name="f141" fmla="*/ 4231847 f98 1"/>
              <a:gd name="f142" fmla="*/ 2911221 f97 1"/>
              <a:gd name="f143" fmla="*/ 4229830 f98 1"/>
              <a:gd name="f144" fmla="*/ 3057296 f97 1"/>
              <a:gd name="f145" fmla="*/ 4228821 f98 1"/>
              <a:gd name="f146" fmla="*/ 3201314 f97 1"/>
              <a:gd name="f147" fmla="*/ 3343960 f97 1"/>
              <a:gd name="f148" fmla="*/ 3485235 f97 1"/>
              <a:gd name="f149" fmla="*/ 3625138 f97 1"/>
              <a:gd name="f150" fmla="*/ 4234872 f98 1"/>
              <a:gd name="f151" fmla="*/ 3762298 f97 1"/>
              <a:gd name="f152" fmla="*/ 3898087 f97 1"/>
              <a:gd name="f153" fmla="*/ 4240924 f98 1"/>
              <a:gd name="f154" fmla="*/ 4031132 f97 1"/>
              <a:gd name="f155" fmla="*/ 4245798 f98 1"/>
              <a:gd name="f156" fmla="*/ 4163491 f97 1"/>
              <a:gd name="f157" fmla="*/ 4251009 f98 1"/>
              <a:gd name="f158" fmla="*/ 4293793 f97 1"/>
              <a:gd name="f159" fmla="*/ 4255715 f98 1"/>
              <a:gd name="f160" fmla="*/ 4421352 f97 1"/>
              <a:gd name="f161" fmla="*/ 4268995 f98 1"/>
              <a:gd name="f162" fmla="*/ 4670298 f97 1"/>
              <a:gd name="f163" fmla="*/ 4283114 f98 1"/>
              <a:gd name="f164" fmla="*/ 4908956 f97 1"/>
              <a:gd name="f165" fmla="*/ 4297906 f98 1"/>
              <a:gd name="f166" fmla="*/ 5138013 f97 1"/>
              <a:gd name="f167" fmla="*/ 4314211 f98 1"/>
              <a:gd name="f168" fmla="*/ 5354726 f97 1"/>
              <a:gd name="f169" fmla="*/ 4331188 f98 1"/>
              <a:gd name="f170" fmla="*/ 5561838 f97 1"/>
              <a:gd name="f171" fmla="*/ 5753862 f97 1"/>
              <a:gd name="f172" fmla="*/ 4367495 f98 1"/>
              <a:gd name="f173" fmla="*/ 5934227 f97 1"/>
              <a:gd name="f174" fmla="*/ 4385480 f98 1"/>
              <a:gd name="f175" fmla="*/ 6100191 f97 1"/>
              <a:gd name="f176" fmla="*/ 4402457 f98 1"/>
              <a:gd name="f177" fmla="*/ 6252438 f97 1"/>
              <a:gd name="f178" fmla="*/ 4418594 f98 1"/>
              <a:gd name="f179" fmla="*/ 6387541 f97 1"/>
              <a:gd name="f180" fmla="*/ 4433890 f98 1"/>
              <a:gd name="f181" fmla="*/ 6509613 f97 1"/>
              <a:gd name="f182" fmla="*/ 4446665 f98 1"/>
              <a:gd name="f183" fmla="*/ 6612483 f97 1"/>
              <a:gd name="f184" fmla="*/ 4458767 f98 1"/>
              <a:gd name="f185" fmla="*/ 6698894 f97 1"/>
              <a:gd name="f186" fmla="*/ 4476081 f98 1"/>
              <a:gd name="f187" fmla="*/ 6817538 f97 1"/>
              <a:gd name="f188" fmla="*/ 4481964 f98 1"/>
              <a:gd name="f189" fmla="*/ 6858000 f97 1"/>
              <a:gd name="f190" fmla="*/ 3577807 f98 1"/>
              <a:gd name="f191" fmla="*/ 0 f98 1"/>
              <a:gd name="f192" fmla="*/ f99 1 f2"/>
              <a:gd name="f193" fmla="*/ f102 1 4481964"/>
              <a:gd name="f194" fmla="*/ f103 1 6858000"/>
              <a:gd name="f195" fmla="*/ f104 1 4481964"/>
              <a:gd name="f196" fmla="*/ f105 1 4481964"/>
              <a:gd name="f197" fmla="*/ f106 1 6858000"/>
              <a:gd name="f198" fmla="*/ f107 1 4481964"/>
              <a:gd name="f199" fmla="*/ f108 1 6858000"/>
              <a:gd name="f200" fmla="*/ f109 1 4481964"/>
              <a:gd name="f201" fmla="*/ f110 1 6858000"/>
              <a:gd name="f202" fmla="*/ f111 1 4481964"/>
              <a:gd name="f203" fmla="*/ f112 1 6858000"/>
              <a:gd name="f204" fmla="*/ f113 1 4481964"/>
              <a:gd name="f205" fmla="*/ f114 1 6858000"/>
              <a:gd name="f206" fmla="*/ f115 1 4481964"/>
              <a:gd name="f207" fmla="*/ f116 1 6858000"/>
              <a:gd name="f208" fmla="*/ f117 1 4481964"/>
              <a:gd name="f209" fmla="*/ f118 1 6858000"/>
              <a:gd name="f210" fmla="*/ f119 1 4481964"/>
              <a:gd name="f211" fmla="*/ f120 1 6858000"/>
              <a:gd name="f212" fmla="*/ f121 1 4481964"/>
              <a:gd name="f213" fmla="*/ f122 1 6858000"/>
              <a:gd name="f214" fmla="*/ f123 1 4481964"/>
              <a:gd name="f215" fmla="*/ f124 1 6858000"/>
              <a:gd name="f216" fmla="*/ f125 1 4481964"/>
              <a:gd name="f217" fmla="*/ f126 1 6858000"/>
              <a:gd name="f218" fmla="*/ f127 1 4481964"/>
              <a:gd name="f219" fmla="*/ f128 1 6858000"/>
              <a:gd name="f220" fmla="*/ f129 1 4481964"/>
              <a:gd name="f221" fmla="*/ f130 1 6858000"/>
              <a:gd name="f222" fmla="*/ f131 1 4481964"/>
              <a:gd name="f223" fmla="*/ f132 1 6858000"/>
              <a:gd name="f224" fmla="*/ f133 1 4481964"/>
              <a:gd name="f225" fmla="*/ f134 1 6858000"/>
              <a:gd name="f226" fmla="*/ f135 1 4481964"/>
              <a:gd name="f227" fmla="*/ f136 1 6858000"/>
              <a:gd name="f228" fmla="*/ f137 1 4481964"/>
              <a:gd name="f229" fmla="*/ f138 1 6858000"/>
              <a:gd name="f230" fmla="*/ f139 1 4481964"/>
              <a:gd name="f231" fmla="*/ f140 1 6858000"/>
              <a:gd name="f232" fmla="*/ f141 1 4481964"/>
              <a:gd name="f233" fmla="*/ f142 1 6858000"/>
              <a:gd name="f234" fmla="*/ f143 1 4481964"/>
              <a:gd name="f235" fmla="*/ f144 1 6858000"/>
              <a:gd name="f236" fmla="*/ f145 1 4481964"/>
              <a:gd name="f237" fmla="*/ f146 1 6858000"/>
              <a:gd name="f238" fmla="*/ f147 1 6858000"/>
              <a:gd name="f239" fmla="*/ f148 1 6858000"/>
              <a:gd name="f240" fmla="*/ f149 1 6858000"/>
              <a:gd name="f241" fmla="*/ f150 1 4481964"/>
              <a:gd name="f242" fmla="*/ f151 1 6858000"/>
              <a:gd name="f243" fmla="*/ f152 1 6858000"/>
              <a:gd name="f244" fmla="*/ f153 1 4481964"/>
              <a:gd name="f245" fmla="*/ f154 1 6858000"/>
              <a:gd name="f246" fmla="*/ f155 1 4481964"/>
              <a:gd name="f247" fmla="*/ f156 1 6858000"/>
              <a:gd name="f248" fmla="*/ f157 1 4481964"/>
              <a:gd name="f249" fmla="*/ f158 1 6858000"/>
              <a:gd name="f250" fmla="*/ f159 1 4481964"/>
              <a:gd name="f251" fmla="*/ f160 1 6858000"/>
              <a:gd name="f252" fmla="*/ f161 1 4481964"/>
              <a:gd name="f253" fmla="*/ f162 1 6858000"/>
              <a:gd name="f254" fmla="*/ f163 1 4481964"/>
              <a:gd name="f255" fmla="*/ f164 1 6858000"/>
              <a:gd name="f256" fmla="*/ f165 1 4481964"/>
              <a:gd name="f257" fmla="*/ f166 1 6858000"/>
              <a:gd name="f258" fmla="*/ f167 1 4481964"/>
              <a:gd name="f259" fmla="*/ f168 1 6858000"/>
              <a:gd name="f260" fmla="*/ f169 1 4481964"/>
              <a:gd name="f261" fmla="*/ f170 1 6858000"/>
              <a:gd name="f262" fmla="*/ f171 1 6858000"/>
              <a:gd name="f263" fmla="*/ f172 1 4481964"/>
              <a:gd name="f264" fmla="*/ f173 1 6858000"/>
              <a:gd name="f265" fmla="*/ f174 1 4481964"/>
              <a:gd name="f266" fmla="*/ f175 1 6858000"/>
              <a:gd name="f267" fmla="*/ f176 1 4481964"/>
              <a:gd name="f268" fmla="*/ f177 1 6858000"/>
              <a:gd name="f269" fmla="*/ f178 1 4481964"/>
              <a:gd name="f270" fmla="*/ f179 1 6858000"/>
              <a:gd name="f271" fmla="*/ f180 1 4481964"/>
              <a:gd name="f272" fmla="*/ f181 1 6858000"/>
              <a:gd name="f273" fmla="*/ f182 1 4481964"/>
              <a:gd name="f274" fmla="*/ f183 1 6858000"/>
              <a:gd name="f275" fmla="*/ f184 1 4481964"/>
              <a:gd name="f276" fmla="*/ f185 1 6858000"/>
              <a:gd name="f277" fmla="*/ f186 1 4481964"/>
              <a:gd name="f278" fmla="*/ f187 1 6858000"/>
              <a:gd name="f279" fmla="*/ f188 1 4481964"/>
              <a:gd name="f280" fmla="*/ f189 1 6858000"/>
              <a:gd name="f281" fmla="*/ f190 1 4481964"/>
              <a:gd name="f282" fmla="*/ f191 1 4481964"/>
              <a:gd name="f283" fmla="*/ f5 1 f100"/>
              <a:gd name="f284" fmla="*/ f6 1 f100"/>
              <a:gd name="f285" fmla="*/ f5 1 f101"/>
              <a:gd name="f286" fmla="*/ f7 1 f101"/>
              <a:gd name="f287" fmla="+- f192 0 f1"/>
              <a:gd name="f288" fmla="*/ f193 1 f100"/>
              <a:gd name="f289" fmla="*/ f194 1 f101"/>
              <a:gd name="f290" fmla="*/ f195 1 f100"/>
              <a:gd name="f291" fmla="*/ f196 1 f100"/>
              <a:gd name="f292" fmla="*/ f197 1 f101"/>
              <a:gd name="f293" fmla="*/ f198 1 f100"/>
              <a:gd name="f294" fmla="*/ f199 1 f101"/>
              <a:gd name="f295" fmla="*/ f200 1 f100"/>
              <a:gd name="f296" fmla="*/ f201 1 f101"/>
              <a:gd name="f297" fmla="*/ f202 1 f100"/>
              <a:gd name="f298" fmla="*/ f203 1 f101"/>
              <a:gd name="f299" fmla="*/ f204 1 f100"/>
              <a:gd name="f300" fmla="*/ f205 1 f101"/>
              <a:gd name="f301" fmla="*/ f206 1 f100"/>
              <a:gd name="f302" fmla="*/ f207 1 f101"/>
              <a:gd name="f303" fmla="*/ f208 1 f100"/>
              <a:gd name="f304" fmla="*/ f209 1 f101"/>
              <a:gd name="f305" fmla="*/ f210 1 f100"/>
              <a:gd name="f306" fmla="*/ f211 1 f101"/>
              <a:gd name="f307" fmla="*/ f212 1 f100"/>
              <a:gd name="f308" fmla="*/ f213 1 f101"/>
              <a:gd name="f309" fmla="*/ f214 1 f100"/>
              <a:gd name="f310" fmla="*/ f215 1 f101"/>
              <a:gd name="f311" fmla="*/ f216 1 f100"/>
              <a:gd name="f312" fmla="*/ f217 1 f101"/>
              <a:gd name="f313" fmla="*/ f218 1 f100"/>
              <a:gd name="f314" fmla="*/ f219 1 f101"/>
              <a:gd name="f315" fmla="*/ f220 1 f100"/>
              <a:gd name="f316" fmla="*/ f221 1 f101"/>
              <a:gd name="f317" fmla="*/ f222 1 f100"/>
              <a:gd name="f318" fmla="*/ f223 1 f101"/>
              <a:gd name="f319" fmla="*/ f224 1 f100"/>
              <a:gd name="f320" fmla="*/ f225 1 f101"/>
              <a:gd name="f321" fmla="*/ f226 1 f100"/>
              <a:gd name="f322" fmla="*/ f227 1 f101"/>
              <a:gd name="f323" fmla="*/ f228 1 f100"/>
              <a:gd name="f324" fmla="*/ f229 1 f101"/>
              <a:gd name="f325" fmla="*/ f230 1 f100"/>
              <a:gd name="f326" fmla="*/ f231 1 f101"/>
              <a:gd name="f327" fmla="*/ f232 1 f100"/>
              <a:gd name="f328" fmla="*/ f233 1 f101"/>
              <a:gd name="f329" fmla="*/ f234 1 f100"/>
              <a:gd name="f330" fmla="*/ f235 1 f101"/>
              <a:gd name="f331" fmla="*/ f236 1 f100"/>
              <a:gd name="f332" fmla="*/ f237 1 f101"/>
              <a:gd name="f333" fmla="*/ f238 1 f101"/>
              <a:gd name="f334" fmla="*/ f239 1 f101"/>
              <a:gd name="f335" fmla="*/ f240 1 f101"/>
              <a:gd name="f336" fmla="*/ f241 1 f100"/>
              <a:gd name="f337" fmla="*/ f242 1 f101"/>
              <a:gd name="f338" fmla="*/ f243 1 f101"/>
              <a:gd name="f339" fmla="*/ f244 1 f100"/>
              <a:gd name="f340" fmla="*/ f245 1 f101"/>
              <a:gd name="f341" fmla="*/ f246 1 f100"/>
              <a:gd name="f342" fmla="*/ f247 1 f101"/>
              <a:gd name="f343" fmla="*/ f248 1 f100"/>
              <a:gd name="f344" fmla="*/ f249 1 f101"/>
              <a:gd name="f345" fmla="*/ f250 1 f100"/>
              <a:gd name="f346" fmla="*/ f251 1 f101"/>
              <a:gd name="f347" fmla="*/ f252 1 f100"/>
              <a:gd name="f348" fmla="*/ f253 1 f101"/>
              <a:gd name="f349" fmla="*/ f254 1 f100"/>
              <a:gd name="f350" fmla="*/ f255 1 f101"/>
              <a:gd name="f351" fmla="*/ f256 1 f100"/>
              <a:gd name="f352" fmla="*/ f257 1 f101"/>
              <a:gd name="f353" fmla="*/ f258 1 f100"/>
              <a:gd name="f354" fmla="*/ f259 1 f101"/>
              <a:gd name="f355" fmla="*/ f260 1 f100"/>
              <a:gd name="f356" fmla="*/ f261 1 f101"/>
              <a:gd name="f357" fmla="*/ f262 1 f101"/>
              <a:gd name="f358" fmla="*/ f263 1 f100"/>
              <a:gd name="f359" fmla="*/ f264 1 f101"/>
              <a:gd name="f360" fmla="*/ f265 1 f100"/>
              <a:gd name="f361" fmla="*/ f266 1 f101"/>
              <a:gd name="f362" fmla="*/ f267 1 f100"/>
              <a:gd name="f363" fmla="*/ f268 1 f101"/>
              <a:gd name="f364" fmla="*/ f269 1 f100"/>
              <a:gd name="f365" fmla="*/ f270 1 f101"/>
              <a:gd name="f366" fmla="*/ f271 1 f100"/>
              <a:gd name="f367" fmla="*/ f272 1 f101"/>
              <a:gd name="f368" fmla="*/ f273 1 f100"/>
              <a:gd name="f369" fmla="*/ f274 1 f101"/>
              <a:gd name="f370" fmla="*/ f275 1 f100"/>
              <a:gd name="f371" fmla="*/ f276 1 f101"/>
              <a:gd name="f372" fmla="*/ f277 1 f100"/>
              <a:gd name="f373" fmla="*/ f278 1 f101"/>
              <a:gd name="f374" fmla="*/ f279 1 f100"/>
              <a:gd name="f375" fmla="*/ f280 1 f101"/>
              <a:gd name="f376" fmla="*/ f281 1 f100"/>
              <a:gd name="f377" fmla="*/ f282 1 f100"/>
              <a:gd name="f378" fmla="*/ f283 f95 1"/>
              <a:gd name="f379" fmla="*/ f284 f95 1"/>
              <a:gd name="f380" fmla="*/ f286 f96 1"/>
              <a:gd name="f381" fmla="*/ f285 f96 1"/>
              <a:gd name="f382" fmla="*/ f288 f95 1"/>
              <a:gd name="f383" fmla="*/ f289 f96 1"/>
              <a:gd name="f384" fmla="*/ f290 f95 1"/>
              <a:gd name="f385" fmla="*/ f291 f95 1"/>
              <a:gd name="f386" fmla="*/ f292 f96 1"/>
              <a:gd name="f387" fmla="*/ f293 f95 1"/>
              <a:gd name="f388" fmla="*/ f294 f96 1"/>
              <a:gd name="f389" fmla="*/ f295 f95 1"/>
              <a:gd name="f390" fmla="*/ f296 f96 1"/>
              <a:gd name="f391" fmla="*/ f297 f95 1"/>
              <a:gd name="f392" fmla="*/ f298 f96 1"/>
              <a:gd name="f393" fmla="*/ f299 f95 1"/>
              <a:gd name="f394" fmla="*/ f300 f96 1"/>
              <a:gd name="f395" fmla="*/ f301 f95 1"/>
              <a:gd name="f396" fmla="*/ f302 f96 1"/>
              <a:gd name="f397" fmla="*/ f303 f95 1"/>
              <a:gd name="f398" fmla="*/ f304 f96 1"/>
              <a:gd name="f399" fmla="*/ f305 f95 1"/>
              <a:gd name="f400" fmla="*/ f306 f96 1"/>
              <a:gd name="f401" fmla="*/ f307 f95 1"/>
              <a:gd name="f402" fmla="*/ f308 f96 1"/>
              <a:gd name="f403" fmla="*/ f309 f95 1"/>
              <a:gd name="f404" fmla="*/ f310 f96 1"/>
              <a:gd name="f405" fmla="*/ f311 f95 1"/>
              <a:gd name="f406" fmla="*/ f312 f96 1"/>
              <a:gd name="f407" fmla="*/ f313 f95 1"/>
              <a:gd name="f408" fmla="*/ f314 f96 1"/>
              <a:gd name="f409" fmla="*/ f315 f95 1"/>
              <a:gd name="f410" fmla="*/ f316 f96 1"/>
              <a:gd name="f411" fmla="*/ f317 f95 1"/>
              <a:gd name="f412" fmla="*/ f318 f96 1"/>
              <a:gd name="f413" fmla="*/ f319 f95 1"/>
              <a:gd name="f414" fmla="*/ f320 f96 1"/>
              <a:gd name="f415" fmla="*/ f321 f95 1"/>
              <a:gd name="f416" fmla="*/ f322 f96 1"/>
              <a:gd name="f417" fmla="*/ f323 f95 1"/>
              <a:gd name="f418" fmla="*/ f324 f96 1"/>
              <a:gd name="f419" fmla="*/ f325 f95 1"/>
              <a:gd name="f420" fmla="*/ f326 f96 1"/>
              <a:gd name="f421" fmla="*/ f327 f95 1"/>
              <a:gd name="f422" fmla="*/ f328 f96 1"/>
              <a:gd name="f423" fmla="*/ f329 f95 1"/>
              <a:gd name="f424" fmla="*/ f330 f96 1"/>
              <a:gd name="f425" fmla="*/ f331 f95 1"/>
              <a:gd name="f426" fmla="*/ f332 f96 1"/>
              <a:gd name="f427" fmla="*/ f333 f96 1"/>
              <a:gd name="f428" fmla="*/ f334 f96 1"/>
              <a:gd name="f429" fmla="*/ f335 f96 1"/>
              <a:gd name="f430" fmla="*/ f336 f95 1"/>
              <a:gd name="f431" fmla="*/ f337 f96 1"/>
              <a:gd name="f432" fmla="*/ f338 f96 1"/>
              <a:gd name="f433" fmla="*/ f339 f95 1"/>
              <a:gd name="f434" fmla="*/ f340 f96 1"/>
              <a:gd name="f435" fmla="*/ f341 f95 1"/>
              <a:gd name="f436" fmla="*/ f342 f96 1"/>
              <a:gd name="f437" fmla="*/ f343 f95 1"/>
              <a:gd name="f438" fmla="*/ f344 f96 1"/>
              <a:gd name="f439" fmla="*/ f345 f95 1"/>
              <a:gd name="f440" fmla="*/ f346 f96 1"/>
              <a:gd name="f441" fmla="*/ f347 f95 1"/>
              <a:gd name="f442" fmla="*/ f348 f96 1"/>
              <a:gd name="f443" fmla="*/ f349 f95 1"/>
              <a:gd name="f444" fmla="*/ f350 f96 1"/>
              <a:gd name="f445" fmla="*/ f351 f95 1"/>
              <a:gd name="f446" fmla="*/ f352 f96 1"/>
              <a:gd name="f447" fmla="*/ f353 f95 1"/>
              <a:gd name="f448" fmla="*/ f354 f96 1"/>
              <a:gd name="f449" fmla="*/ f355 f95 1"/>
              <a:gd name="f450" fmla="*/ f356 f96 1"/>
              <a:gd name="f451" fmla="*/ f357 f96 1"/>
              <a:gd name="f452" fmla="*/ f358 f95 1"/>
              <a:gd name="f453" fmla="*/ f359 f96 1"/>
              <a:gd name="f454" fmla="*/ f360 f95 1"/>
              <a:gd name="f455" fmla="*/ f361 f96 1"/>
              <a:gd name="f456" fmla="*/ f362 f95 1"/>
              <a:gd name="f457" fmla="*/ f363 f96 1"/>
              <a:gd name="f458" fmla="*/ f364 f95 1"/>
              <a:gd name="f459" fmla="*/ f365 f96 1"/>
              <a:gd name="f460" fmla="*/ f366 f95 1"/>
              <a:gd name="f461" fmla="*/ f367 f96 1"/>
              <a:gd name="f462" fmla="*/ f368 f95 1"/>
              <a:gd name="f463" fmla="*/ f369 f96 1"/>
              <a:gd name="f464" fmla="*/ f370 f95 1"/>
              <a:gd name="f465" fmla="*/ f371 f96 1"/>
              <a:gd name="f466" fmla="*/ f372 f95 1"/>
              <a:gd name="f467" fmla="*/ f373 f96 1"/>
              <a:gd name="f468" fmla="*/ f374 f95 1"/>
              <a:gd name="f469" fmla="*/ f375 f96 1"/>
              <a:gd name="f470" fmla="*/ f376 f95 1"/>
              <a:gd name="f471" fmla="*/ f377 f95 1"/>
            </a:gdLst>
            <a:ahLst/>
            <a:cxnLst>
              <a:cxn ang="3cd4">
                <a:pos x="hc" y="t"/>
              </a:cxn>
              <a:cxn ang="0">
                <a:pos x="r" y="vc"/>
              </a:cxn>
              <a:cxn ang="cd4">
                <a:pos x="hc" y="b"/>
              </a:cxn>
              <a:cxn ang="cd2">
                <a:pos x="l" y="vc"/>
              </a:cxn>
              <a:cxn ang="f287">
                <a:pos x="f382" y="f383"/>
              </a:cxn>
              <a:cxn ang="f287">
                <a:pos x="f384" y="f383"/>
              </a:cxn>
              <a:cxn ang="f287">
                <a:pos x="f385" y="f386"/>
              </a:cxn>
              <a:cxn ang="f287">
                <a:pos x="f387" y="f388"/>
              </a:cxn>
              <a:cxn ang="f287">
                <a:pos x="f389" y="f390"/>
              </a:cxn>
              <a:cxn ang="f287">
                <a:pos x="f391" y="f392"/>
              </a:cxn>
              <a:cxn ang="f287">
                <a:pos x="f393" y="f394"/>
              </a:cxn>
              <a:cxn ang="f287">
                <a:pos x="f395" y="f396"/>
              </a:cxn>
              <a:cxn ang="f287">
                <a:pos x="f397" y="f398"/>
              </a:cxn>
              <a:cxn ang="f287">
                <a:pos x="f399" y="f400"/>
              </a:cxn>
              <a:cxn ang="f287">
                <a:pos x="f401" y="f402"/>
              </a:cxn>
              <a:cxn ang="f287">
                <a:pos x="f403" y="f404"/>
              </a:cxn>
              <a:cxn ang="f287">
                <a:pos x="f405" y="f406"/>
              </a:cxn>
              <a:cxn ang="f287">
                <a:pos x="f407" y="f408"/>
              </a:cxn>
              <a:cxn ang="f287">
                <a:pos x="f409" y="f410"/>
              </a:cxn>
              <a:cxn ang="f287">
                <a:pos x="f411" y="f412"/>
              </a:cxn>
              <a:cxn ang="f287">
                <a:pos x="f413" y="f414"/>
              </a:cxn>
              <a:cxn ang="f287">
                <a:pos x="f415" y="f416"/>
              </a:cxn>
              <a:cxn ang="f287">
                <a:pos x="f417" y="f418"/>
              </a:cxn>
              <a:cxn ang="f287">
                <a:pos x="f419" y="f420"/>
              </a:cxn>
              <a:cxn ang="f287">
                <a:pos x="f421" y="f422"/>
              </a:cxn>
              <a:cxn ang="f287">
                <a:pos x="f423" y="f424"/>
              </a:cxn>
              <a:cxn ang="f287">
                <a:pos x="f425" y="f426"/>
              </a:cxn>
              <a:cxn ang="f287">
                <a:pos x="f423" y="f427"/>
              </a:cxn>
              <a:cxn ang="f287">
                <a:pos x="f423" y="f428"/>
              </a:cxn>
              <a:cxn ang="f287">
                <a:pos x="f421" y="f429"/>
              </a:cxn>
              <a:cxn ang="f287">
                <a:pos x="f430" y="f431"/>
              </a:cxn>
              <a:cxn ang="f287">
                <a:pos x="f417" y="f432"/>
              </a:cxn>
              <a:cxn ang="f287">
                <a:pos x="f433" y="f434"/>
              </a:cxn>
              <a:cxn ang="f287">
                <a:pos x="f435" y="f436"/>
              </a:cxn>
              <a:cxn ang="f287">
                <a:pos x="f437" y="f438"/>
              </a:cxn>
              <a:cxn ang="f287">
                <a:pos x="f439" y="f440"/>
              </a:cxn>
              <a:cxn ang="f287">
                <a:pos x="f441" y="f442"/>
              </a:cxn>
              <a:cxn ang="f287">
                <a:pos x="f443" y="f444"/>
              </a:cxn>
              <a:cxn ang="f287">
                <a:pos x="f445" y="f446"/>
              </a:cxn>
              <a:cxn ang="f287">
                <a:pos x="f447" y="f448"/>
              </a:cxn>
              <a:cxn ang="f287">
                <a:pos x="f449" y="f450"/>
              </a:cxn>
              <a:cxn ang="f287">
                <a:pos x="f395" y="f451"/>
              </a:cxn>
              <a:cxn ang="f287">
                <a:pos x="f452" y="f453"/>
              </a:cxn>
              <a:cxn ang="f287">
                <a:pos x="f454" y="f455"/>
              </a:cxn>
              <a:cxn ang="f287">
                <a:pos x="f456" y="f457"/>
              </a:cxn>
              <a:cxn ang="f287">
                <a:pos x="f458" y="f459"/>
              </a:cxn>
              <a:cxn ang="f287">
                <a:pos x="f460" y="f461"/>
              </a:cxn>
              <a:cxn ang="f287">
                <a:pos x="f462" y="f463"/>
              </a:cxn>
              <a:cxn ang="f287">
                <a:pos x="f464" y="f465"/>
              </a:cxn>
              <a:cxn ang="f287">
                <a:pos x="f466" y="f467"/>
              </a:cxn>
              <a:cxn ang="f287">
                <a:pos x="f468" y="f469"/>
              </a:cxn>
              <a:cxn ang="f287">
                <a:pos x="f470" y="f469"/>
              </a:cxn>
              <a:cxn ang="f287">
                <a:pos x="f470" y="f469"/>
              </a:cxn>
              <a:cxn ang="f287">
                <a:pos x="f471" y="f469"/>
              </a:cxn>
              <a:cxn ang="f287">
                <a:pos x="f471" y="f383"/>
              </a:cxn>
              <a:cxn ang="f287">
                <a:pos x="f382" y="f383"/>
              </a:cxn>
            </a:cxnLst>
            <a:rect l="f378" t="f381" r="f379" b="f380"/>
            <a:pathLst>
              <a:path w="4481964" h="6858000">
                <a:moveTo>
                  <a:pt x="f8" y="f5"/>
                </a:moveTo>
                <a:lnTo>
                  <a:pt x="f9" y="f5"/>
                </a:lnTo>
                <a:lnTo>
                  <a:pt x="f10" y="f11"/>
                </a:lnTo>
                <a:lnTo>
                  <a:pt x="f12" y="f13"/>
                </a:lnTo>
                <a:lnTo>
                  <a:pt x="f14" y="f15"/>
                </a:lnTo>
                <a:lnTo>
                  <a:pt x="f16" y="f17"/>
                </a:lnTo>
                <a:lnTo>
                  <a:pt x="f18" y="f19"/>
                </a:lnTo>
                <a:lnTo>
                  <a:pt x="f20" y="f21"/>
                </a:lnTo>
                <a:lnTo>
                  <a:pt x="f22" y="f23"/>
                </a:lnTo>
                <a:lnTo>
                  <a:pt x="f24" y="f25"/>
                </a:lnTo>
                <a:lnTo>
                  <a:pt x="f26" y="f27"/>
                </a:lnTo>
                <a:lnTo>
                  <a:pt x="f28" y="f29"/>
                </a:lnTo>
                <a:lnTo>
                  <a:pt x="f30" y="f31"/>
                </a:lnTo>
                <a:lnTo>
                  <a:pt x="f32" y="f33"/>
                </a:lnTo>
                <a:lnTo>
                  <a:pt x="f34" y="f35"/>
                </a:lnTo>
                <a:lnTo>
                  <a:pt x="f36" y="f37"/>
                </a:lnTo>
                <a:lnTo>
                  <a:pt x="f38" y="f39"/>
                </a:lnTo>
                <a:lnTo>
                  <a:pt x="f40" y="f41"/>
                </a:lnTo>
                <a:lnTo>
                  <a:pt x="f42" y="f43"/>
                </a:lnTo>
                <a:lnTo>
                  <a:pt x="f44" y="f45"/>
                </a:lnTo>
                <a:lnTo>
                  <a:pt x="f46" y="f47"/>
                </a:lnTo>
                <a:lnTo>
                  <a:pt x="f48" y="f49"/>
                </a:lnTo>
                <a:lnTo>
                  <a:pt x="f50" y="f51"/>
                </a:lnTo>
                <a:lnTo>
                  <a:pt x="f48" y="f52"/>
                </a:lnTo>
                <a:lnTo>
                  <a:pt x="f48" y="f53"/>
                </a:lnTo>
                <a:lnTo>
                  <a:pt x="f46" y="f54"/>
                </a:lnTo>
                <a:lnTo>
                  <a:pt x="f55" y="f56"/>
                </a:lnTo>
                <a:lnTo>
                  <a:pt x="f42" y="f57"/>
                </a:lnTo>
                <a:lnTo>
                  <a:pt x="f58" y="f59"/>
                </a:lnTo>
                <a:lnTo>
                  <a:pt x="f60" y="f61"/>
                </a:lnTo>
                <a:lnTo>
                  <a:pt x="f62" y="f63"/>
                </a:lnTo>
                <a:lnTo>
                  <a:pt x="f64" y="f65"/>
                </a:lnTo>
                <a:lnTo>
                  <a:pt x="f66" y="f67"/>
                </a:lnTo>
                <a:lnTo>
                  <a:pt x="f68" y="f69"/>
                </a:lnTo>
                <a:lnTo>
                  <a:pt x="f70" y="f71"/>
                </a:lnTo>
                <a:lnTo>
                  <a:pt x="f72" y="f73"/>
                </a:lnTo>
                <a:lnTo>
                  <a:pt x="f74" y="f75"/>
                </a:lnTo>
                <a:lnTo>
                  <a:pt x="f20" y="f76"/>
                </a:lnTo>
                <a:lnTo>
                  <a:pt x="f77" y="f78"/>
                </a:lnTo>
                <a:lnTo>
                  <a:pt x="f79" y="f80"/>
                </a:lnTo>
                <a:lnTo>
                  <a:pt x="f81" y="f82"/>
                </a:lnTo>
                <a:lnTo>
                  <a:pt x="f83" y="f84"/>
                </a:lnTo>
                <a:lnTo>
                  <a:pt x="f85" y="f86"/>
                </a:lnTo>
                <a:lnTo>
                  <a:pt x="f87" y="f88"/>
                </a:lnTo>
                <a:lnTo>
                  <a:pt x="f89" y="f90"/>
                </a:lnTo>
                <a:lnTo>
                  <a:pt x="f91" y="f92"/>
                </a:lnTo>
                <a:lnTo>
                  <a:pt x="f6" y="f7"/>
                </a:lnTo>
                <a:lnTo>
                  <a:pt x="f93" y="f7"/>
                </a:lnTo>
                <a:lnTo>
                  <a:pt x="f93" y="f7"/>
                </a:lnTo>
                <a:lnTo>
                  <a:pt x="f5" y="f7"/>
                </a:lnTo>
                <a:lnTo>
                  <a:pt x="f5" y="f5"/>
                </a:lnTo>
                <a:lnTo>
                  <a:pt x="f8" y="f5"/>
                </a:lnTo>
                <a:close/>
              </a:path>
            </a:pathLst>
          </a:cu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entury Gothic"/>
            </a:endParaRPr>
          </a:p>
        </p:txBody>
      </p:sp>
      <p:sp>
        <p:nvSpPr>
          <p:cNvPr id="12" name="Rectangle 26">
            <a:extLst>
              <a:ext uri="{FF2B5EF4-FFF2-40B4-BE49-F238E27FC236}">
                <a16:creationId xmlns:a16="http://schemas.microsoft.com/office/drawing/2014/main" xmlns="" id="{7BEB9C72-F5E1-4094-88AA-77C2B64EB53D}"/>
              </a:ext>
            </a:extLst>
          </p:cNvPr>
          <p:cNvSpPr>
            <a:spLocks noMove="1" noResize="1"/>
          </p:cNvSpPr>
          <p:nvPr/>
        </p:nvSpPr>
        <p:spPr>
          <a:xfrm>
            <a:off x="10437811" y="0"/>
            <a:ext cx="685800" cy="1143000"/>
          </a:xfrm>
          <a:prstGeom prst="rect">
            <a:avLst/>
          </a:prstGeom>
          <a:solidFill>
            <a:srgbClr val="B01513"/>
          </a:solidFill>
          <a:ln cap="flat">
            <a:noFill/>
            <a:prstDash val="solid"/>
          </a:ln>
          <a:effectLst>
            <a:outerShdw dist="25402" dir="5400000" algn="tl">
              <a:srgbClr val="000000">
                <a:alpha val="45000"/>
              </a:srgbClr>
            </a:outerShdw>
          </a:effectLst>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pic>
        <p:nvPicPr>
          <p:cNvPr id="13" name="Picture 3">
            <a:extLst>
              <a:ext uri="{FF2B5EF4-FFF2-40B4-BE49-F238E27FC236}">
                <a16:creationId xmlns:a16="http://schemas.microsoft.com/office/drawing/2014/main" xmlns="" id="{6FC71044-CB64-495D-AB52-3EDAAA891F3A}"/>
              </a:ext>
            </a:extLst>
          </p:cNvPr>
          <p:cNvPicPr>
            <a:picLocks noChangeAspect="1"/>
          </p:cNvPicPr>
          <p:nvPr/>
        </p:nvPicPr>
        <p:blipFill>
          <a:blip r:embed="rId8"/>
          <a:stretch>
            <a:fillRect/>
          </a:stretch>
        </p:blipFill>
        <p:spPr>
          <a:xfrm>
            <a:off x="952658" y="1600200"/>
            <a:ext cx="2326005" cy="4190996"/>
          </a:xfrm>
          <a:prstGeom prst="rect">
            <a:avLst/>
          </a:prstGeom>
          <a:noFill/>
          <a:ln cap="flat">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A6D45D-22C8-4E49-A728-493DA630B5BE}"/>
              </a:ext>
            </a:extLst>
          </p:cNvPr>
          <p:cNvSpPr txBox="1">
            <a:spLocks noGrp="1"/>
          </p:cNvSpPr>
          <p:nvPr>
            <p:ph type="title"/>
          </p:nvPr>
        </p:nvSpPr>
        <p:spPr>
          <a:xfrm>
            <a:off x="889958" y="452719"/>
            <a:ext cx="9404722" cy="1400531"/>
          </a:xfrm>
        </p:spPr>
        <p:txBody>
          <a:bodyPr/>
          <a:lstStyle/>
          <a:p>
            <a:pPr lvl="0"/>
            <a:r>
              <a:rPr lang="en-GB" sz="4800"/>
              <a:t>Exam stress help sessions </a:t>
            </a:r>
          </a:p>
        </p:txBody>
      </p:sp>
      <p:sp>
        <p:nvSpPr>
          <p:cNvPr id="3" name="Content Placeholder 2">
            <a:extLst>
              <a:ext uri="{FF2B5EF4-FFF2-40B4-BE49-F238E27FC236}">
                <a16:creationId xmlns:a16="http://schemas.microsoft.com/office/drawing/2014/main" xmlns="" id="{002A7277-795F-4D04-96F2-51B69E765564}"/>
              </a:ext>
            </a:extLst>
          </p:cNvPr>
          <p:cNvSpPr txBox="1">
            <a:spLocks noGrp="1"/>
          </p:cNvSpPr>
          <p:nvPr>
            <p:ph idx="1"/>
          </p:nvPr>
        </p:nvSpPr>
        <p:spPr>
          <a:xfrm>
            <a:off x="757882" y="1667353"/>
            <a:ext cx="9181179" cy="4471342"/>
          </a:xfrm>
        </p:spPr>
        <p:txBody>
          <a:bodyPr/>
          <a:lstStyle/>
          <a:p>
            <a:pPr lvl="0"/>
            <a:r>
              <a:rPr lang="en-GB" sz="3600"/>
              <a:t>Help is at hand</a:t>
            </a:r>
          </a:p>
          <a:p>
            <a:pPr lvl="0"/>
            <a:r>
              <a:rPr lang="en-GB" sz="3600"/>
              <a:t>‘The Spark’</a:t>
            </a:r>
          </a:p>
          <a:p>
            <a:pPr lvl="0"/>
            <a:r>
              <a:rPr lang="en-GB" sz="3600"/>
              <a:t>Get guidance with exam related stress</a:t>
            </a:r>
          </a:p>
          <a:p>
            <a:pPr lvl="0"/>
            <a:r>
              <a:rPr lang="en-GB" sz="3600"/>
              <a:t>Ensure you have the right mindset to preform to the best of your abilities on the day of the exam</a:t>
            </a:r>
          </a:p>
        </p:txBody>
      </p:sp>
      <p:pic>
        <p:nvPicPr>
          <p:cNvPr id="4" name="Picture 4">
            <a:extLst>
              <a:ext uri="{FF2B5EF4-FFF2-40B4-BE49-F238E27FC236}">
                <a16:creationId xmlns:a16="http://schemas.microsoft.com/office/drawing/2014/main" xmlns="" id="{0F316BCC-0EEE-4597-AEFC-DF4FACC781AB}"/>
              </a:ext>
            </a:extLst>
          </p:cNvPr>
          <p:cNvPicPr>
            <a:picLocks noChangeAspect="1"/>
          </p:cNvPicPr>
          <p:nvPr/>
        </p:nvPicPr>
        <p:blipFill>
          <a:blip r:embed="rId3"/>
          <a:stretch>
            <a:fillRect/>
          </a:stretch>
        </p:blipFill>
        <p:spPr>
          <a:xfrm>
            <a:off x="9939061" y="2454661"/>
            <a:ext cx="2234235" cy="2896727"/>
          </a:xfrm>
          <a:prstGeom prst="rect">
            <a:avLst/>
          </a:prstGeom>
          <a:noFill/>
          <a:ln cap="flat">
            <a:noFill/>
          </a:ln>
        </p:spPr>
      </p:pic>
      <p:pic>
        <p:nvPicPr>
          <p:cNvPr id="5" name="Picture 5">
            <a:extLst>
              <a:ext uri="{FF2B5EF4-FFF2-40B4-BE49-F238E27FC236}">
                <a16:creationId xmlns:a16="http://schemas.microsoft.com/office/drawing/2014/main" xmlns="" id="{D39D3B72-4840-42CE-AA08-CEDB91C4A6E2}"/>
              </a:ext>
            </a:extLst>
          </p:cNvPr>
          <p:cNvPicPr>
            <a:picLocks noChangeAspect="1"/>
          </p:cNvPicPr>
          <p:nvPr/>
        </p:nvPicPr>
        <p:blipFill>
          <a:blip r:embed="rId4"/>
          <a:stretch>
            <a:fillRect/>
          </a:stretch>
        </p:blipFill>
        <p:spPr>
          <a:xfrm>
            <a:off x="8590147" y="234223"/>
            <a:ext cx="1526727" cy="1706069"/>
          </a:xfrm>
          <a:prstGeom prst="rect">
            <a:avLst/>
          </a:prstGeom>
          <a:noFill/>
          <a:ln cap="flat">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2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BE559B-22AD-4BF0-AFD1-7A2F5CBD9E5B}"/>
              </a:ext>
            </a:extLst>
          </p:cNvPr>
          <p:cNvSpPr txBox="1">
            <a:spLocks noGrp="1"/>
          </p:cNvSpPr>
          <p:nvPr>
            <p:ph type="title"/>
          </p:nvPr>
        </p:nvSpPr>
        <p:spPr/>
        <p:txBody>
          <a:bodyPr/>
          <a:lstStyle/>
          <a:p>
            <a:pPr lvl="0"/>
            <a:r>
              <a:rPr lang="en-GB"/>
              <a:t>S4 FIRST-TIME EXAMS</a:t>
            </a:r>
          </a:p>
        </p:txBody>
      </p:sp>
      <p:sp>
        <p:nvSpPr>
          <p:cNvPr id="3" name="Content Placeholder 2">
            <a:extLst>
              <a:ext uri="{FF2B5EF4-FFF2-40B4-BE49-F238E27FC236}">
                <a16:creationId xmlns:a16="http://schemas.microsoft.com/office/drawing/2014/main" xmlns="" id="{56C33ECE-5EF8-465E-A81E-7FD050651B0D}"/>
              </a:ext>
            </a:extLst>
          </p:cNvPr>
          <p:cNvSpPr txBox="1">
            <a:spLocks noGrp="1"/>
          </p:cNvSpPr>
          <p:nvPr>
            <p:ph idx="1"/>
          </p:nvPr>
        </p:nvSpPr>
        <p:spPr>
          <a:xfrm>
            <a:off x="875199" y="1473391"/>
            <a:ext cx="8946544" cy="4195477"/>
          </a:xfrm>
        </p:spPr>
        <p:txBody>
          <a:bodyPr/>
          <a:lstStyle/>
          <a:p>
            <a:pPr lvl="0">
              <a:lnSpc>
                <a:spcPct val="90000"/>
              </a:lnSpc>
            </a:pPr>
            <a:r>
              <a:rPr lang="en-GB" sz="3000"/>
              <a:t>Feeling the pressure of your first set of official SQA exams</a:t>
            </a:r>
          </a:p>
          <a:p>
            <a:pPr lvl="0">
              <a:lnSpc>
                <a:spcPct val="90000"/>
              </a:lnSpc>
            </a:pPr>
            <a:r>
              <a:rPr lang="en-GB" sz="3000"/>
              <a:t>Seeking extra advice and support</a:t>
            </a:r>
          </a:p>
          <a:p>
            <a:pPr lvl="0">
              <a:lnSpc>
                <a:spcPct val="90000"/>
              </a:lnSpc>
            </a:pPr>
            <a:r>
              <a:rPr lang="en-GB" sz="3000"/>
              <a:t>10 Top Tips</a:t>
            </a:r>
          </a:p>
          <a:p>
            <a:pPr lvl="0">
              <a:lnSpc>
                <a:spcPct val="90000"/>
              </a:lnSpc>
            </a:pPr>
            <a:r>
              <a:rPr lang="en-GB" sz="3000"/>
              <a:t>The lead up to exams </a:t>
            </a:r>
          </a:p>
          <a:p>
            <a:pPr lvl="0">
              <a:lnSpc>
                <a:spcPct val="90000"/>
              </a:lnSpc>
            </a:pPr>
            <a:r>
              <a:rPr lang="en-GB" sz="3000"/>
              <a:t>Study leave</a:t>
            </a:r>
          </a:p>
          <a:p>
            <a:pPr lvl="0">
              <a:lnSpc>
                <a:spcPct val="90000"/>
              </a:lnSpc>
            </a:pPr>
            <a:r>
              <a:rPr lang="en-GB" sz="3000"/>
              <a:t> On the day </a:t>
            </a:r>
          </a:p>
          <a:p>
            <a:pPr lvl="0">
              <a:lnSpc>
                <a:spcPct val="90000"/>
              </a:lnSpc>
            </a:pPr>
            <a:r>
              <a:rPr lang="en-GB" sz="3000"/>
              <a:t>What happens next?</a:t>
            </a:r>
          </a:p>
        </p:txBody>
      </p:sp>
      <p:pic>
        <p:nvPicPr>
          <p:cNvPr id="4" name="Picture 3">
            <a:extLst>
              <a:ext uri="{FF2B5EF4-FFF2-40B4-BE49-F238E27FC236}">
                <a16:creationId xmlns:a16="http://schemas.microsoft.com/office/drawing/2014/main" xmlns="" id="{8895ABDC-9AFD-4040-BD4E-A6671DCE68A2}"/>
              </a:ext>
            </a:extLst>
          </p:cNvPr>
          <p:cNvPicPr>
            <a:picLocks noChangeAspect="1"/>
          </p:cNvPicPr>
          <p:nvPr/>
        </p:nvPicPr>
        <p:blipFill>
          <a:blip r:embed="rId3"/>
          <a:stretch>
            <a:fillRect/>
          </a:stretch>
        </p:blipFill>
        <p:spPr>
          <a:xfrm>
            <a:off x="8348673" y="2559588"/>
            <a:ext cx="3122346" cy="2672617"/>
          </a:xfrm>
          <a:prstGeom prst="rect">
            <a:avLst/>
          </a:prstGeom>
          <a:noFill/>
          <a:ln cap="flat">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5BBC52-43CE-438F-B5FF-06A523ED6162}"/>
              </a:ext>
            </a:extLst>
          </p:cNvPr>
          <p:cNvSpPr txBox="1">
            <a:spLocks noGrp="1"/>
          </p:cNvSpPr>
          <p:nvPr>
            <p:ph type="title"/>
          </p:nvPr>
        </p:nvSpPr>
        <p:spPr/>
        <p:txBody>
          <a:bodyPr/>
          <a:lstStyle/>
          <a:p>
            <a:pPr lvl="0"/>
            <a:r>
              <a:rPr lang="en-GB"/>
              <a:t>SIGNS OF STRESS</a:t>
            </a:r>
          </a:p>
        </p:txBody>
      </p:sp>
      <p:sp>
        <p:nvSpPr>
          <p:cNvPr id="3" name="Content Placeholder 2">
            <a:extLst>
              <a:ext uri="{FF2B5EF4-FFF2-40B4-BE49-F238E27FC236}">
                <a16:creationId xmlns:a16="http://schemas.microsoft.com/office/drawing/2014/main" xmlns="" id="{C1A34A3C-6DA5-4A6B-AB87-38F10FBB1364}"/>
              </a:ext>
            </a:extLst>
          </p:cNvPr>
          <p:cNvSpPr txBox="1">
            <a:spLocks noGrp="1"/>
          </p:cNvSpPr>
          <p:nvPr>
            <p:ph idx="1"/>
          </p:nvPr>
        </p:nvSpPr>
        <p:spPr>
          <a:xfrm>
            <a:off x="646115" y="1351282"/>
            <a:ext cx="9404722" cy="4775197"/>
          </a:xfrm>
        </p:spPr>
        <p:txBody>
          <a:bodyPr/>
          <a:lstStyle/>
          <a:p>
            <a:pPr lvl="0">
              <a:lnSpc>
                <a:spcPct val="80000"/>
              </a:lnSpc>
            </a:pPr>
            <a:r>
              <a:rPr lang="en-GB" sz="2400"/>
              <a:t>Anger</a:t>
            </a:r>
          </a:p>
          <a:p>
            <a:pPr lvl="0">
              <a:lnSpc>
                <a:spcPct val="80000"/>
              </a:lnSpc>
            </a:pPr>
            <a:r>
              <a:rPr lang="en-GB" sz="2400"/>
              <a:t>Excessive Worries</a:t>
            </a:r>
          </a:p>
          <a:p>
            <a:pPr lvl="0">
              <a:lnSpc>
                <a:spcPct val="80000"/>
              </a:lnSpc>
            </a:pPr>
            <a:r>
              <a:rPr lang="en-GB" sz="2400"/>
              <a:t>Depression</a:t>
            </a:r>
          </a:p>
          <a:p>
            <a:pPr lvl="0">
              <a:lnSpc>
                <a:spcPct val="80000"/>
              </a:lnSpc>
            </a:pPr>
            <a:r>
              <a:rPr lang="en-GB" sz="2400"/>
              <a:t>Mood swings</a:t>
            </a:r>
          </a:p>
          <a:p>
            <a:pPr lvl="0">
              <a:lnSpc>
                <a:spcPct val="80000"/>
              </a:lnSpc>
            </a:pPr>
            <a:r>
              <a:rPr lang="en-GB" sz="2400"/>
              <a:t>Anxiety</a:t>
            </a:r>
          </a:p>
          <a:p>
            <a:pPr lvl="0">
              <a:lnSpc>
                <a:spcPct val="80000"/>
              </a:lnSpc>
            </a:pPr>
            <a:r>
              <a:rPr lang="en-GB" sz="2400"/>
              <a:t>Forgetfulness</a:t>
            </a:r>
          </a:p>
          <a:p>
            <a:pPr lvl="0">
              <a:lnSpc>
                <a:spcPct val="80000"/>
              </a:lnSpc>
            </a:pPr>
            <a:r>
              <a:rPr lang="en-GB" sz="2400"/>
              <a:t>Tiredness</a:t>
            </a:r>
          </a:p>
          <a:p>
            <a:pPr lvl="0">
              <a:lnSpc>
                <a:spcPct val="80000"/>
              </a:lnSpc>
            </a:pPr>
            <a:r>
              <a:rPr lang="en-GB" sz="2400"/>
              <a:t>Poor concentration</a:t>
            </a:r>
          </a:p>
          <a:p>
            <a:pPr lvl="0">
              <a:lnSpc>
                <a:spcPct val="80000"/>
              </a:lnSpc>
            </a:pPr>
            <a:r>
              <a:rPr lang="en-GB" sz="2400"/>
              <a:t>Profuse sweating</a:t>
            </a:r>
          </a:p>
          <a:p>
            <a:pPr lvl="0">
              <a:lnSpc>
                <a:spcPct val="80000"/>
              </a:lnSpc>
            </a:pPr>
            <a:r>
              <a:rPr lang="en-GB" sz="2400"/>
              <a:t>Lack of interest in studies despite efforts made</a:t>
            </a:r>
          </a:p>
          <a:p>
            <a:pPr lvl="0">
              <a:lnSpc>
                <a:spcPct val="80000"/>
              </a:lnSpc>
            </a:pPr>
            <a:r>
              <a:rPr lang="en-GB" sz="2400"/>
              <a:t>Changes in sleep or eating patterns</a:t>
            </a:r>
          </a:p>
          <a:p>
            <a:pPr lvl="0">
              <a:lnSpc>
                <a:spcPct val="80000"/>
              </a:lnSpc>
            </a:pPr>
            <a:endParaRPr lang="en-GB" sz="1900"/>
          </a:p>
        </p:txBody>
      </p:sp>
      <p:pic>
        <p:nvPicPr>
          <p:cNvPr id="4" name="Picture 3">
            <a:extLst>
              <a:ext uri="{FF2B5EF4-FFF2-40B4-BE49-F238E27FC236}">
                <a16:creationId xmlns:a16="http://schemas.microsoft.com/office/drawing/2014/main" xmlns="" id="{F464CCEF-1D04-47AA-8E18-E5D9F1B30873}"/>
              </a:ext>
            </a:extLst>
          </p:cNvPr>
          <p:cNvPicPr>
            <a:picLocks noChangeAspect="1"/>
          </p:cNvPicPr>
          <p:nvPr/>
        </p:nvPicPr>
        <p:blipFill>
          <a:blip r:embed="rId3"/>
          <a:stretch>
            <a:fillRect/>
          </a:stretch>
        </p:blipFill>
        <p:spPr>
          <a:xfrm>
            <a:off x="7299956" y="452719"/>
            <a:ext cx="3142564" cy="4775197"/>
          </a:xfrm>
          <a:prstGeom prst="rect">
            <a:avLst/>
          </a:prstGeom>
          <a:noFill/>
          <a:ln cap="flat">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2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AA94BAC-4851-474D-A276-F367F2812E50}"/>
              </a:ext>
            </a:extLst>
          </p:cNvPr>
          <p:cNvSpPr txBox="1">
            <a:spLocks noGrp="1"/>
          </p:cNvSpPr>
          <p:nvPr>
            <p:ph type="title"/>
          </p:nvPr>
        </p:nvSpPr>
        <p:spPr/>
        <p:txBody>
          <a:bodyPr/>
          <a:lstStyle/>
          <a:p>
            <a:pPr lvl="0"/>
            <a:r>
              <a:rPr lang="en-GB"/>
              <a:t>Positive mindsets</a:t>
            </a:r>
          </a:p>
        </p:txBody>
      </p:sp>
      <p:sp>
        <p:nvSpPr>
          <p:cNvPr id="3" name="Content Placeholder 2">
            <a:extLst>
              <a:ext uri="{FF2B5EF4-FFF2-40B4-BE49-F238E27FC236}">
                <a16:creationId xmlns:a16="http://schemas.microsoft.com/office/drawing/2014/main" xmlns="" id="{0F112D06-B1BD-43AE-A908-9D53847667D2}"/>
              </a:ext>
            </a:extLst>
          </p:cNvPr>
          <p:cNvSpPr txBox="1">
            <a:spLocks noGrp="1"/>
          </p:cNvSpPr>
          <p:nvPr>
            <p:ph idx="1"/>
          </p:nvPr>
        </p:nvSpPr>
        <p:spPr>
          <a:xfrm>
            <a:off x="779910" y="1443819"/>
            <a:ext cx="9270927" cy="4961461"/>
          </a:xfrm>
        </p:spPr>
        <p:txBody>
          <a:bodyPr/>
          <a:lstStyle/>
          <a:p>
            <a:pPr lvl="0">
              <a:lnSpc>
                <a:spcPct val="90000"/>
              </a:lnSpc>
            </a:pPr>
            <a:r>
              <a:rPr lang="en-GB" sz="2200"/>
              <a:t>Focus on positives</a:t>
            </a:r>
          </a:p>
          <a:p>
            <a:pPr lvl="0">
              <a:lnSpc>
                <a:spcPct val="90000"/>
              </a:lnSpc>
            </a:pPr>
            <a:endParaRPr lang="en-GB" sz="2200"/>
          </a:p>
          <a:p>
            <a:pPr lvl="0">
              <a:lnSpc>
                <a:spcPct val="90000"/>
              </a:lnSpc>
            </a:pPr>
            <a:r>
              <a:rPr lang="en-GB" sz="2200"/>
              <a:t>Learn from mistakes</a:t>
            </a:r>
          </a:p>
          <a:p>
            <a:pPr lvl="0">
              <a:lnSpc>
                <a:spcPct val="90000"/>
              </a:lnSpc>
            </a:pPr>
            <a:endParaRPr lang="en-GB" sz="2200"/>
          </a:p>
          <a:p>
            <a:pPr lvl="0">
              <a:lnSpc>
                <a:spcPct val="90000"/>
              </a:lnSpc>
            </a:pPr>
            <a:r>
              <a:rPr lang="en-GB" sz="2200"/>
              <a:t>Don’t compare yourself</a:t>
            </a:r>
          </a:p>
          <a:p>
            <a:pPr lvl="0">
              <a:lnSpc>
                <a:spcPct val="90000"/>
              </a:lnSpc>
            </a:pPr>
            <a:endParaRPr lang="en-GB" sz="2200"/>
          </a:p>
          <a:p>
            <a:pPr lvl="0">
              <a:lnSpc>
                <a:spcPct val="90000"/>
              </a:lnSpc>
            </a:pPr>
            <a:r>
              <a:rPr lang="en-GB" sz="2200"/>
              <a:t>Take steps to overcome problems.</a:t>
            </a:r>
          </a:p>
          <a:p>
            <a:pPr lvl="0">
              <a:lnSpc>
                <a:spcPct val="90000"/>
              </a:lnSpc>
            </a:pPr>
            <a:endParaRPr lang="en-GB" sz="2200"/>
          </a:p>
          <a:p>
            <a:pPr lvl="0">
              <a:lnSpc>
                <a:spcPct val="90000"/>
              </a:lnSpc>
            </a:pPr>
            <a:r>
              <a:rPr lang="en-GB" sz="2200"/>
              <a:t>Don’t try to be perfect.</a:t>
            </a:r>
          </a:p>
          <a:p>
            <a:pPr lvl="0">
              <a:lnSpc>
                <a:spcPct val="90000"/>
              </a:lnSpc>
            </a:pPr>
            <a:endParaRPr lang="en-GB" sz="2200"/>
          </a:p>
          <a:p>
            <a:pPr lvl="0">
              <a:lnSpc>
                <a:spcPct val="90000"/>
              </a:lnSpc>
            </a:pPr>
            <a:r>
              <a:rPr lang="en-GB" sz="2200"/>
              <a:t>Pay attention to how your body responds to stressful situations.</a:t>
            </a:r>
          </a:p>
          <a:p>
            <a:pPr lvl="0">
              <a:lnSpc>
                <a:spcPct val="90000"/>
              </a:lnSpc>
            </a:pPr>
            <a:endParaRPr lang="en-GB" sz="1900"/>
          </a:p>
          <a:p>
            <a:pPr lvl="0">
              <a:lnSpc>
                <a:spcPct val="90000"/>
              </a:lnSpc>
            </a:pPr>
            <a:endParaRPr lang="en-GB" sz="1900"/>
          </a:p>
          <a:p>
            <a:pPr lvl="0">
              <a:lnSpc>
                <a:spcPct val="90000"/>
              </a:lnSpc>
            </a:pPr>
            <a:endParaRPr lang="en-GB" sz="1900"/>
          </a:p>
        </p:txBody>
      </p:sp>
      <p:sp>
        <p:nvSpPr>
          <p:cNvPr id="4" name="Rectangle 4">
            <a:extLst>
              <a:ext uri="{FF2B5EF4-FFF2-40B4-BE49-F238E27FC236}">
                <a16:creationId xmlns:a16="http://schemas.microsoft.com/office/drawing/2014/main" xmlns="" id="{2D5665BF-3EE4-44A6-B654-433B53FCE64B}"/>
              </a:ext>
            </a:extLst>
          </p:cNvPr>
          <p:cNvSpPr/>
          <p:nvPr/>
        </p:nvSpPr>
        <p:spPr>
          <a:xfrm>
            <a:off x="4966371" y="1591641"/>
            <a:ext cx="7225634" cy="523219"/>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800" b="0" i="1" u="none" strike="noStrike" kern="1200" cap="none" spc="0" baseline="0">
                <a:solidFill>
                  <a:srgbClr val="FFFFFF"/>
                </a:solidFill>
                <a:uFillTx/>
                <a:latin typeface="Calibri"/>
              </a:rPr>
              <a:t>“ To succeed, we must first believe that we can.” </a:t>
            </a:r>
          </a:p>
        </p:txBody>
      </p:sp>
      <p:pic>
        <p:nvPicPr>
          <p:cNvPr id="5" name="Picture 5">
            <a:extLst>
              <a:ext uri="{FF2B5EF4-FFF2-40B4-BE49-F238E27FC236}">
                <a16:creationId xmlns:a16="http://schemas.microsoft.com/office/drawing/2014/main" xmlns="" id="{76273C65-C82D-45E9-A5A3-241EF87B044B}"/>
              </a:ext>
            </a:extLst>
          </p:cNvPr>
          <p:cNvPicPr>
            <a:picLocks noChangeAspect="1"/>
          </p:cNvPicPr>
          <p:nvPr/>
        </p:nvPicPr>
        <p:blipFill>
          <a:blip r:embed="rId3"/>
          <a:stretch>
            <a:fillRect/>
          </a:stretch>
        </p:blipFill>
        <p:spPr>
          <a:xfrm>
            <a:off x="7863840" y="2472318"/>
            <a:ext cx="2743373" cy="2794049"/>
          </a:xfrm>
          <a:prstGeom prst="rect">
            <a:avLst/>
          </a:prstGeom>
          <a:noFill/>
          <a:ln cap="flat">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22">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xmlns="" id="{684B7D5F-1EB1-4FA5-A1C0-577E21E5F12F}"/>
              </a:ext>
            </a:extLst>
          </p:cNvPr>
          <p:cNvPicPr>
            <a:picLocks noChangeAspect="1"/>
          </p:cNvPicPr>
          <p:nvPr/>
        </p:nvPicPr>
        <p:blipFill>
          <a:blip r:embed="rId3"/>
          <a:stretch>
            <a:fillRect/>
          </a:stretch>
        </p:blipFill>
        <p:spPr>
          <a:xfrm>
            <a:off x="4516998" y="103345"/>
            <a:ext cx="3157999" cy="6651309"/>
          </a:xfrm>
          <a:prstGeom prst="rect">
            <a:avLst/>
          </a:prstGeom>
          <a:noFill/>
          <a:ln cap="flat">
            <a:noFill/>
          </a:ln>
        </p:spPr>
      </p:pic>
      <p:pic>
        <p:nvPicPr>
          <p:cNvPr id="3" name="Picture 5">
            <a:extLst>
              <a:ext uri="{FF2B5EF4-FFF2-40B4-BE49-F238E27FC236}">
                <a16:creationId xmlns:a16="http://schemas.microsoft.com/office/drawing/2014/main" xmlns="" id="{48C2AF4F-C439-449B-93E6-91734FCB908E}"/>
              </a:ext>
            </a:extLst>
          </p:cNvPr>
          <p:cNvPicPr>
            <a:picLocks noChangeAspect="1"/>
          </p:cNvPicPr>
          <p:nvPr/>
        </p:nvPicPr>
        <p:blipFill>
          <a:blip r:embed="rId4"/>
          <a:stretch>
            <a:fillRect/>
          </a:stretch>
        </p:blipFill>
        <p:spPr>
          <a:xfrm>
            <a:off x="2691609" y="1440628"/>
            <a:ext cx="2609313" cy="1335142"/>
          </a:xfrm>
          <a:prstGeom prst="rect">
            <a:avLst/>
          </a:prstGeom>
          <a:noFill/>
          <a:ln cap="flat">
            <a:noFill/>
          </a:ln>
        </p:spPr>
      </p:pic>
      <p:sp>
        <p:nvSpPr>
          <p:cNvPr id="4" name="Rectangle 6">
            <a:extLst>
              <a:ext uri="{FF2B5EF4-FFF2-40B4-BE49-F238E27FC236}">
                <a16:creationId xmlns:a16="http://schemas.microsoft.com/office/drawing/2014/main" xmlns="" id="{BAF4F99B-5BDC-4755-B0D7-6BF129972B4D}"/>
              </a:ext>
            </a:extLst>
          </p:cNvPr>
          <p:cNvSpPr/>
          <p:nvPr/>
        </p:nvSpPr>
        <p:spPr>
          <a:xfrm>
            <a:off x="389461" y="1584984"/>
            <a:ext cx="8510604" cy="523219"/>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800" b="0" i="0" u="none" strike="noStrike" kern="1200" cap="none" spc="0" baseline="0">
                <a:solidFill>
                  <a:srgbClr val="FFFFFF"/>
                </a:solidFill>
                <a:uFillTx/>
                <a:latin typeface="Calibri"/>
              </a:rPr>
              <a:t>Exhausted,  no energy</a:t>
            </a:r>
            <a:r>
              <a:rPr lang="en-GB" sz="1800" b="0" i="0" u="none" strike="noStrike" kern="1200" cap="none" spc="0" baseline="0">
                <a:solidFill>
                  <a:srgbClr val="000000"/>
                </a:solidFill>
                <a:uFillTx/>
                <a:latin typeface="Calibri"/>
              </a:rPr>
              <a:t>.</a:t>
            </a:r>
          </a:p>
        </p:txBody>
      </p:sp>
      <p:pic>
        <p:nvPicPr>
          <p:cNvPr id="5" name="Picture 7">
            <a:extLst>
              <a:ext uri="{FF2B5EF4-FFF2-40B4-BE49-F238E27FC236}">
                <a16:creationId xmlns:a16="http://schemas.microsoft.com/office/drawing/2014/main" xmlns="" id="{5EE3E274-D86C-4C47-B8D6-1F0DD1E3E24A}"/>
              </a:ext>
            </a:extLst>
          </p:cNvPr>
          <p:cNvPicPr>
            <a:picLocks noChangeAspect="1"/>
          </p:cNvPicPr>
          <p:nvPr/>
        </p:nvPicPr>
        <p:blipFill>
          <a:blip r:embed="rId5"/>
          <a:stretch>
            <a:fillRect/>
          </a:stretch>
        </p:blipFill>
        <p:spPr>
          <a:xfrm>
            <a:off x="996979" y="2279663"/>
            <a:ext cx="1563880" cy="1037743"/>
          </a:xfrm>
          <a:prstGeom prst="rect">
            <a:avLst/>
          </a:prstGeom>
          <a:noFill/>
          <a:ln cap="flat">
            <a:noFill/>
          </a:ln>
        </p:spPr>
      </p:pic>
      <p:pic>
        <p:nvPicPr>
          <p:cNvPr id="6" name="Picture 8">
            <a:extLst>
              <a:ext uri="{FF2B5EF4-FFF2-40B4-BE49-F238E27FC236}">
                <a16:creationId xmlns:a16="http://schemas.microsoft.com/office/drawing/2014/main" xmlns="" id="{4C6EE3E0-832C-4A4F-B798-4819569B6A6A}"/>
              </a:ext>
            </a:extLst>
          </p:cNvPr>
          <p:cNvPicPr>
            <a:picLocks noChangeAspect="1"/>
          </p:cNvPicPr>
          <p:nvPr/>
        </p:nvPicPr>
        <p:blipFill>
          <a:blip r:embed="rId4"/>
          <a:stretch>
            <a:fillRect/>
          </a:stretch>
        </p:blipFill>
        <p:spPr>
          <a:xfrm rot="13999571">
            <a:off x="6719701" y="1440629"/>
            <a:ext cx="2609313" cy="1335142"/>
          </a:xfrm>
          <a:prstGeom prst="rect">
            <a:avLst/>
          </a:prstGeom>
          <a:noFill/>
          <a:ln cap="flat">
            <a:noFill/>
          </a:ln>
        </p:spPr>
      </p:pic>
      <p:pic>
        <p:nvPicPr>
          <p:cNvPr id="7" name="Picture 9">
            <a:extLst>
              <a:ext uri="{FF2B5EF4-FFF2-40B4-BE49-F238E27FC236}">
                <a16:creationId xmlns:a16="http://schemas.microsoft.com/office/drawing/2014/main" xmlns="" id="{01659FD2-52E2-4D9E-BDE3-52134D59150B}"/>
              </a:ext>
            </a:extLst>
          </p:cNvPr>
          <p:cNvPicPr>
            <a:picLocks noChangeAspect="1"/>
          </p:cNvPicPr>
          <p:nvPr/>
        </p:nvPicPr>
        <p:blipFill>
          <a:blip r:embed="rId6"/>
          <a:stretch>
            <a:fillRect/>
          </a:stretch>
        </p:blipFill>
        <p:spPr>
          <a:xfrm>
            <a:off x="9214820" y="2292364"/>
            <a:ext cx="1532973" cy="1284814"/>
          </a:xfrm>
          <a:prstGeom prst="rect">
            <a:avLst/>
          </a:prstGeom>
          <a:noFill/>
          <a:ln cap="flat">
            <a:noFill/>
          </a:ln>
        </p:spPr>
      </p:pic>
      <p:sp>
        <p:nvSpPr>
          <p:cNvPr id="8" name="Rectangle 10">
            <a:extLst>
              <a:ext uri="{FF2B5EF4-FFF2-40B4-BE49-F238E27FC236}">
                <a16:creationId xmlns:a16="http://schemas.microsoft.com/office/drawing/2014/main" xmlns="" id="{8AAE8068-E279-4EC1-B9A7-C8EF32DA3BF3}"/>
              </a:ext>
            </a:extLst>
          </p:cNvPr>
          <p:cNvSpPr/>
          <p:nvPr/>
        </p:nvSpPr>
        <p:spPr>
          <a:xfrm>
            <a:off x="7998585" y="3589842"/>
            <a:ext cx="4260271" cy="523219"/>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800" b="0" i="0" u="none" strike="noStrike" kern="1200" cap="none" spc="0" baseline="0">
                <a:solidFill>
                  <a:srgbClr val="FFFFFF"/>
                </a:solidFill>
                <a:uFillTx/>
                <a:latin typeface="Calibri"/>
              </a:rPr>
              <a:t>Worry leads to lack of sleep</a:t>
            </a:r>
            <a:r>
              <a:rPr lang="en-GB" sz="1800" b="0" i="0" u="none" strike="noStrike" kern="1200" cap="none" spc="0" baseline="0">
                <a:solidFill>
                  <a:srgbClr val="000000"/>
                </a:solidFill>
                <a:uFillTx/>
                <a:latin typeface="Calibri"/>
              </a:rPr>
              <a:t>.</a:t>
            </a:r>
          </a:p>
        </p:txBody>
      </p:sp>
      <p:pic>
        <p:nvPicPr>
          <p:cNvPr id="9" name="Picture 11">
            <a:extLst>
              <a:ext uri="{FF2B5EF4-FFF2-40B4-BE49-F238E27FC236}">
                <a16:creationId xmlns:a16="http://schemas.microsoft.com/office/drawing/2014/main" xmlns="" id="{5F4C7F8A-A7CF-4616-9726-0462DDE4602E}"/>
              </a:ext>
            </a:extLst>
          </p:cNvPr>
          <p:cNvPicPr>
            <a:picLocks noChangeAspect="1"/>
          </p:cNvPicPr>
          <p:nvPr/>
        </p:nvPicPr>
        <p:blipFill>
          <a:blip r:embed="rId7"/>
          <a:stretch>
            <a:fillRect/>
          </a:stretch>
        </p:blipFill>
        <p:spPr>
          <a:xfrm>
            <a:off x="6540374" y="2585081"/>
            <a:ext cx="2633700" cy="2895849"/>
          </a:xfrm>
          <a:prstGeom prst="rect">
            <a:avLst/>
          </a:prstGeom>
          <a:noFill/>
          <a:ln cap="flat">
            <a:noFill/>
          </a:ln>
        </p:spPr>
      </p:pic>
      <p:sp>
        <p:nvSpPr>
          <p:cNvPr id="10" name="Rectangle 12">
            <a:extLst>
              <a:ext uri="{FF2B5EF4-FFF2-40B4-BE49-F238E27FC236}">
                <a16:creationId xmlns:a16="http://schemas.microsoft.com/office/drawing/2014/main" xmlns="" id="{E2D8C68C-EB97-4BEC-B81D-D6C09B34F855}"/>
              </a:ext>
            </a:extLst>
          </p:cNvPr>
          <p:cNvSpPr/>
          <p:nvPr/>
        </p:nvSpPr>
        <p:spPr>
          <a:xfrm>
            <a:off x="7365519" y="4458916"/>
            <a:ext cx="6096003" cy="954103"/>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800" b="0" i="0" u="none" strike="noStrike" kern="1200" cap="none" spc="0" baseline="0">
                <a:solidFill>
                  <a:srgbClr val="FFFFFF"/>
                </a:solidFill>
                <a:uFillTx/>
                <a:latin typeface="Calibri"/>
              </a:rPr>
              <a:t>Panic could lead to lack of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800" b="0" i="0" u="none" strike="noStrike" kern="1200" cap="none" spc="0" baseline="0">
                <a:solidFill>
                  <a:srgbClr val="FFFFFF"/>
                </a:solidFill>
                <a:uFillTx/>
                <a:latin typeface="Calibri"/>
              </a:rPr>
              <a:t>control and  sickness</a:t>
            </a:r>
          </a:p>
        </p:txBody>
      </p:sp>
      <p:pic>
        <p:nvPicPr>
          <p:cNvPr id="11" name="Picture 13">
            <a:extLst>
              <a:ext uri="{FF2B5EF4-FFF2-40B4-BE49-F238E27FC236}">
                <a16:creationId xmlns:a16="http://schemas.microsoft.com/office/drawing/2014/main" xmlns="" id="{F987F6F6-6C25-468B-A742-39FDA67BAA32}"/>
              </a:ext>
            </a:extLst>
          </p:cNvPr>
          <p:cNvPicPr>
            <a:picLocks noChangeAspect="1"/>
          </p:cNvPicPr>
          <p:nvPr/>
        </p:nvPicPr>
        <p:blipFill>
          <a:blip r:embed="rId8"/>
          <a:stretch>
            <a:fillRect/>
          </a:stretch>
        </p:blipFill>
        <p:spPr>
          <a:xfrm>
            <a:off x="9066696" y="5340196"/>
            <a:ext cx="2243270" cy="959022"/>
          </a:xfrm>
          <a:prstGeom prst="rect">
            <a:avLst/>
          </a:prstGeom>
          <a:noFill/>
          <a:ln cap="flat">
            <a:noFill/>
          </a:ln>
        </p:spPr>
      </p:pic>
      <p:sp>
        <p:nvSpPr>
          <p:cNvPr id="12" name="Rectangle 14">
            <a:extLst>
              <a:ext uri="{FF2B5EF4-FFF2-40B4-BE49-F238E27FC236}">
                <a16:creationId xmlns:a16="http://schemas.microsoft.com/office/drawing/2014/main" xmlns="" id="{293007FA-27F4-47C1-A8F0-D252DE83FDD9}"/>
              </a:ext>
            </a:extLst>
          </p:cNvPr>
          <p:cNvSpPr/>
          <p:nvPr/>
        </p:nvSpPr>
        <p:spPr>
          <a:xfrm>
            <a:off x="187808" y="4217679"/>
            <a:ext cx="4544833" cy="954103"/>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800" b="0" i="0" u="none" strike="noStrike" kern="1200" cap="none" spc="0" baseline="0">
                <a:solidFill>
                  <a:srgbClr val="FFFFFF"/>
                </a:solidFill>
                <a:uFillTx/>
                <a:latin typeface="Calibri"/>
              </a:rPr>
              <a:t>Stress over a long time causes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800" b="0" i="0" u="none" strike="noStrike" kern="1200" cap="none" spc="0" baseline="0">
                <a:solidFill>
                  <a:srgbClr val="FFFFFF"/>
                </a:solidFill>
                <a:uFillTx/>
                <a:latin typeface="Calibri"/>
              </a:rPr>
              <a:t> high blood pressure</a:t>
            </a:r>
            <a:r>
              <a:rPr lang="en-GB" sz="1800" b="0" i="0" u="none" strike="noStrike" kern="1200" cap="none" spc="0" baseline="0">
                <a:solidFill>
                  <a:srgbClr val="000000"/>
                </a:solidFill>
                <a:uFillTx/>
                <a:latin typeface="Calibri"/>
              </a:rPr>
              <a:t>, </a:t>
            </a:r>
          </a:p>
        </p:txBody>
      </p:sp>
      <p:pic>
        <p:nvPicPr>
          <p:cNvPr id="13" name="Picture 16">
            <a:extLst>
              <a:ext uri="{FF2B5EF4-FFF2-40B4-BE49-F238E27FC236}">
                <a16:creationId xmlns:a16="http://schemas.microsoft.com/office/drawing/2014/main" xmlns="" id="{1F37EB18-FC9C-47C7-9535-E4405B3D96FD}"/>
              </a:ext>
            </a:extLst>
          </p:cNvPr>
          <p:cNvPicPr>
            <a:picLocks noChangeAspect="1"/>
          </p:cNvPicPr>
          <p:nvPr/>
        </p:nvPicPr>
        <p:blipFill>
          <a:blip r:embed="rId9"/>
          <a:stretch>
            <a:fillRect/>
          </a:stretch>
        </p:blipFill>
        <p:spPr>
          <a:xfrm>
            <a:off x="1304519" y="5417371"/>
            <a:ext cx="1387089" cy="1037743"/>
          </a:xfrm>
          <a:prstGeom prst="rect">
            <a:avLst/>
          </a:prstGeom>
          <a:noFill/>
          <a:ln cap="flat">
            <a:noFill/>
          </a:ln>
        </p:spPr>
      </p:pic>
      <p:pic>
        <p:nvPicPr>
          <p:cNvPr id="14" name="Picture 17">
            <a:extLst>
              <a:ext uri="{FF2B5EF4-FFF2-40B4-BE49-F238E27FC236}">
                <a16:creationId xmlns:a16="http://schemas.microsoft.com/office/drawing/2014/main" xmlns="" id="{3BB01A5A-3175-4A45-9806-9A19E68A57E8}"/>
              </a:ext>
            </a:extLst>
          </p:cNvPr>
          <p:cNvPicPr>
            <a:picLocks noChangeAspect="1"/>
          </p:cNvPicPr>
          <p:nvPr/>
        </p:nvPicPr>
        <p:blipFill>
          <a:blip r:embed="rId4"/>
          <a:stretch>
            <a:fillRect/>
          </a:stretch>
        </p:blipFill>
        <p:spPr>
          <a:xfrm>
            <a:off x="2558326" y="2744946"/>
            <a:ext cx="3085386" cy="1578739"/>
          </a:xfrm>
          <a:prstGeom prst="rect">
            <a:avLst/>
          </a:prstGeom>
          <a:noFill/>
          <a:ln cap="flat">
            <a:noFill/>
          </a:ln>
        </p:spPr>
      </p:pic>
      <p:pic>
        <p:nvPicPr>
          <p:cNvPr id="15" name="Picture 18">
            <a:extLst>
              <a:ext uri="{FF2B5EF4-FFF2-40B4-BE49-F238E27FC236}">
                <a16:creationId xmlns:a16="http://schemas.microsoft.com/office/drawing/2014/main" xmlns="" id="{615156E8-0E32-41A1-A481-A3940835B879}"/>
              </a:ext>
            </a:extLst>
          </p:cNvPr>
          <p:cNvPicPr>
            <a:picLocks noChangeAspect="1"/>
          </p:cNvPicPr>
          <p:nvPr/>
        </p:nvPicPr>
        <p:blipFill>
          <a:blip r:embed="rId10"/>
          <a:stretch>
            <a:fillRect/>
          </a:stretch>
        </p:blipFill>
        <p:spPr>
          <a:xfrm>
            <a:off x="6339864" y="82469"/>
            <a:ext cx="1335142" cy="713296"/>
          </a:xfrm>
          <a:prstGeom prst="rect">
            <a:avLst/>
          </a:prstGeom>
          <a:noFill/>
          <a:ln cap="flat">
            <a:noFill/>
          </a:ln>
        </p:spPr>
      </p:pic>
      <p:pic>
        <p:nvPicPr>
          <p:cNvPr id="16" name="Picture 20">
            <a:extLst>
              <a:ext uri="{FF2B5EF4-FFF2-40B4-BE49-F238E27FC236}">
                <a16:creationId xmlns:a16="http://schemas.microsoft.com/office/drawing/2014/main" xmlns="" id="{F068F995-7071-46FB-8AF6-E9219D4831F5}"/>
              </a:ext>
            </a:extLst>
          </p:cNvPr>
          <p:cNvPicPr>
            <a:picLocks noChangeAspect="1"/>
          </p:cNvPicPr>
          <p:nvPr/>
        </p:nvPicPr>
        <p:blipFill>
          <a:blip r:embed="rId11"/>
          <a:stretch>
            <a:fillRect/>
          </a:stretch>
        </p:blipFill>
        <p:spPr>
          <a:xfrm>
            <a:off x="9338995" y="1062697"/>
            <a:ext cx="1490243" cy="1003572"/>
          </a:xfrm>
          <a:prstGeom prst="rect">
            <a:avLst/>
          </a:prstGeom>
          <a:noFill/>
          <a:ln cap="flat">
            <a:noFill/>
          </a:ln>
        </p:spPr>
      </p:pic>
      <p:sp>
        <p:nvSpPr>
          <p:cNvPr id="17" name="TextBox 21">
            <a:extLst>
              <a:ext uri="{FF2B5EF4-FFF2-40B4-BE49-F238E27FC236}">
                <a16:creationId xmlns:a16="http://schemas.microsoft.com/office/drawing/2014/main" xmlns="" id="{3DE3A7A7-A03E-4C3F-90CA-E4A76AC3689D}"/>
              </a:ext>
            </a:extLst>
          </p:cNvPr>
          <p:cNvSpPr txBox="1"/>
          <p:nvPr/>
        </p:nvSpPr>
        <p:spPr>
          <a:xfrm>
            <a:off x="7407526" y="121532"/>
            <a:ext cx="3791568" cy="138499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800" b="0" i="0" u="none" strike="noStrike" kern="1200" cap="none" spc="0" baseline="0">
                <a:solidFill>
                  <a:srgbClr val="FFFFFF"/>
                </a:solidFill>
                <a:uFillTx/>
                <a:latin typeface="Calibri"/>
              </a:rPr>
              <a:t>Feeling tense can lead to headaches and migraines </a:t>
            </a:r>
          </a:p>
        </p:txBody>
      </p:sp>
    </p:spTree>
  </p:cSld>
  <p:clrMapOvr>
    <a:masterClrMapping/>
  </p:clrMapOvr>
</p:sld>
</file>

<file path=ppt/theme/theme1.xml><?xml version="1.0" encoding="utf-8"?>
<a:theme xmlns:a="http://schemas.openxmlformats.org/drawingml/2006/main" name="Io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2301</TotalTime>
  <Words>1334</Words>
  <Application>Microsoft Office PowerPoint</Application>
  <PresentationFormat>Widescreen</PresentationFormat>
  <Paragraphs>229</Paragraphs>
  <Slides>22</Slides>
  <Notes>19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Calibri</vt:lpstr>
      <vt:lpstr>Century Gothic</vt:lpstr>
      <vt:lpstr>Wingdings</vt:lpstr>
      <vt:lpstr>Wingdings 3</vt:lpstr>
      <vt:lpstr>Ion</vt:lpstr>
      <vt:lpstr>EXAM TIPS</vt:lpstr>
      <vt:lpstr>Response to a challenge, threat or excitement.   Symptoms caused by presence of adrenaline.   A certain amount of exam stress can be used as a motivating force.  However if adrenaline levels become excessive, unpleasant physical symptoms take over. </vt:lpstr>
      <vt:lpstr>PowerPoint Presentation</vt:lpstr>
      <vt:lpstr>Our Brain, Body &amp; Behaviour  changes when we are under stress. Stress can prevent us being productive, happy &amp; successful. Stress can cause us to feel  unwell &amp; unable to cope. Stress can make us lose sleep   &amp; can lead us to do things we  won’t otherwise do!  </vt:lpstr>
      <vt:lpstr>Exam stress help sessions </vt:lpstr>
      <vt:lpstr>S4 FIRST-TIME EXAMS</vt:lpstr>
      <vt:lpstr>SIGNS OF STRESS</vt:lpstr>
      <vt:lpstr>Positive mindsets</vt:lpstr>
      <vt:lpstr>PowerPoint Presentation</vt:lpstr>
      <vt:lpstr>PowerPoint Presentation</vt:lpstr>
      <vt:lpstr>PowerPoint Presentation</vt:lpstr>
      <vt:lpstr>Reducing adrenaline</vt:lpstr>
      <vt:lpstr>How to revise </vt:lpstr>
      <vt:lpstr>PowerPoint Presentation</vt:lpstr>
      <vt:lpstr>COPING STRATEGIES </vt:lpstr>
      <vt:lpstr>SETTING REALISITC TARGETS </vt:lpstr>
      <vt:lpstr>STUDY SESSIONS</vt:lpstr>
      <vt:lpstr>Ways To Increase Concentration </vt:lpstr>
      <vt:lpstr>Easter revision sessions </vt:lpstr>
      <vt:lpstr>PowerPoint Presentation</vt:lpstr>
      <vt:lpstr>PowerPoint Presentation</vt:lpstr>
      <vt:lpstr>BE THE VERY BEST VERSION OF YOU THAT YOU CAN BE!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EXAM TIPS</dc:title>
  <dc:creator>roisin kelly</dc:creator>
  <cp:lastModifiedBy>Katie Arthur</cp:lastModifiedBy>
  <cp:revision>44</cp:revision>
  <dcterms:created xsi:type="dcterms:W3CDTF">2019-03-01T21:14:37Z</dcterms:created>
  <dcterms:modified xsi:type="dcterms:W3CDTF">2019-03-07T07:49:58Z</dcterms:modified>
</cp:coreProperties>
</file>