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11B"/>
    <a:srgbClr val="55DA71"/>
    <a:srgbClr val="51D25F"/>
    <a:srgbClr val="1C1C1C"/>
    <a:srgbClr val="4FA14A"/>
    <a:srgbClr val="5DBA76"/>
    <a:srgbClr val="00A143"/>
    <a:srgbClr val="005C47"/>
    <a:srgbClr val="148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12FE72-2BC2-4439-F00F-0FE2B7A0348B}" v="4" dt="2024-10-01T10:43:32.155"/>
    <p1510:client id="{8EAA2EAE-F203-97D9-78CA-DA1AB7E83511}" v="540" dt="2024-10-01T10:39:04.9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A1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een background with white text&#10;&#10;Description automatically generated">
            <a:extLst>
              <a:ext uri="{FF2B5EF4-FFF2-40B4-BE49-F238E27FC236}">
                <a16:creationId xmlns:a16="http://schemas.microsoft.com/office/drawing/2014/main" id="{03D52041-335C-679A-BB66-B6BC530F4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-354" t="1887" r="354" b="-2096"/>
          <a:stretch/>
        </p:blipFill>
        <p:spPr>
          <a:xfrm>
            <a:off x="-3323" y="6470"/>
            <a:ext cx="12198659" cy="6873829"/>
          </a:xfrm>
          <a:prstGeom prst="rect">
            <a:avLst/>
          </a:prstGeom>
        </p:spPr>
      </p:pic>
      <p:pic>
        <p:nvPicPr>
          <p:cNvPr id="7" name="Picture 6" descr="A green mug with brown liquid&#10;&#10;Description automatically generated">
            <a:extLst>
              <a:ext uri="{FF2B5EF4-FFF2-40B4-BE49-F238E27FC236}">
                <a16:creationId xmlns:a16="http://schemas.microsoft.com/office/drawing/2014/main" id="{8DAC32D3-9E59-F602-1CF7-72E910CD21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800000">
            <a:off x="8373177" y="221216"/>
            <a:ext cx="3681501" cy="3681501"/>
          </a:xfrm>
          <a:prstGeom prst="rect">
            <a:avLst/>
          </a:prstGeom>
        </p:spPr>
      </p:pic>
      <p:pic>
        <p:nvPicPr>
          <p:cNvPr id="6" name="Picture 5" descr="A green mug with brown liquid&#10;&#10;Description automatically generated">
            <a:extLst>
              <a:ext uri="{FF2B5EF4-FFF2-40B4-BE49-F238E27FC236}">
                <a16:creationId xmlns:a16="http://schemas.microsoft.com/office/drawing/2014/main" id="{A1C76E09-F56D-FB93-580C-CB06CAA164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9800000">
            <a:off x="-211334" y="488023"/>
            <a:ext cx="3796521" cy="3782143"/>
          </a:xfrm>
          <a:prstGeom prst="rect">
            <a:avLst/>
          </a:prstGeom>
        </p:spPr>
      </p:pic>
      <p:pic>
        <p:nvPicPr>
          <p:cNvPr id="5" name="Picture 4" descr="A green background with white text&#10;&#10;Description automatically generated">
            <a:extLst>
              <a:ext uri="{FF2B5EF4-FFF2-40B4-BE49-F238E27FC236}">
                <a16:creationId xmlns:a16="http://schemas.microsoft.com/office/drawing/2014/main" id="{8FE8C475-14C9-8FA4-B974-03BF4C6A1F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-2585" t="3782" r="2386" b="-3992"/>
          <a:stretch/>
        </p:blipFill>
        <p:spPr>
          <a:xfrm>
            <a:off x="2318348" y="-1374103"/>
            <a:ext cx="7253399" cy="687240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B0D929-2135-C337-FE87-6818C3228170}"/>
              </a:ext>
            </a:extLst>
          </p:cNvPr>
          <p:cNvSpPr txBox="1"/>
          <p:nvPr/>
        </p:nvSpPr>
        <p:spPr>
          <a:xfrm>
            <a:off x="1940944" y="3778051"/>
            <a:ext cx="8001531" cy="30757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chemeClr val="accent3">
                    <a:lumMod val="76000"/>
                  </a:schemeClr>
                </a:solidFill>
                <a:latin typeface="Cooper Black"/>
              </a:rPr>
              <a:t>Thank you for all your donations!</a:t>
            </a:r>
          </a:p>
          <a:p>
            <a:r>
              <a:rPr lang="en-US" sz="3200" b="1">
                <a:solidFill>
                  <a:schemeClr val="accent3">
                    <a:lumMod val="76000"/>
                  </a:schemeClr>
                </a:solidFill>
                <a:latin typeface="Cooper Black"/>
              </a:rPr>
              <a:t>We have raised £163 just from this coffee afternoon.</a:t>
            </a:r>
          </a:p>
          <a:p>
            <a:r>
              <a:rPr lang="en-US" sz="3200" b="1">
                <a:solidFill>
                  <a:schemeClr val="accent3">
                    <a:lumMod val="76000"/>
                  </a:schemeClr>
                </a:solidFill>
                <a:latin typeface="Cooper Black"/>
              </a:rPr>
              <a:t>We really enjoyed what happened and we're hoping you did too! </a:t>
            </a:r>
            <a:endParaRPr lang="en-US">
              <a:solidFill>
                <a:schemeClr val="accent3">
                  <a:lumMod val="76000"/>
                </a:schemeClr>
              </a:solidFill>
              <a:latin typeface="Cooper Black"/>
            </a:endParaRPr>
          </a:p>
          <a:p>
            <a:r>
              <a:rPr lang="en-US" sz="3200" b="1">
                <a:solidFill>
                  <a:schemeClr val="accent3">
                    <a:lumMod val="76000"/>
                  </a:schemeClr>
                </a:solidFill>
                <a:latin typeface="Cooper Black"/>
              </a:rPr>
              <a:t>We hope to see you again next year!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D27F16-AC97-EDF7-4B12-C19906FD3465}"/>
              </a:ext>
            </a:extLst>
          </p:cNvPr>
          <p:cNvSpPr txBox="1"/>
          <p:nvPr/>
        </p:nvSpPr>
        <p:spPr>
          <a:xfrm>
            <a:off x="4480344" y="3076455"/>
            <a:ext cx="2939571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000" u="sng">
                <a:solidFill>
                  <a:srgbClr val="13511B"/>
                </a:solidFill>
                <a:latin typeface="Cooper Black"/>
              </a:rPr>
              <a:t>Macmillan</a:t>
            </a:r>
          </a:p>
        </p:txBody>
      </p:sp>
    </p:spTree>
    <p:extLst>
      <p:ext uri="{BB962C8B-B14F-4D97-AF65-F5344CB8AC3E}">
        <p14:creationId xmlns:p14="http://schemas.microsoft.com/office/powerpoint/2010/main" val="2727753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</cp:revision>
  <dcterms:created xsi:type="dcterms:W3CDTF">2024-10-01T10:07:18Z</dcterms:created>
  <dcterms:modified xsi:type="dcterms:W3CDTF">2024-10-04T10:58:40Z</dcterms:modified>
</cp:coreProperties>
</file>