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9EBAA-8950-7864-0EC0-21399477A765}" v="19" dt="2023-10-12T10:29:23.669"/>
    <p1510:client id="{21948AEB-D13B-5D0A-A1CF-2782EEF265D6}" v="333" dt="2023-10-12T13:05:45.079"/>
    <p1510:client id="{7EBF49F5-FF07-4CB7-A0DE-52791F57B368}" v="823" dt="2023-10-12T11:00:10.928"/>
    <p1510:client id="{96DF206D-41C0-4C83-A2B7-E93844D85520}" v="422" dt="2023-10-12T10:48:41.513"/>
    <p1510:client id="{D37F195E-FD03-498C-87C5-199DAD76A7FB}" v="1032" dt="2023-10-12T10:48:34.301"/>
    <p1510:client id="{EDFA4A51-DC62-4913-A6BA-7B03865615FF}" v="235" dt="2023-10-12T10:48:35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oin Corbett" userId="S::gw23corbetteoin@glow.sch.uk::f8634830-80ee-4688-bdce-69fc3f1e84b2" providerId="AD" clId="Web-{D37F195E-FD03-498C-87C5-199DAD76A7FB}"/>
    <pc:docChg chg="addSld modSld sldOrd">
      <pc:chgData name="Eoin Corbett" userId="S::gw23corbetteoin@glow.sch.uk::f8634830-80ee-4688-bdce-69fc3f1e84b2" providerId="AD" clId="Web-{D37F195E-FD03-498C-87C5-199DAD76A7FB}" dt="2023-10-12T10:48:34.301" v="1028" actId="20577"/>
      <pc:docMkLst>
        <pc:docMk/>
      </pc:docMkLst>
      <pc:sldChg chg="addSp modSp new ord">
        <pc:chgData name="Eoin Corbett" userId="S::gw23corbetteoin@glow.sch.uk::f8634830-80ee-4688-bdce-69fc3f1e84b2" providerId="AD" clId="Web-{D37F195E-FD03-498C-87C5-199DAD76A7FB}" dt="2023-10-12T10:48:34.301" v="1028" actId="20577"/>
        <pc:sldMkLst>
          <pc:docMk/>
          <pc:sldMk cId="137668070" sldId="257"/>
        </pc:sldMkLst>
        <pc:spChg chg="mod">
          <ac:chgData name="Eoin Corbett" userId="S::gw23corbetteoin@glow.sch.uk::f8634830-80ee-4688-bdce-69fc3f1e84b2" providerId="AD" clId="Web-{D37F195E-FD03-498C-87C5-199DAD76A7FB}" dt="2023-10-12T10:40:47.900" v="917" actId="14100"/>
          <ac:spMkLst>
            <pc:docMk/>
            <pc:sldMk cId="137668070" sldId="257"/>
            <ac:spMk id="2" creationId="{91E7FA51-65DF-20D8-DD21-7FA92FB6FD32}"/>
          </ac:spMkLst>
        </pc:spChg>
        <pc:spChg chg="mod">
          <ac:chgData name="Eoin Corbett" userId="S::gw23corbetteoin@glow.sch.uk::f8634830-80ee-4688-bdce-69fc3f1e84b2" providerId="AD" clId="Web-{D37F195E-FD03-498C-87C5-199DAD76A7FB}" dt="2023-10-12T10:48:34.301" v="1028" actId="20577"/>
          <ac:spMkLst>
            <pc:docMk/>
            <pc:sldMk cId="137668070" sldId="257"/>
            <ac:spMk id="3" creationId="{0BBDAF31-006C-AE81-A30E-374AD9F6B3DF}"/>
          </ac:spMkLst>
        </pc:spChg>
        <pc:spChg chg="add">
          <ac:chgData name="Eoin Corbett" userId="S::gw23corbetteoin@glow.sch.uk::f8634830-80ee-4688-bdce-69fc3f1e84b2" providerId="AD" clId="Web-{D37F195E-FD03-498C-87C5-199DAD76A7FB}" dt="2023-10-12T10:31:30.451" v="656"/>
          <ac:spMkLst>
            <pc:docMk/>
            <pc:sldMk cId="137668070" sldId="257"/>
            <ac:spMk id="9" creationId="{8FF23D78-716C-1D34-DB64-3583BD870439}"/>
          </ac:spMkLst>
        </pc:spChg>
        <pc:spChg chg="add ord">
          <ac:chgData name="Eoin Corbett" userId="S::gw23corbetteoin@glow.sch.uk::f8634830-80ee-4688-bdce-69fc3f1e84b2" providerId="AD" clId="Web-{D37F195E-FD03-498C-87C5-199DAD76A7FB}" dt="2023-10-12T10:38:02.225" v="890"/>
          <ac:spMkLst>
            <pc:docMk/>
            <pc:sldMk cId="137668070" sldId="257"/>
            <ac:spMk id="11" creationId="{AF66203B-A673-7E0E-5F12-DD51272377AF}"/>
          </ac:spMkLst>
        </pc:spChg>
        <pc:spChg chg="add ord">
          <ac:chgData name="Eoin Corbett" userId="S::gw23corbetteoin@glow.sch.uk::f8634830-80ee-4688-bdce-69fc3f1e84b2" providerId="AD" clId="Web-{D37F195E-FD03-498C-87C5-199DAD76A7FB}" dt="2023-10-12T10:38:09.147" v="892"/>
          <ac:spMkLst>
            <pc:docMk/>
            <pc:sldMk cId="137668070" sldId="257"/>
            <ac:spMk id="13" creationId="{F56182AA-A724-809C-012E-85E453D9859E}"/>
          </ac:spMkLst>
        </pc:spChg>
        <pc:picChg chg="add mod">
          <ac:chgData name="Eoin Corbett" userId="S::gw23corbetteoin@glow.sch.uk::f8634830-80ee-4688-bdce-69fc3f1e84b2" providerId="AD" clId="Web-{D37F195E-FD03-498C-87C5-199DAD76A7FB}" dt="2023-10-12T10:41:32.104" v="921" actId="688"/>
          <ac:picMkLst>
            <pc:docMk/>
            <pc:sldMk cId="137668070" sldId="257"/>
            <ac:picMk id="4" creationId="{7AE058EA-D5D2-DFAC-9C0C-7ED9243E301E}"/>
          </ac:picMkLst>
        </pc:picChg>
      </pc:sldChg>
      <pc:sldChg chg="modSp">
        <pc:chgData name="Eoin Corbett" userId="S::gw23corbetteoin@glow.sch.uk::f8634830-80ee-4688-bdce-69fc3f1e84b2" providerId="AD" clId="Web-{D37F195E-FD03-498C-87C5-199DAD76A7FB}" dt="2023-10-12T10:41:50.495" v="923" actId="688"/>
        <pc:sldMkLst>
          <pc:docMk/>
          <pc:sldMk cId="1983594349" sldId="258"/>
        </pc:sldMkLst>
        <pc:picChg chg="mod">
          <ac:chgData name="Eoin Corbett" userId="S::gw23corbetteoin@glow.sch.uk::f8634830-80ee-4688-bdce-69fc3f1e84b2" providerId="AD" clId="Web-{D37F195E-FD03-498C-87C5-199DAD76A7FB}" dt="2023-10-12T10:41:50.495" v="923" actId="688"/>
          <ac:picMkLst>
            <pc:docMk/>
            <pc:sldMk cId="1983594349" sldId="258"/>
            <ac:picMk id="13" creationId="{7E627066-ED35-AEA6-7149-1B393BA014DB}"/>
          </ac:picMkLst>
        </pc:picChg>
      </pc:sldChg>
    </pc:docChg>
  </pc:docChgLst>
  <pc:docChgLst>
    <pc:chgData name="Ms Turner" userId="S::gw08turnerjane@glow.sch.uk::9931fa0e-ebe4-4c7e-bca9-6242655fff77" providerId="AD" clId="Web-{CA9A4C48-569B-45C8-86FA-58DEF2F68879}"/>
    <pc:docChg chg="modSld addMainMaster delMainMaster">
      <pc:chgData name="Ms Turner" userId="S::gw08turnerjane@glow.sch.uk::9931fa0e-ebe4-4c7e-bca9-6242655fff77" providerId="AD" clId="Web-{CA9A4C48-569B-45C8-86FA-58DEF2F68879}" dt="2023-10-12T10:17:09.498" v="0"/>
      <pc:docMkLst>
        <pc:docMk/>
      </pc:docMkLst>
      <pc:sldChg chg="addSp modSp mod setBg modClrScheme chgLayout">
        <pc:chgData name="Ms Turner" userId="S::gw08turnerjane@glow.sch.uk::9931fa0e-ebe4-4c7e-bca9-6242655fff77" providerId="AD" clId="Web-{CA9A4C48-569B-45C8-86FA-58DEF2F68879}" dt="2023-10-12T10:17:09.498" v="0"/>
        <pc:sldMkLst>
          <pc:docMk/>
          <pc:sldMk cId="109857222" sldId="256"/>
        </pc:sldMkLst>
        <pc:spChg chg="mod">
          <ac:chgData name="Ms Turner" userId="S::gw08turnerjane@glow.sch.uk::9931fa0e-ebe4-4c7e-bca9-6242655fff77" providerId="AD" clId="Web-{CA9A4C48-569B-45C8-86FA-58DEF2F68879}" dt="2023-10-12T10:17:09.498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s Turner" userId="S::gw08turnerjane@glow.sch.uk::9931fa0e-ebe4-4c7e-bca9-6242655fff77" providerId="AD" clId="Web-{CA9A4C48-569B-45C8-86FA-58DEF2F68879}" dt="2023-10-12T10:17:09.498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Ms Turner" userId="S::gw08turnerjane@glow.sch.uk::9931fa0e-ebe4-4c7e-bca9-6242655fff77" providerId="AD" clId="Web-{CA9A4C48-569B-45C8-86FA-58DEF2F68879}" dt="2023-10-12T10:17:09.498" v="0"/>
          <ac:spMkLst>
            <pc:docMk/>
            <pc:sldMk cId="109857222" sldId="256"/>
            <ac:spMk id="9" creationId="{A31384CA-BBDF-78EA-C1B6-7C26234E0B9A}"/>
          </ac:spMkLst>
        </pc:spChg>
        <pc:spChg chg="add">
          <ac:chgData name="Ms Turner" userId="S::gw08turnerjane@glow.sch.uk::9931fa0e-ebe4-4c7e-bca9-6242655fff77" providerId="AD" clId="Web-{CA9A4C48-569B-45C8-86FA-58DEF2F68879}" dt="2023-10-12T10:17:09.498" v="0"/>
          <ac:spMkLst>
            <pc:docMk/>
            <pc:sldMk cId="109857222" sldId="256"/>
            <ac:spMk id="11" creationId="{97081EE3-B6BE-9584-F5AF-E5F6484DA7A1}"/>
          </ac:spMkLst>
        </pc:spChg>
        <pc:spChg chg="add">
          <ac:chgData name="Ms Turner" userId="S::gw08turnerjane@glow.sch.uk::9931fa0e-ebe4-4c7e-bca9-6242655fff77" providerId="AD" clId="Web-{CA9A4C48-569B-45C8-86FA-58DEF2F68879}" dt="2023-10-12T10:17:09.498" v="0"/>
          <ac:spMkLst>
            <pc:docMk/>
            <pc:sldMk cId="109857222" sldId="256"/>
            <ac:spMk id="13" creationId="{41A03FE5-7938-1573-2D18-E168CC7C0ABF}"/>
          </ac:spMkLst>
        </pc:spChg>
        <pc:picChg chg="add">
          <ac:chgData name="Ms Turner" userId="S::gw08turnerjane@glow.sch.uk::9931fa0e-ebe4-4c7e-bca9-6242655fff77" providerId="AD" clId="Web-{CA9A4C48-569B-45C8-86FA-58DEF2F68879}" dt="2023-10-12T10:17:09.498" v="0"/>
          <ac:picMkLst>
            <pc:docMk/>
            <pc:sldMk cId="109857222" sldId="256"/>
            <ac:picMk id="4" creationId="{C6CCA3D9-C12A-75C6-7B55-1F7904996C16}"/>
          </ac:picMkLst>
        </pc:picChg>
      </pc:sldChg>
      <pc:sldMasterChg chg="del delSldLayout">
        <pc:chgData name="Ms Turner" userId="S::gw08turnerjane@glow.sch.uk::9931fa0e-ebe4-4c7e-bca9-6242655fff77" providerId="AD" clId="Web-{CA9A4C48-569B-45C8-86FA-58DEF2F68879}" dt="2023-10-12T10:17:09.498" v="0"/>
        <pc:sldMasterMkLst>
          <pc:docMk/>
          <pc:sldMasterMk cId="2460954070" sldId="2147483660"/>
        </pc:sldMasterMkLst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Ms Turner" userId="S::gw08turnerjane@glow.sch.uk::9931fa0e-ebe4-4c7e-bca9-6242655fff77" providerId="AD" clId="Web-{CA9A4C48-569B-45C8-86FA-58DEF2F68879}" dt="2023-10-12T10:17:09.498" v="0"/>
        <pc:sldMasterMkLst>
          <pc:docMk/>
          <pc:sldMasterMk cId="2980849217" sldId="2147483698"/>
        </pc:sldMasterMkLst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3429034061" sldId="2147483687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1422091982" sldId="2147483688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1614299484" sldId="2147483689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1713956986" sldId="2147483690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2717426513" sldId="2147483691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434379213" sldId="2147483692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2884453516" sldId="2147483693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187530991" sldId="2147483694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653080638" sldId="2147483695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1012689096" sldId="2147483696"/>
          </pc:sldLayoutMkLst>
        </pc:sldLayoutChg>
        <pc:sldLayoutChg chg="add">
          <pc:chgData name="Ms Turner" userId="S::gw08turnerjane@glow.sch.uk::9931fa0e-ebe4-4c7e-bca9-6242655fff77" providerId="AD" clId="Web-{CA9A4C48-569B-45C8-86FA-58DEF2F68879}" dt="2023-10-12T10:17:09.498" v="0"/>
          <pc:sldLayoutMkLst>
            <pc:docMk/>
            <pc:sldMasterMk cId="2980849217" sldId="2147483698"/>
            <pc:sldLayoutMk cId="786493222" sldId="2147483697"/>
          </pc:sldLayoutMkLst>
        </pc:sldLayoutChg>
      </pc:sldMasterChg>
    </pc:docChg>
  </pc:docChgLst>
  <pc:docChgLst>
    <pc:chgData name="Jacob Shannan" userId="S::gw16shannanjacobjohn@glow.sch.uk::0a96f0af-0255-44fe-9c90-bab933cc5f73" providerId="AD" clId="Web-{96DF206D-41C0-4C83-A2B7-E93844D85520}"/>
    <pc:docChg chg="addSld modSld sldOrd">
      <pc:chgData name="Jacob Shannan" userId="S::gw16shannanjacobjohn@glow.sch.uk::0a96f0af-0255-44fe-9c90-bab933cc5f73" providerId="AD" clId="Web-{96DF206D-41C0-4C83-A2B7-E93844D85520}" dt="2023-10-12T10:48:39.122" v="318" actId="20577"/>
      <pc:docMkLst>
        <pc:docMk/>
      </pc:docMkLst>
      <pc:sldChg chg="modSp ord">
        <pc:chgData name="Jacob Shannan" userId="S::gw16shannanjacobjohn@glow.sch.uk::0a96f0af-0255-44fe-9c90-bab933cc5f73" providerId="AD" clId="Web-{96DF206D-41C0-4C83-A2B7-E93844D85520}" dt="2023-10-12T10:41:44.843" v="240"/>
        <pc:sldMkLst>
          <pc:docMk/>
          <pc:sldMk cId="137668070" sldId="257"/>
        </pc:sldMkLst>
        <pc:spChg chg="mod">
          <ac:chgData name="Jacob Shannan" userId="S::gw16shannanjacobjohn@glow.sch.uk::0a96f0af-0255-44fe-9c90-bab933cc5f73" providerId="AD" clId="Web-{96DF206D-41C0-4C83-A2B7-E93844D85520}" dt="2023-10-12T10:22:31.602" v="0" actId="20577"/>
          <ac:spMkLst>
            <pc:docMk/>
            <pc:sldMk cId="137668070" sldId="257"/>
            <ac:spMk id="3" creationId="{0BBDAF31-006C-AE81-A30E-374AD9F6B3DF}"/>
          </ac:spMkLst>
        </pc:spChg>
      </pc:sldChg>
      <pc:sldChg chg="addSp delSp modSp new mod ord modClrScheme chgLayout">
        <pc:chgData name="Jacob Shannan" userId="S::gw16shannanjacobjohn@glow.sch.uk::0a96f0af-0255-44fe-9c90-bab933cc5f73" providerId="AD" clId="Web-{96DF206D-41C0-4C83-A2B7-E93844D85520}" dt="2023-10-12T10:48:39.122" v="318" actId="20577"/>
        <pc:sldMkLst>
          <pc:docMk/>
          <pc:sldMk cId="1983594349" sldId="258"/>
        </pc:sldMkLst>
        <pc:spChg chg="mod">
          <ac:chgData name="Jacob Shannan" userId="S::gw16shannanjacobjohn@glow.sch.uk::0a96f0af-0255-44fe-9c90-bab933cc5f73" providerId="AD" clId="Web-{96DF206D-41C0-4C83-A2B7-E93844D85520}" dt="2023-10-12T10:46:40.915" v="310" actId="1076"/>
          <ac:spMkLst>
            <pc:docMk/>
            <pc:sldMk cId="1983594349" sldId="258"/>
            <ac:spMk id="2" creationId="{18464938-8B1B-AB2D-E664-F22C4F1953E3}"/>
          </ac:spMkLst>
        </pc:spChg>
        <pc:spChg chg="del">
          <ac:chgData name="Jacob Shannan" userId="S::gw16shannanjacobjohn@glow.sch.uk::0a96f0af-0255-44fe-9c90-bab933cc5f73" providerId="AD" clId="Web-{96DF206D-41C0-4C83-A2B7-E93844D85520}" dt="2023-10-12T10:26:41.001" v="21"/>
          <ac:spMkLst>
            <pc:docMk/>
            <pc:sldMk cId="1983594349" sldId="258"/>
            <ac:spMk id="3" creationId="{ABDA7324-AA58-4362-F4AA-098ECD166704}"/>
          </ac:spMkLst>
        </pc:spChg>
        <pc:spChg chg="add mod ord">
          <ac:chgData name="Jacob Shannan" userId="S::gw16shannanjacobjohn@glow.sch.uk::0a96f0af-0255-44fe-9c90-bab933cc5f73" providerId="AD" clId="Web-{96DF206D-41C0-4C83-A2B7-E93844D85520}" dt="2023-10-12T10:48:39.122" v="318" actId="20577"/>
          <ac:spMkLst>
            <pc:docMk/>
            <pc:sldMk cId="1983594349" sldId="258"/>
            <ac:spMk id="5" creationId="{38AC54EE-006C-DFB8-47AF-FACAFFAE5F41}"/>
          </ac:spMkLst>
        </pc:spChg>
        <pc:spChg chg="add del mod">
          <ac:chgData name="Jacob Shannan" userId="S::gw16shannanjacobjohn@glow.sch.uk::0a96f0af-0255-44fe-9c90-bab933cc5f73" providerId="AD" clId="Web-{96DF206D-41C0-4C83-A2B7-E93844D85520}" dt="2023-10-12T10:30:47.134" v="38"/>
          <ac:spMkLst>
            <pc:docMk/>
            <pc:sldMk cId="1983594349" sldId="258"/>
            <ac:spMk id="7" creationId="{57F79BBC-44CF-8C53-5420-824206287B6F}"/>
          </ac:spMkLst>
        </pc:spChg>
        <pc:spChg chg="add del mod">
          <ac:chgData name="Jacob Shannan" userId="S::gw16shannanjacobjohn@glow.sch.uk::0a96f0af-0255-44fe-9c90-bab933cc5f73" providerId="AD" clId="Web-{96DF206D-41C0-4C83-A2B7-E93844D85520}" dt="2023-10-12T10:37:13.881" v="173"/>
          <ac:spMkLst>
            <pc:docMk/>
            <pc:sldMk cId="1983594349" sldId="258"/>
            <ac:spMk id="9" creationId="{2384557D-797E-8C90-1B93-9A779E728D25}"/>
          </ac:spMkLst>
        </pc:spChg>
        <pc:spChg chg="add del mod">
          <ac:chgData name="Jacob Shannan" userId="S::gw16shannanjacobjohn@glow.sch.uk::0a96f0af-0255-44fe-9c90-bab933cc5f73" providerId="AD" clId="Web-{96DF206D-41C0-4C83-A2B7-E93844D85520}" dt="2023-10-12T10:38:43.087" v="175"/>
          <ac:spMkLst>
            <pc:docMk/>
            <pc:sldMk cId="1983594349" sldId="258"/>
            <ac:spMk id="12" creationId="{583F2ED6-A634-19A7-51F6-1C0D508FE642}"/>
          </ac:spMkLst>
        </pc:spChg>
        <pc:spChg chg="add del">
          <ac:chgData name="Jacob Shannan" userId="S::gw16shannanjacobjohn@glow.sch.uk::0a96f0af-0255-44fe-9c90-bab933cc5f73" providerId="AD" clId="Web-{96DF206D-41C0-4C83-A2B7-E93844D85520}" dt="2023-10-12T10:36:41.833" v="163"/>
          <ac:spMkLst>
            <pc:docMk/>
            <pc:sldMk cId="1983594349" sldId="258"/>
            <ac:spMk id="14" creationId="{8FF23D78-716C-1D34-DB64-3583BD870439}"/>
          </ac:spMkLst>
        </pc:spChg>
        <pc:spChg chg="add mod">
          <ac:chgData name="Jacob Shannan" userId="S::gw16shannanjacobjohn@glow.sch.uk::0a96f0af-0255-44fe-9c90-bab933cc5f73" providerId="AD" clId="Web-{96DF206D-41C0-4C83-A2B7-E93844D85520}" dt="2023-10-12T10:47:57.027" v="313" actId="1076"/>
          <ac:spMkLst>
            <pc:docMk/>
            <pc:sldMk cId="1983594349" sldId="258"/>
            <ac:spMk id="15" creationId="{DAAD0E4F-9984-8AA2-8227-D3D6E3D6F1B0}"/>
          </ac:spMkLst>
        </pc:spChg>
        <pc:spChg chg="add del">
          <ac:chgData name="Jacob Shannan" userId="S::gw16shannanjacobjohn@glow.sch.uk::0a96f0af-0255-44fe-9c90-bab933cc5f73" providerId="AD" clId="Web-{96DF206D-41C0-4C83-A2B7-E93844D85520}" dt="2023-10-12T10:36:41.833" v="163"/>
          <ac:spMkLst>
            <pc:docMk/>
            <pc:sldMk cId="1983594349" sldId="258"/>
            <ac:spMk id="16" creationId="{AF66203B-A673-7E0E-5F12-DD51272377AF}"/>
          </ac:spMkLst>
        </pc:spChg>
        <pc:spChg chg="add del">
          <ac:chgData name="Jacob Shannan" userId="S::gw16shannanjacobjohn@glow.sch.uk::0a96f0af-0255-44fe-9c90-bab933cc5f73" providerId="AD" clId="Web-{96DF206D-41C0-4C83-A2B7-E93844D85520}" dt="2023-10-12T10:36:41.833" v="163"/>
          <ac:spMkLst>
            <pc:docMk/>
            <pc:sldMk cId="1983594349" sldId="258"/>
            <ac:spMk id="18" creationId="{F56182AA-A724-809C-012E-85E453D9859E}"/>
          </ac:spMkLst>
        </pc:spChg>
        <pc:spChg chg="add del mod">
          <ac:chgData name="Jacob Shannan" userId="S::gw16shannanjacobjohn@glow.sch.uk::0a96f0af-0255-44fe-9c90-bab933cc5f73" providerId="AD" clId="Web-{96DF206D-41C0-4C83-A2B7-E93844D85520}" dt="2023-10-12T10:36:50.786" v="165"/>
          <ac:spMkLst>
            <pc:docMk/>
            <pc:sldMk cId="1983594349" sldId="258"/>
            <ac:spMk id="20" creationId="{40B2BFB3-077E-1C22-E5F4-67C7B9A22BD2}"/>
          </ac:spMkLst>
        </pc:spChg>
        <pc:spChg chg="add del mod">
          <ac:chgData name="Jacob Shannan" userId="S::gw16shannanjacobjohn@glow.sch.uk::0a96f0af-0255-44fe-9c90-bab933cc5f73" providerId="AD" clId="Web-{96DF206D-41C0-4C83-A2B7-E93844D85520}" dt="2023-10-12T10:36:50.786" v="165"/>
          <ac:spMkLst>
            <pc:docMk/>
            <pc:sldMk cId="1983594349" sldId="258"/>
            <ac:spMk id="21" creationId="{2EEE8428-7E2F-43FE-346D-D038A24953C1}"/>
          </ac:spMkLst>
        </pc:spChg>
        <pc:spChg chg="add del mod">
          <ac:chgData name="Jacob Shannan" userId="S::gw16shannanjacobjohn@glow.sch.uk::0a96f0af-0255-44fe-9c90-bab933cc5f73" providerId="AD" clId="Web-{96DF206D-41C0-4C83-A2B7-E93844D85520}" dt="2023-10-12T10:36:50.786" v="165"/>
          <ac:spMkLst>
            <pc:docMk/>
            <pc:sldMk cId="1983594349" sldId="258"/>
            <ac:spMk id="22" creationId="{36B930DE-C7E1-5F3B-B308-C648F274FF42}"/>
          </ac:spMkLst>
        </pc:spChg>
        <pc:spChg chg="add">
          <ac:chgData name="Jacob Shannan" userId="S::gw16shannanjacobjohn@glow.sch.uk::0a96f0af-0255-44fe-9c90-bab933cc5f73" providerId="AD" clId="Web-{96DF206D-41C0-4C83-A2B7-E93844D85520}" dt="2023-10-12T10:36:50.802" v="166"/>
          <ac:spMkLst>
            <pc:docMk/>
            <pc:sldMk cId="1983594349" sldId="258"/>
            <ac:spMk id="24" creationId="{FC98C7CE-1DBE-1CF8-AC00-BC260EAD11B2}"/>
          </ac:spMkLst>
        </pc:spChg>
        <pc:spChg chg="add">
          <ac:chgData name="Jacob Shannan" userId="S::gw16shannanjacobjohn@glow.sch.uk::0a96f0af-0255-44fe-9c90-bab933cc5f73" providerId="AD" clId="Web-{96DF206D-41C0-4C83-A2B7-E93844D85520}" dt="2023-10-12T10:36:50.802" v="166"/>
          <ac:spMkLst>
            <pc:docMk/>
            <pc:sldMk cId="1983594349" sldId="258"/>
            <ac:spMk id="25" creationId="{5344577B-5265-5B15-AA58-C6CBDB915263}"/>
          </ac:spMkLst>
        </pc:spChg>
        <pc:spChg chg="add">
          <ac:chgData name="Jacob Shannan" userId="S::gw16shannanjacobjohn@glow.sch.uk::0a96f0af-0255-44fe-9c90-bab933cc5f73" providerId="AD" clId="Web-{96DF206D-41C0-4C83-A2B7-E93844D85520}" dt="2023-10-12T10:36:50.802" v="166"/>
          <ac:spMkLst>
            <pc:docMk/>
            <pc:sldMk cId="1983594349" sldId="258"/>
            <ac:spMk id="26" creationId="{273A6287-D0A9-8D17-59E9-2F956B78CEF6}"/>
          </ac:spMkLst>
        </pc:spChg>
        <pc:picChg chg="add del mod ord">
          <ac:chgData name="Jacob Shannan" userId="S::gw16shannanjacobjohn@glow.sch.uk::0a96f0af-0255-44fe-9c90-bab933cc5f73" providerId="AD" clId="Web-{96DF206D-41C0-4C83-A2B7-E93844D85520}" dt="2023-10-12T10:30:07.257" v="37"/>
          <ac:picMkLst>
            <pc:docMk/>
            <pc:sldMk cId="1983594349" sldId="258"/>
            <ac:picMk id="4" creationId="{7763F958-C9E2-6556-F8B1-752A33F38099}"/>
          </ac:picMkLst>
        </pc:picChg>
        <pc:picChg chg="add del mod ord">
          <ac:chgData name="Jacob Shannan" userId="S::gw16shannanjacobjohn@glow.sch.uk::0a96f0af-0255-44fe-9c90-bab933cc5f73" providerId="AD" clId="Web-{96DF206D-41C0-4C83-A2B7-E93844D85520}" dt="2023-10-12T10:37:13.881" v="173"/>
          <ac:picMkLst>
            <pc:docMk/>
            <pc:sldMk cId="1983594349" sldId="258"/>
            <ac:picMk id="8" creationId="{194C4A8B-17DC-0BD6-D40A-F4E9BADDDE14}"/>
          </ac:picMkLst>
        </pc:picChg>
        <pc:picChg chg="add mod ord">
          <ac:chgData name="Jacob Shannan" userId="S::gw16shannanjacobjohn@glow.sch.uk::0a96f0af-0255-44fe-9c90-bab933cc5f73" providerId="AD" clId="Web-{96DF206D-41C0-4C83-A2B7-E93844D85520}" dt="2023-10-12T10:45:36.225" v="248" actId="1076"/>
          <ac:picMkLst>
            <pc:docMk/>
            <pc:sldMk cId="1983594349" sldId="258"/>
            <ac:picMk id="13" creationId="{7E627066-ED35-AEA6-7149-1B393BA014DB}"/>
          </ac:picMkLst>
        </pc:picChg>
      </pc:sldChg>
      <pc:sldChg chg="ord">
        <pc:chgData name="Jacob Shannan" userId="S::gw16shannanjacobjohn@glow.sch.uk::0a96f0af-0255-44fe-9c90-bab933cc5f73" providerId="AD" clId="Web-{96DF206D-41C0-4C83-A2B7-E93844D85520}" dt="2023-10-12T10:41:20.920" v="239"/>
        <pc:sldMkLst>
          <pc:docMk/>
          <pc:sldMk cId="1965909503" sldId="259"/>
        </pc:sldMkLst>
      </pc:sldChg>
    </pc:docChg>
  </pc:docChgLst>
  <pc:docChgLst>
    <pc:chgData name="Ms Turner" userId="S::gw08turnerjane@glow.sch.uk::9931fa0e-ebe4-4c7e-bca9-6242655fff77" providerId="AD" clId="Web-{21948AEB-D13B-5D0A-A1CF-2782EEF265D6}"/>
    <pc:docChg chg="addSld modSld sldOrd">
      <pc:chgData name="Ms Turner" userId="S::gw08turnerjane@glow.sch.uk::9931fa0e-ebe4-4c7e-bca9-6242655fff77" providerId="AD" clId="Web-{21948AEB-D13B-5D0A-A1CF-2782EEF265D6}" dt="2023-10-12T13:05:45.079" v="240"/>
      <pc:docMkLst>
        <pc:docMk/>
      </pc:docMkLst>
      <pc:sldChg chg="addSp delSp modSp">
        <pc:chgData name="Ms Turner" userId="S::gw08turnerjane@glow.sch.uk::9931fa0e-ebe4-4c7e-bca9-6242655fff77" providerId="AD" clId="Web-{21948AEB-D13B-5D0A-A1CF-2782EEF265D6}" dt="2023-10-12T10:36:12.274" v="173"/>
        <pc:sldMkLst>
          <pc:docMk/>
          <pc:sldMk cId="109857222" sldId="256"/>
        </pc:sldMkLst>
        <pc:spChg chg="mod">
          <ac:chgData name="Ms Turner" userId="S::gw08turnerjane@glow.sch.uk::9931fa0e-ebe4-4c7e-bca9-6242655fff77" providerId="AD" clId="Web-{21948AEB-D13B-5D0A-A1CF-2782EEF265D6}" dt="2023-10-12T10:21:34.236" v="36" actId="20577"/>
          <ac:spMkLst>
            <pc:docMk/>
            <pc:sldMk cId="109857222" sldId="256"/>
            <ac:spMk id="2" creationId="{00000000-0000-0000-0000-000000000000}"/>
          </ac:spMkLst>
        </pc:spChg>
        <pc:spChg chg="ord">
          <ac:chgData name="Ms Turner" userId="S::gw08turnerjane@glow.sch.uk::9931fa0e-ebe4-4c7e-bca9-6242655fff77" providerId="AD" clId="Web-{21948AEB-D13B-5D0A-A1CF-2782EEF265D6}" dt="2023-10-12T10:33:49.693" v="167"/>
          <ac:spMkLst>
            <pc:docMk/>
            <pc:sldMk cId="109857222" sldId="256"/>
            <ac:spMk id="9" creationId="{A31384CA-BBDF-78EA-C1B6-7C26234E0B9A}"/>
          </ac:spMkLst>
        </pc:spChg>
        <pc:spChg chg="ord">
          <ac:chgData name="Ms Turner" userId="S::gw08turnerjane@glow.sch.uk::9931fa0e-ebe4-4c7e-bca9-6242655fff77" providerId="AD" clId="Web-{21948AEB-D13B-5D0A-A1CF-2782EEF265D6}" dt="2023-10-12T10:36:12.274" v="173"/>
          <ac:spMkLst>
            <pc:docMk/>
            <pc:sldMk cId="109857222" sldId="256"/>
            <ac:spMk id="11" creationId="{97081EE3-B6BE-9584-F5AF-E5F6484DA7A1}"/>
          </ac:spMkLst>
        </pc:spChg>
        <pc:picChg chg="add mod ord">
          <ac:chgData name="Ms Turner" userId="S::gw08turnerjane@glow.sch.uk::9931fa0e-ebe4-4c7e-bca9-6242655fff77" providerId="AD" clId="Web-{21948AEB-D13B-5D0A-A1CF-2782EEF265D6}" dt="2023-10-12T10:36:06.165" v="172"/>
          <ac:picMkLst>
            <pc:docMk/>
            <pc:sldMk cId="109857222" sldId="256"/>
            <ac:picMk id="4" creationId="{8BE512C0-A582-3B49-6D7D-E49E871C1E65}"/>
          </ac:picMkLst>
        </pc:picChg>
        <pc:picChg chg="del">
          <ac:chgData name="Ms Turner" userId="S::gw08turnerjane@glow.sch.uk::9931fa0e-ebe4-4c7e-bca9-6242655fff77" providerId="AD" clId="Web-{21948AEB-D13B-5D0A-A1CF-2782EEF265D6}" dt="2023-10-12T10:20:03.187" v="0"/>
          <ac:picMkLst>
            <pc:docMk/>
            <pc:sldMk cId="109857222" sldId="256"/>
            <ac:picMk id="4" creationId="{C6CCA3D9-C12A-75C6-7B55-1F7904996C16}"/>
          </ac:picMkLst>
        </pc:picChg>
        <pc:picChg chg="add del mod">
          <ac:chgData name="Ms Turner" userId="S::gw08turnerjane@glow.sch.uk::9931fa0e-ebe4-4c7e-bca9-6242655fff77" providerId="AD" clId="Web-{21948AEB-D13B-5D0A-A1CF-2782EEF265D6}" dt="2023-10-12T10:20:14.047" v="3"/>
          <ac:picMkLst>
            <pc:docMk/>
            <pc:sldMk cId="109857222" sldId="256"/>
            <ac:picMk id="5" creationId="{ABA0C0DD-9872-A2BC-F29E-147873E5F9E3}"/>
          </ac:picMkLst>
        </pc:picChg>
        <pc:picChg chg="add mod ord">
          <ac:chgData name="Ms Turner" userId="S::gw08turnerjane@glow.sch.uk::9931fa0e-ebe4-4c7e-bca9-6242655fff77" providerId="AD" clId="Web-{21948AEB-D13B-5D0A-A1CF-2782EEF265D6}" dt="2023-10-12T10:21:42.580" v="37"/>
          <ac:picMkLst>
            <pc:docMk/>
            <pc:sldMk cId="109857222" sldId="256"/>
            <ac:picMk id="6" creationId="{C5825AC7-A56B-EBAF-BB65-9312832D5560}"/>
          </ac:picMkLst>
        </pc:picChg>
      </pc:sldChg>
      <pc:sldChg chg="modSp">
        <pc:chgData name="Ms Turner" userId="S::gw08turnerjane@glow.sch.uk::9931fa0e-ebe4-4c7e-bca9-6242655fff77" providerId="AD" clId="Web-{21948AEB-D13B-5D0A-A1CF-2782EEF265D6}" dt="2023-10-12T12:51:07.717" v="239" actId="14100"/>
        <pc:sldMkLst>
          <pc:docMk/>
          <pc:sldMk cId="137668070" sldId="257"/>
        </pc:sldMkLst>
        <pc:spChg chg="mod">
          <ac:chgData name="Ms Turner" userId="S::gw08turnerjane@glow.sch.uk::9931fa0e-ebe4-4c7e-bca9-6242655fff77" providerId="AD" clId="Web-{21948AEB-D13B-5D0A-A1CF-2782EEF265D6}" dt="2023-10-12T12:50:58.670" v="238" actId="20577"/>
          <ac:spMkLst>
            <pc:docMk/>
            <pc:sldMk cId="137668070" sldId="257"/>
            <ac:spMk id="3" creationId="{0BBDAF31-006C-AE81-A30E-374AD9F6B3DF}"/>
          </ac:spMkLst>
        </pc:spChg>
        <pc:picChg chg="mod">
          <ac:chgData name="Ms Turner" userId="S::gw08turnerjane@glow.sch.uk::9931fa0e-ebe4-4c7e-bca9-6242655fff77" providerId="AD" clId="Web-{21948AEB-D13B-5D0A-A1CF-2782EEF265D6}" dt="2023-10-12T12:51:07.717" v="239" actId="14100"/>
          <ac:picMkLst>
            <pc:docMk/>
            <pc:sldMk cId="137668070" sldId="257"/>
            <ac:picMk id="4" creationId="{7AE058EA-D5D2-DFAC-9C0C-7ED9243E301E}"/>
          </ac:picMkLst>
        </pc:picChg>
      </pc:sldChg>
      <pc:sldChg chg="modSp">
        <pc:chgData name="Ms Turner" userId="S::gw08turnerjane@glow.sch.uk::9931fa0e-ebe4-4c7e-bca9-6242655fff77" providerId="AD" clId="Web-{21948AEB-D13B-5D0A-A1CF-2782EEF265D6}" dt="2023-10-12T12:39:33.894" v="221" actId="20577"/>
        <pc:sldMkLst>
          <pc:docMk/>
          <pc:sldMk cId="1983594349" sldId="258"/>
        </pc:sldMkLst>
        <pc:spChg chg="mod">
          <ac:chgData name="Ms Turner" userId="S::gw08turnerjane@glow.sch.uk::9931fa0e-ebe4-4c7e-bca9-6242655fff77" providerId="AD" clId="Web-{21948AEB-D13B-5D0A-A1CF-2782EEF265D6}" dt="2023-10-12T12:39:33.894" v="221" actId="20577"/>
          <ac:spMkLst>
            <pc:docMk/>
            <pc:sldMk cId="1983594349" sldId="258"/>
            <ac:spMk id="5" creationId="{38AC54EE-006C-DFB8-47AF-FACAFFAE5F41}"/>
          </ac:spMkLst>
        </pc:spChg>
      </pc:sldChg>
      <pc:sldChg chg="addSp delSp modSp new">
        <pc:chgData name="Ms Turner" userId="S::gw08turnerjane@glow.sch.uk::9931fa0e-ebe4-4c7e-bca9-6242655fff77" providerId="AD" clId="Web-{21948AEB-D13B-5D0A-A1CF-2782EEF265D6}" dt="2023-10-12T10:36:56.416" v="178" actId="1076"/>
        <pc:sldMkLst>
          <pc:docMk/>
          <pc:sldMk cId="1965909503" sldId="259"/>
        </pc:sldMkLst>
        <pc:spChg chg="mod">
          <ac:chgData name="Ms Turner" userId="S::gw08turnerjane@glow.sch.uk::9931fa0e-ebe4-4c7e-bca9-6242655fff77" providerId="AD" clId="Web-{21948AEB-D13B-5D0A-A1CF-2782EEF265D6}" dt="2023-10-12T10:23:31.255" v="58" actId="20577"/>
          <ac:spMkLst>
            <pc:docMk/>
            <pc:sldMk cId="1965909503" sldId="259"/>
            <ac:spMk id="2" creationId="{FFF569B7-8BE5-3CCC-4AA2-7842C38CFA51}"/>
          </ac:spMkLst>
        </pc:spChg>
        <pc:spChg chg="del">
          <ac:chgData name="Ms Turner" userId="S::gw08turnerjane@glow.sch.uk::9931fa0e-ebe4-4c7e-bca9-6242655fff77" providerId="AD" clId="Web-{21948AEB-D13B-5D0A-A1CF-2782EEF265D6}" dt="2023-10-12T10:23:31.286" v="59"/>
          <ac:spMkLst>
            <pc:docMk/>
            <pc:sldMk cId="1965909503" sldId="259"/>
            <ac:spMk id="3" creationId="{388DE959-D2E6-2112-39D8-6AAFE946DB3C}"/>
          </ac:spMkLst>
        </pc:spChg>
        <pc:spChg chg="add mod">
          <ac:chgData name="Ms Turner" userId="S::gw08turnerjane@glow.sch.uk::9931fa0e-ebe4-4c7e-bca9-6242655fff77" providerId="AD" clId="Web-{21948AEB-D13B-5D0A-A1CF-2782EEF265D6}" dt="2023-10-12T10:36:44.338" v="176" actId="1076"/>
          <ac:spMkLst>
            <pc:docMk/>
            <pc:sldMk cId="1965909503" sldId="259"/>
            <ac:spMk id="5" creationId="{6E5F9940-820E-59D0-F046-06F7427AE21D}"/>
          </ac:spMkLst>
        </pc:spChg>
        <pc:spChg chg="add">
          <ac:chgData name="Ms Turner" userId="S::gw08turnerjane@glow.sch.uk::9931fa0e-ebe4-4c7e-bca9-6242655fff77" providerId="AD" clId="Web-{21948AEB-D13B-5D0A-A1CF-2782EEF265D6}" dt="2023-10-12T10:31:19.454" v="129"/>
          <ac:spMkLst>
            <pc:docMk/>
            <pc:sldMk cId="1965909503" sldId="259"/>
            <ac:spMk id="7" creationId="{69A7435A-422F-C380-FC58-8FD1E1AF637B}"/>
          </ac:spMkLst>
        </pc:spChg>
        <pc:spChg chg="add mod">
          <ac:chgData name="Ms Turner" userId="S::gw08turnerjane@glow.sch.uk::9931fa0e-ebe4-4c7e-bca9-6242655fff77" providerId="AD" clId="Web-{21948AEB-D13B-5D0A-A1CF-2782EEF265D6}" dt="2023-10-12T10:36:56.416" v="178" actId="1076"/>
          <ac:spMkLst>
            <pc:docMk/>
            <pc:sldMk cId="1965909503" sldId="259"/>
            <ac:spMk id="8" creationId="{05949EF5-95B6-6B4C-3F29-817E0F55F99F}"/>
          </ac:spMkLst>
        </pc:spChg>
        <pc:picChg chg="add mod">
          <ac:chgData name="Ms Turner" userId="S::gw08turnerjane@glow.sch.uk::9931fa0e-ebe4-4c7e-bca9-6242655fff77" providerId="AD" clId="Web-{21948AEB-D13B-5D0A-A1CF-2782EEF265D6}" dt="2023-10-12T10:28:47.091" v="62" actId="14100"/>
          <ac:picMkLst>
            <pc:docMk/>
            <pc:sldMk cId="1965909503" sldId="259"/>
            <ac:picMk id="4" creationId="{C199FCFD-5644-5CF0-2EB7-7D806D1EE306}"/>
          </ac:picMkLst>
        </pc:picChg>
        <pc:picChg chg="add mod">
          <ac:chgData name="Ms Turner" userId="S::gw08turnerjane@glow.sch.uk::9931fa0e-ebe4-4c7e-bca9-6242655fff77" providerId="AD" clId="Web-{21948AEB-D13B-5D0A-A1CF-2782EEF265D6}" dt="2023-10-12T10:36:49.806" v="177" actId="1076"/>
          <ac:picMkLst>
            <pc:docMk/>
            <pc:sldMk cId="1965909503" sldId="259"/>
            <ac:picMk id="6" creationId="{58135D21-C16D-A62E-0311-B4A531CFC0DC}"/>
          </ac:picMkLst>
        </pc:picChg>
      </pc:sldChg>
      <pc:sldChg chg="modSp ord">
        <pc:chgData name="Ms Turner" userId="S::gw08turnerjane@glow.sch.uk::9931fa0e-ebe4-4c7e-bca9-6242655fff77" providerId="AD" clId="Web-{21948AEB-D13B-5D0A-A1CF-2782EEF265D6}" dt="2023-10-12T13:05:45.079" v="240"/>
        <pc:sldMkLst>
          <pc:docMk/>
          <pc:sldMk cId="2384175176" sldId="260"/>
        </pc:sldMkLst>
        <pc:spChg chg="mod">
          <ac:chgData name="Ms Turner" userId="S::gw08turnerjane@glow.sch.uk::9931fa0e-ebe4-4c7e-bca9-6242655fff77" providerId="AD" clId="Web-{21948AEB-D13B-5D0A-A1CF-2782EEF265D6}" dt="2023-10-12T10:44:24.287" v="187" actId="20577"/>
          <ac:spMkLst>
            <pc:docMk/>
            <pc:sldMk cId="2384175176" sldId="260"/>
            <ac:spMk id="12" creationId="{8C9CBC84-F0D5-F7BE-6145-63C8057F4DF8}"/>
          </ac:spMkLst>
        </pc:spChg>
      </pc:sldChg>
      <pc:sldChg chg="addSp modSp">
        <pc:chgData name="Ms Turner" userId="S::gw08turnerjane@glow.sch.uk::9931fa0e-ebe4-4c7e-bca9-6242655fff77" providerId="AD" clId="Web-{21948AEB-D13B-5D0A-A1CF-2782EEF265D6}" dt="2023-10-12T10:56:23.336" v="206" actId="1076"/>
        <pc:sldMkLst>
          <pc:docMk/>
          <pc:sldMk cId="221838167" sldId="261"/>
        </pc:sldMkLst>
        <pc:spChg chg="mod">
          <ac:chgData name="Ms Turner" userId="S::gw08turnerjane@glow.sch.uk::9931fa0e-ebe4-4c7e-bca9-6242655fff77" providerId="AD" clId="Web-{21948AEB-D13B-5D0A-A1CF-2782EEF265D6}" dt="2023-10-12T10:50:13.983" v="194" actId="20577"/>
          <ac:spMkLst>
            <pc:docMk/>
            <pc:sldMk cId="221838167" sldId="261"/>
            <ac:spMk id="3" creationId="{8544D820-15A0-292B-34BA-74C9ACF9F15B}"/>
          </ac:spMkLst>
        </pc:spChg>
        <pc:picChg chg="add mod">
          <ac:chgData name="Ms Turner" userId="S::gw08turnerjane@glow.sch.uk::9931fa0e-ebe4-4c7e-bca9-6242655fff77" providerId="AD" clId="Web-{21948AEB-D13B-5D0A-A1CF-2782EEF265D6}" dt="2023-10-12T10:54:14.896" v="199" actId="1076"/>
          <ac:picMkLst>
            <pc:docMk/>
            <pc:sldMk cId="221838167" sldId="261"/>
            <ac:picMk id="5" creationId="{90CAE30C-AD74-046E-CDDE-77CD4E154B17}"/>
          </ac:picMkLst>
        </pc:picChg>
        <pc:picChg chg="add mod">
          <ac:chgData name="Ms Turner" userId="S::gw08turnerjane@glow.sch.uk::9931fa0e-ebe4-4c7e-bca9-6242655fff77" providerId="AD" clId="Web-{21948AEB-D13B-5D0A-A1CF-2782EEF265D6}" dt="2023-10-12T10:54:26.505" v="202" actId="1076"/>
          <ac:picMkLst>
            <pc:docMk/>
            <pc:sldMk cId="221838167" sldId="261"/>
            <ac:picMk id="6" creationId="{591C1E3D-C1FC-2C74-C197-9098F870520B}"/>
          </ac:picMkLst>
        </pc:picChg>
        <pc:picChg chg="add mod">
          <ac:chgData name="Ms Turner" userId="S::gw08turnerjane@glow.sch.uk::9931fa0e-ebe4-4c7e-bca9-6242655fff77" providerId="AD" clId="Web-{21948AEB-D13B-5D0A-A1CF-2782EEF265D6}" dt="2023-10-12T10:56:23.336" v="206" actId="1076"/>
          <ac:picMkLst>
            <pc:docMk/>
            <pc:sldMk cId="221838167" sldId="261"/>
            <ac:picMk id="7" creationId="{6FFD8776-F47A-F140-CCF4-E293912248CA}"/>
          </ac:picMkLst>
        </pc:picChg>
      </pc:sldChg>
    </pc:docChg>
  </pc:docChgLst>
  <pc:docChgLst>
    <pc:chgData name="Emily Robertson" userId="S::gw17robertsonemilygr@glow.sch.uk::236b3d60-6036-47fe-8b47-b6ff8bb91615" providerId="AD" clId="Web-{3EC0139B-0D47-EA7F-556A-A9621B634D5A}"/>
    <pc:docChg chg="addSld delSld modSld">
      <pc:chgData name="Emily Robertson" userId="S::gw17robertsonemilygr@glow.sch.uk::236b3d60-6036-47fe-8b47-b6ff8bb91615" providerId="AD" clId="Web-{3EC0139B-0D47-EA7F-556A-A9621B634D5A}" dt="2023-10-12T10:48:34.228" v="228"/>
      <pc:docMkLst>
        <pc:docMk/>
      </pc:docMkLst>
      <pc:sldChg chg="modSp">
        <pc:chgData name="Emily Robertson" userId="S::gw17robertsonemilygr@glow.sch.uk::236b3d60-6036-47fe-8b47-b6ff8bb91615" providerId="AD" clId="Web-{3EC0139B-0D47-EA7F-556A-A9621B634D5A}" dt="2023-10-12T10:42:02.353" v="222" actId="1076"/>
        <pc:sldMkLst>
          <pc:docMk/>
          <pc:sldMk cId="109857222" sldId="256"/>
        </pc:sldMkLst>
        <pc:spChg chg="mod">
          <ac:chgData name="Emily Robertson" userId="S::gw17robertsonemilygr@glow.sch.uk::236b3d60-6036-47fe-8b47-b6ff8bb91615" providerId="AD" clId="Web-{3EC0139B-0D47-EA7F-556A-A9621B634D5A}" dt="2023-10-12T10:42:02.353" v="222" actId="1076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add del mod modClrScheme chgLayout">
        <pc:chgData name="Emily Robertson" userId="S::gw17robertsonemilygr@glow.sch.uk::236b3d60-6036-47fe-8b47-b6ff8bb91615" providerId="AD" clId="Web-{3EC0139B-0D47-EA7F-556A-A9621B634D5A}" dt="2023-10-12T10:48:34.228" v="228"/>
        <pc:sldMkLst>
          <pc:docMk/>
          <pc:sldMk cId="2384175176" sldId="260"/>
        </pc:sldMkLst>
        <pc:spChg chg="mod">
          <ac:chgData name="Emily Robertson" userId="S::gw17robertsonemilygr@glow.sch.uk::236b3d60-6036-47fe-8b47-b6ff8bb91615" providerId="AD" clId="Web-{3EC0139B-0D47-EA7F-556A-A9621B634D5A}" dt="2023-10-12T10:39:22.455" v="203" actId="1076"/>
          <ac:spMkLst>
            <pc:docMk/>
            <pc:sldMk cId="2384175176" sldId="260"/>
            <ac:spMk id="2" creationId="{6114FCB8-753A-BCF8-94A2-D85DD316125A}"/>
          </ac:spMkLst>
        </pc:spChg>
        <pc:spChg chg="add del mod">
          <ac:chgData name="Emily Robertson" userId="S::gw17robertsonemilygr@glow.sch.uk::236b3d60-6036-47fe-8b47-b6ff8bb91615" providerId="AD" clId="Web-{3EC0139B-0D47-EA7F-556A-A9621B634D5A}" dt="2023-10-12T10:31:14.982" v="8"/>
          <ac:spMkLst>
            <pc:docMk/>
            <pc:sldMk cId="2384175176" sldId="260"/>
            <ac:spMk id="7" creationId="{C5A21FC6-C0B2-C5A5-8106-61EE5A82B12C}"/>
          </ac:spMkLst>
        </pc:spChg>
        <pc:spChg chg="add mod">
          <ac:chgData name="Emily Robertson" userId="S::gw17robertsonemilygr@glow.sch.uk::236b3d60-6036-47fe-8b47-b6ff8bb91615" providerId="AD" clId="Web-{3EC0139B-0D47-EA7F-556A-A9621B634D5A}" dt="2023-10-12T10:39:29.174" v="204" actId="1076"/>
          <ac:spMkLst>
            <pc:docMk/>
            <pc:sldMk cId="2384175176" sldId="260"/>
            <ac:spMk id="12" creationId="{8C9CBC84-F0D5-F7BE-6145-63C8057F4DF8}"/>
          </ac:spMkLst>
        </pc:spChg>
        <pc:spChg chg="add mod">
          <ac:chgData name="Emily Robertson" userId="S::gw17robertsonemilygr@glow.sch.uk::236b3d60-6036-47fe-8b47-b6ff8bb91615" providerId="AD" clId="Web-{3EC0139B-0D47-EA7F-556A-A9621B634D5A}" dt="2023-10-12T10:38:23.171" v="192"/>
          <ac:spMkLst>
            <pc:docMk/>
            <pc:sldMk cId="2384175176" sldId="260"/>
            <ac:spMk id="14" creationId="{82DEB276-8311-D167-F4A6-6AEF782978C1}"/>
          </ac:spMkLst>
        </pc:spChg>
        <pc:spChg chg="add mod">
          <ac:chgData name="Emily Robertson" userId="S::gw17robertsonemilygr@glow.sch.uk::236b3d60-6036-47fe-8b47-b6ff8bb91615" providerId="AD" clId="Web-{3EC0139B-0D47-EA7F-556A-A9621B634D5A}" dt="2023-10-12T10:38:23.171" v="192"/>
          <ac:spMkLst>
            <pc:docMk/>
            <pc:sldMk cId="2384175176" sldId="260"/>
            <ac:spMk id="16" creationId="{A951C292-0895-FBAE-FACD-6218C51CE6CD}"/>
          </ac:spMkLst>
        </pc:spChg>
        <pc:spChg chg="add mod">
          <ac:chgData name="Emily Robertson" userId="S::gw17robertsonemilygr@glow.sch.uk::236b3d60-6036-47fe-8b47-b6ff8bb91615" providerId="AD" clId="Web-{3EC0139B-0D47-EA7F-556A-A9621B634D5A}" dt="2023-10-12T10:38:23.171" v="192"/>
          <ac:spMkLst>
            <pc:docMk/>
            <pc:sldMk cId="2384175176" sldId="260"/>
            <ac:spMk id="18" creationId="{431ADC51-CCC5-C549-E32C-8D4B995D6344}"/>
          </ac:spMkLst>
        </pc:spChg>
        <pc:picChg chg="add del mod">
          <ac:chgData name="Emily Robertson" userId="S::gw17robertsonemilygr@glow.sch.uk::236b3d60-6036-47fe-8b47-b6ff8bb91615" providerId="AD" clId="Web-{3EC0139B-0D47-EA7F-556A-A9621B634D5A}" dt="2023-10-12T10:30:59.903" v="7"/>
          <ac:picMkLst>
            <pc:docMk/>
            <pc:sldMk cId="2384175176" sldId="260"/>
            <ac:picMk id="3" creationId="{1B14DABB-332F-BC03-8195-C3A07F046FFC}"/>
          </ac:picMkLst>
        </pc:picChg>
        <pc:picChg chg="del">
          <ac:chgData name="Emily Robertson" userId="S::gw17robertsonemilygr@glow.sch.uk::236b3d60-6036-47fe-8b47-b6ff8bb91615" providerId="AD" clId="Web-{3EC0139B-0D47-EA7F-556A-A9621B634D5A}" dt="2023-10-12T10:30:57.434" v="6"/>
          <ac:picMkLst>
            <pc:docMk/>
            <pc:sldMk cId="2384175176" sldId="260"/>
            <ac:picMk id="4" creationId="{1AA198C5-8BF7-901F-81A3-D0E5600A3976}"/>
          </ac:picMkLst>
        </pc:picChg>
        <pc:picChg chg="mod">
          <ac:chgData name="Emily Robertson" userId="S::gw17robertsonemilygr@glow.sch.uk::236b3d60-6036-47fe-8b47-b6ff8bb91615" providerId="AD" clId="Web-{3EC0139B-0D47-EA7F-556A-A9621B634D5A}" dt="2023-10-12T10:40:28.474" v="213" actId="1076"/>
          <ac:picMkLst>
            <pc:docMk/>
            <pc:sldMk cId="2384175176" sldId="260"/>
            <ac:picMk id="5" creationId="{E21DA4CB-17D4-859D-EE2B-2C6482694887}"/>
          </ac:picMkLst>
        </pc:picChg>
      </pc:sldChg>
      <pc:sldChg chg="del">
        <pc:chgData name="Emily Robertson" userId="S::gw17robertsonemilygr@glow.sch.uk::236b3d60-6036-47fe-8b47-b6ff8bb91615" providerId="AD" clId="Web-{3EC0139B-0D47-EA7F-556A-A9621B634D5A}" dt="2023-10-12T10:41:04.991" v="214"/>
        <pc:sldMkLst>
          <pc:docMk/>
          <pc:sldMk cId="1705325715" sldId="262"/>
        </pc:sldMkLst>
      </pc:sldChg>
      <pc:sldChg chg="new add del">
        <pc:chgData name="Emily Robertson" userId="S::gw17robertsonemilygr@glow.sch.uk::236b3d60-6036-47fe-8b47-b6ff8bb91615" providerId="AD" clId="Web-{3EC0139B-0D47-EA7F-556A-A9621B634D5A}" dt="2023-10-12T10:48:30.994" v="227"/>
        <pc:sldMkLst>
          <pc:docMk/>
          <pc:sldMk cId="2359868466" sldId="262"/>
        </pc:sldMkLst>
      </pc:sldChg>
    </pc:docChg>
  </pc:docChgLst>
  <pc:docChgLst>
    <pc:chgData name="Emily Robertson" userId="S::gw17robertsonemilygr@glow.sch.uk::236b3d60-6036-47fe-8b47-b6ff8bb91615" providerId="AD" clId="Web-{17A9EBAA-8950-7864-0EC0-21399477A765}"/>
    <pc:docChg chg="addSld modSld">
      <pc:chgData name="Emily Robertson" userId="S::gw17robertsonemilygr@glow.sch.uk::236b3d60-6036-47fe-8b47-b6ff8bb91615" providerId="AD" clId="Web-{17A9EBAA-8950-7864-0EC0-21399477A765}" dt="2023-10-12T10:29:23.669" v="16" actId="1076"/>
      <pc:docMkLst>
        <pc:docMk/>
      </pc:docMkLst>
      <pc:sldChg chg="modSp">
        <pc:chgData name="Emily Robertson" userId="S::gw17robertsonemilygr@glow.sch.uk::236b3d60-6036-47fe-8b47-b6ff8bb91615" providerId="AD" clId="Web-{17A9EBAA-8950-7864-0EC0-21399477A765}" dt="2023-10-12T10:21:24.806" v="2" actId="1076"/>
        <pc:sldMkLst>
          <pc:docMk/>
          <pc:sldMk cId="109857222" sldId="256"/>
        </pc:sldMkLst>
        <pc:picChg chg="mod">
          <ac:chgData name="Emily Robertson" userId="S::gw17robertsonemilygr@glow.sch.uk::236b3d60-6036-47fe-8b47-b6ff8bb91615" providerId="AD" clId="Web-{17A9EBAA-8950-7864-0EC0-21399477A765}" dt="2023-10-12T10:21:24.806" v="2" actId="1076"/>
          <ac:picMkLst>
            <pc:docMk/>
            <pc:sldMk cId="109857222" sldId="256"/>
            <ac:picMk id="6" creationId="{C5825AC7-A56B-EBAF-BB65-9312832D5560}"/>
          </ac:picMkLst>
        </pc:picChg>
      </pc:sldChg>
      <pc:sldChg chg="addSp delSp modSp new">
        <pc:chgData name="Emily Robertson" userId="S::gw17robertsonemilygr@glow.sch.uk::236b3d60-6036-47fe-8b47-b6ff8bb91615" providerId="AD" clId="Web-{17A9EBAA-8950-7864-0EC0-21399477A765}" dt="2023-10-12T10:29:23.669" v="16" actId="1076"/>
        <pc:sldMkLst>
          <pc:docMk/>
          <pc:sldMk cId="2384175176" sldId="260"/>
        </pc:sldMkLst>
        <pc:spChg chg="mod">
          <ac:chgData name="Emily Robertson" userId="S::gw17robertsonemilygr@glow.sch.uk::236b3d60-6036-47fe-8b47-b6ff8bb91615" providerId="AD" clId="Web-{17A9EBAA-8950-7864-0EC0-21399477A765}" dt="2023-10-12T10:23:32.971" v="13" actId="20577"/>
          <ac:spMkLst>
            <pc:docMk/>
            <pc:sldMk cId="2384175176" sldId="260"/>
            <ac:spMk id="2" creationId="{6114FCB8-753A-BCF8-94A2-D85DD316125A}"/>
          </ac:spMkLst>
        </pc:spChg>
        <pc:spChg chg="del">
          <ac:chgData name="Emily Robertson" userId="S::gw17robertsonemilygr@glow.sch.uk::236b3d60-6036-47fe-8b47-b6ff8bb91615" providerId="AD" clId="Web-{17A9EBAA-8950-7864-0EC0-21399477A765}" dt="2023-10-12T10:29:12.823" v="14"/>
          <ac:spMkLst>
            <pc:docMk/>
            <pc:sldMk cId="2384175176" sldId="260"/>
            <ac:spMk id="3" creationId="{06314557-2545-C626-B75B-78F16D259E4B}"/>
          </ac:spMkLst>
        </pc:spChg>
        <pc:picChg chg="add mod ord">
          <ac:chgData name="Emily Robertson" userId="S::gw17robertsonemilygr@glow.sch.uk::236b3d60-6036-47fe-8b47-b6ff8bb91615" providerId="AD" clId="Web-{17A9EBAA-8950-7864-0EC0-21399477A765}" dt="2023-10-12T10:29:12.823" v="14"/>
          <ac:picMkLst>
            <pc:docMk/>
            <pc:sldMk cId="2384175176" sldId="260"/>
            <ac:picMk id="4" creationId="{1AA198C5-8BF7-901F-81A3-D0E5600A3976}"/>
          </ac:picMkLst>
        </pc:picChg>
        <pc:picChg chg="add mod">
          <ac:chgData name="Emily Robertson" userId="S::gw17robertsonemilygr@glow.sch.uk::236b3d60-6036-47fe-8b47-b6ff8bb91615" providerId="AD" clId="Web-{17A9EBAA-8950-7864-0EC0-21399477A765}" dt="2023-10-12T10:29:23.669" v="16" actId="1076"/>
          <ac:picMkLst>
            <pc:docMk/>
            <pc:sldMk cId="2384175176" sldId="260"/>
            <ac:picMk id="5" creationId="{E21DA4CB-17D4-859D-EE2B-2C6482694887}"/>
          </ac:picMkLst>
        </pc:picChg>
      </pc:sldChg>
    </pc:docChg>
  </pc:docChgLst>
  <pc:docChgLst>
    <pc:chgData name="Elly Morgon" userId="S::gw17morgonelly@glow.sch.uk::5ac47422-2103-4771-a6c1-10fc1c152ea8" providerId="AD" clId="Web-{7EBF49F5-FF07-4CB7-A0DE-52791F57B368}"/>
    <pc:docChg chg="addSld modSld sldOrd">
      <pc:chgData name="Elly Morgon" userId="S::gw17morgonelly@glow.sch.uk::5ac47422-2103-4771-a6c1-10fc1c152ea8" providerId="AD" clId="Web-{7EBF49F5-FF07-4CB7-A0DE-52791F57B368}" dt="2023-10-12T11:00:10.928" v="823" actId="20577"/>
      <pc:docMkLst>
        <pc:docMk/>
      </pc:docMkLst>
      <pc:sldChg chg="ord">
        <pc:chgData name="Elly Morgon" userId="S::gw17morgonelly@glow.sch.uk::5ac47422-2103-4771-a6c1-10fc1c152ea8" providerId="AD" clId="Web-{7EBF49F5-FF07-4CB7-A0DE-52791F57B368}" dt="2023-10-12T10:26:02.209" v="0"/>
        <pc:sldMkLst>
          <pc:docMk/>
          <pc:sldMk cId="2384175176" sldId="260"/>
        </pc:sldMkLst>
      </pc:sldChg>
      <pc:sldChg chg="addSp delSp modSp new mod modShow">
        <pc:chgData name="Elly Morgon" userId="S::gw17morgonelly@glow.sch.uk::5ac47422-2103-4771-a6c1-10fc1c152ea8" providerId="AD" clId="Web-{7EBF49F5-FF07-4CB7-A0DE-52791F57B368}" dt="2023-10-12T11:00:10.928" v="823" actId="20577"/>
        <pc:sldMkLst>
          <pc:docMk/>
          <pc:sldMk cId="221838167" sldId="261"/>
        </pc:sldMkLst>
        <pc:spChg chg="mod">
          <ac:chgData name="Elly Morgon" userId="S::gw17morgonelly@glow.sch.uk::5ac47422-2103-4771-a6c1-10fc1c152ea8" providerId="AD" clId="Web-{7EBF49F5-FF07-4CB7-A0DE-52791F57B368}" dt="2023-10-12T10:26:53.024" v="16" actId="20577"/>
          <ac:spMkLst>
            <pc:docMk/>
            <pc:sldMk cId="221838167" sldId="261"/>
            <ac:spMk id="2" creationId="{0CE6D7B1-923C-704F-6D05-4C3FE80AA8A8}"/>
          </ac:spMkLst>
        </pc:spChg>
        <pc:spChg chg="mod">
          <ac:chgData name="Elly Morgon" userId="S::gw17morgonelly@glow.sch.uk::5ac47422-2103-4771-a6c1-10fc1c152ea8" providerId="AD" clId="Web-{7EBF49F5-FF07-4CB7-A0DE-52791F57B368}" dt="2023-10-12T11:00:10.928" v="823" actId="20577"/>
          <ac:spMkLst>
            <pc:docMk/>
            <pc:sldMk cId="221838167" sldId="261"/>
            <ac:spMk id="3" creationId="{8544D820-15A0-292B-34BA-74C9ACF9F15B}"/>
          </ac:spMkLst>
        </pc:spChg>
        <pc:picChg chg="add del mod">
          <ac:chgData name="Elly Morgon" userId="S::gw17morgonelly@glow.sch.uk::5ac47422-2103-4771-a6c1-10fc1c152ea8" providerId="AD" clId="Web-{7EBF49F5-FF07-4CB7-A0DE-52791F57B368}" dt="2023-10-12T10:37:21.376" v="167"/>
          <ac:picMkLst>
            <pc:docMk/>
            <pc:sldMk cId="221838167" sldId="261"/>
            <ac:picMk id="4" creationId="{EA7A146D-1EFC-DF62-1740-F72A19CE5976}"/>
          </ac:picMkLst>
        </pc:picChg>
      </pc:sldChg>
      <pc:sldChg chg="new">
        <pc:chgData name="Elly Morgon" userId="S::gw17morgonelly@glow.sch.uk::5ac47422-2103-4771-a6c1-10fc1c152ea8" providerId="AD" clId="Web-{7EBF49F5-FF07-4CB7-A0DE-52791F57B368}" dt="2023-10-12T10:37:29.876" v="169"/>
        <pc:sldMkLst>
          <pc:docMk/>
          <pc:sldMk cId="1705325715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45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7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49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3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4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allscometumblingdown.wordpress.com/2008/10/23/what-is-a-citizen-what-is-the-citizenship-agenda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logo with a white circle and a white circle with a person in the middle&#10;&#10;Description automatically generated">
            <a:extLst>
              <a:ext uri="{FF2B5EF4-FFF2-40B4-BE49-F238E27FC236}">
                <a16:creationId xmlns:a16="http://schemas.microsoft.com/office/drawing/2014/main" id="{8BE512C0-A582-3B49-6D7D-E49E871C1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00" y="712399"/>
            <a:ext cx="8533322" cy="5735127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1384CA-BBDF-78EA-C1B6-7C26234E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een and blue logo with a white circle and a white circle with a person in the middle&#10;&#10;Description automatically generated">
            <a:extLst>
              <a:ext uri="{FF2B5EF4-FFF2-40B4-BE49-F238E27FC236}">
                <a16:creationId xmlns:a16="http://schemas.microsoft.com/office/drawing/2014/main" id="{C5825AC7-A56B-EBAF-BB65-9312832D5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76" y="299684"/>
            <a:ext cx="8590831" cy="573512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782305" y="952500"/>
            <a:ext cx="4457195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7712" y="1842518"/>
            <a:ext cx="4115702" cy="2116348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GB" err="1">
                <a:solidFill>
                  <a:srgbClr val="FFFFFF"/>
                </a:solidFill>
              </a:rPr>
              <a:t>Catterline</a:t>
            </a:r>
            <a:r>
              <a:rPr lang="en-GB">
                <a:solidFill>
                  <a:srgbClr val="FFFFFF"/>
                </a:solidFill>
              </a:rPr>
              <a:t> </a:t>
            </a:r>
            <a:br>
              <a:rPr lang="en-GB">
                <a:solidFill>
                  <a:srgbClr val="FFFFFF"/>
                </a:solidFill>
              </a:rPr>
            </a:br>
            <a:r>
              <a:rPr lang="en-GB">
                <a:solidFill>
                  <a:srgbClr val="FFFFFF"/>
                </a:solidFill>
              </a:rPr>
              <a:t>23-25 Eco Vote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5713" y="4497355"/>
            <a:ext cx="3354752" cy="945063"/>
          </a:xfrm>
          <a:noFill/>
        </p:spPr>
        <p:txBody>
          <a:bodyPr anchor="b">
            <a:normAutofit/>
          </a:bodyPr>
          <a:lstStyle/>
          <a:p>
            <a:pPr algn="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FA51-65DF-20D8-DD21-7FA92FB6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75175"/>
            <a:ext cx="4181145" cy="23614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/>
              <a:t>Biodiversity, </a:t>
            </a:r>
            <a:r>
              <a:rPr lang="en-GB" sz="2400" err="1"/>
              <a:t>MOre</a:t>
            </a:r>
            <a:r>
              <a:rPr lang="en-GB" sz="2400"/>
              <a:t> Gardening more time in nature and creative mindset.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DAF31-006C-AE81-A30E-374AD9F6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" y="2792559"/>
            <a:ext cx="7484406" cy="39926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dirty="0"/>
              <a:t>Kids and teachers want to have a creative mindset where we create, build and make things together, while relaxed, happy and enjoying fun and learning outside.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AF66203B-A673-7E0E-5F12-DD51272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F56182AA-A724-809C-012E-85E453D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4" name="Picture 3" descr="How To Get Children Into Gardening And The Best Gardening ...">
            <a:extLst>
              <a:ext uri="{FF2B5EF4-FFF2-40B4-BE49-F238E27FC236}">
                <a16:creationId xmlns:a16="http://schemas.microsoft.com/office/drawing/2014/main" id="{7AE058EA-D5D2-DFAC-9C0C-7ED9243E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r="34127" b="1"/>
          <a:stretch/>
        </p:blipFill>
        <p:spPr>
          <a:xfrm>
            <a:off x="7229637" y="478771"/>
            <a:ext cx="4338749" cy="4639425"/>
          </a:xfrm>
          <a:prstGeom prst="rect">
            <a:avLst/>
          </a:prstGeom>
          <a:noFill/>
        </p:spPr>
      </p:pic>
      <p:sp>
        <p:nvSpPr>
          <p:cNvPr id="9" name="Date Placeholder 12">
            <a:extLst>
              <a:ext uri="{FF2B5EF4-FFF2-40B4-BE49-F238E27FC236}">
                <a16:creationId xmlns:a16="http://schemas.microsoft.com/office/drawing/2014/main" id="{8FF23D78-716C-1D34-DB64-3583BD8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C701225-30CA-416E-A6F8-D6014ABB4476}" type="datetime1">
              <a:rPr lang="en-US" smtClean="0"/>
              <a:pPr>
                <a:spcAft>
                  <a:spcPts val="600"/>
                </a:spcAft>
              </a:pPr>
              <a:t>10/12/2023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69B7-8BE5-3CCC-4AA2-7842C38C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Food and the Environment</a:t>
            </a:r>
          </a:p>
        </p:txBody>
      </p:sp>
      <p:pic>
        <p:nvPicPr>
          <p:cNvPr id="4" name="Picture 3" descr="Let's Hear it For Youth Gardens! - Plant Talk">
            <a:extLst>
              <a:ext uri="{FF2B5EF4-FFF2-40B4-BE49-F238E27FC236}">
                <a16:creationId xmlns:a16="http://schemas.microsoft.com/office/drawing/2014/main" id="{C199FCFD-5644-5CF0-2EB7-7D806D1E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5" y="2041209"/>
            <a:ext cx="3879010" cy="2904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F9940-820E-59D0-F046-06F7427AE21D}"/>
              </a:ext>
            </a:extLst>
          </p:cNvPr>
          <p:cNvSpPr txBox="1"/>
          <p:nvPr/>
        </p:nvSpPr>
        <p:spPr>
          <a:xfrm>
            <a:off x="676886" y="5244285"/>
            <a:ext cx="34137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We want everyone to get to grow and cook food,   </a:t>
            </a:r>
          </a:p>
        </p:txBody>
      </p:sp>
      <p:pic>
        <p:nvPicPr>
          <p:cNvPr id="6" name="Picture 5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58135D21-C16D-A62E-0311-B4A531CFC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652" y="2039878"/>
            <a:ext cx="4445299" cy="2907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435A-422F-C380-FC58-8FD1E1AF637B}"/>
              </a:ext>
            </a:extLst>
          </p:cNvPr>
          <p:cNvSpPr txBox="1"/>
          <p:nvPr/>
        </p:nvSpPr>
        <p:spPr>
          <a:xfrm>
            <a:off x="5915526" y="5354053"/>
            <a:ext cx="3609473" cy="11028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49EF5-95B6-6B4C-3F29-817E0F55F99F}"/>
              </a:ext>
            </a:extLst>
          </p:cNvPr>
          <p:cNvSpPr txBox="1"/>
          <p:nvPr/>
        </p:nvSpPr>
        <p:spPr>
          <a:xfrm>
            <a:off x="6372952" y="5236385"/>
            <a:ext cx="401052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We want to learn about what makes our soil healthy.  </a:t>
            </a:r>
          </a:p>
        </p:txBody>
      </p:sp>
    </p:spTree>
    <p:extLst>
      <p:ext uri="{BB962C8B-B14F-4D97-AF65-F5344CB8AC3E}">
        <p14:creationId xmlns:p14="http://schemas.microsoft.com/office/powerpoint/2010/main" val="196590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4938-8B1B-AB2D-E664-F22C4F19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381" y="373625"/>
            <a:ext cx="4587087" cy="1598023"/>
          </a:xfrm>
        </p:spPr>
        <p:txBody>
          <a:bodyPr>
            <a:normAutofit/>
          </a:bodyPr>
          <a:lstStyle/>
          <a:p>
            <a:r>
              <a:rPr lang="en-GB"/>
              <a:t>Global 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C54EE-006C-DFB8-47AF-FACAFFAE5F41}"/>
              </a:ext>
            </a:extLst>
          </p:cNvPr>
          <p:cNvSpPr txBox="1"/>
          <p:nvPr/>
        </p:nvSpPr>
        <p:spPr>
          <a:xfrm>
            <a:off x="7101268" y="1894537"/>
            <a:ext cx="3634328" cy="3617673"/>
          </a:xfr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We want to learn about life all around the world for different people and try and help by learning about charities and helping others.</a:t>
            </a:r>
          </a:p>
        </p:txBody>
      </p:sp>
      <p:sp>
        <p:nvSpPr>
          <p:cNvPr id="24" name="Date Placeholder 12">
            <a:extLst>
              <a:ext uri="{FF2B5EF4-FFF2-40B4-BE49-F238E27FC236}">
                <a16:creationId xmlns:a16="http://schemas.microsoft.com/office/drawing/2014/main" id="{FC98C7CE-1DBE-1CF8-AC00-BC260EAD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F067AD8-DD8B-41DD-AF75-FB7B41A9C9AD}" type="datetime1">
              <a:rPr lang="en-US" smtClean="0"/>
              <a:pPr>
                <a:spcAft>
                  <a:spcPts val="600"/>
                </a:spcAft>
              </a:pPr>
              <a:t>10/12/2023</a:t>
            </a:fld>
            <a:endParaRPr lang="en-US"/>
          </a:p>
        </p:txBody>
      </p:sp>
      <p:sp>
        <p:nvSpPr>
          <p:cNvPr id="25" name="Footer Placeholder 13">
            <a:extLst>
              <a:ext uri="{FF2B5EF4-FFF2-40B4-BE49-F238E27FC236}">
                <a16:creationId xmlns:a16="http://schemas.microsoft.com/office/drawing/2014/main" id="{5344577B-5265-5B15-AA58-C6CBDB91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26" name="Slide Number Placeholder 14">
            <a:extLst>
              <a:ext uri="{FF2B5EF4-FFF2-40B4-BE49-F238E27FC236}">
                <a16:creationId xmlns:a16="http://schemas.microsoft.com/office/drawing/2014/main" id="{273A6287-D0A9-8D17-59E9-2F956B78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3" name="Content Placeholder 12" descr="A yellow circle with green and purple hands touching each other&#10;&#10;Description automatically generated">
            <a:extLst>
              <a:ext uri="{FF2B5EF4-FFF2-40B4-BE49-F238E27FC236}">
                <a16:creationId xmlns:a16="http://schemas.microsoft.com/office/drawing/2014/main" id="{7E627066-ED35-AEA6-7149-1B393BA01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9150" y="-72973"/>
            <a:ext cx="5941601" cy="594160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AD0E4F-9984-8AA2-8227-D3D6E3D6F1B0}"/>
              </a:ext>
            </a:extLst>
          </p:cNvPr>
          <p:cNvSpPr txBox="1"/>
          <p:nvPr/>
        </p:nvSpPr>
        <p:spPr>
          <a:xfrm>
            <a:off x="2763429" y="6261920"/>
            <a:ext cx="5067401" cy="5141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59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D7B1-923C-704F-6D05-4C3FE80A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D820-15A0-292B-34BA-74C9ACF9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004" y="1960264"/>
            <a:ext cx="3950899" cy="4505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In our school we have a shortage of play equipment wouldn't it be nice to have more stuff for our play ground.</a:t>
            </a:r>
          </a:p>
          <a:p>
            <a:pPr marL="0" indent="0">
              <a:buNone/>
            </a:pPr>
            <a:r>
              <a:rPr lang="en-US"/>
              <a:t>A willow tunnel would be amazing for reading groups and a quiet space just to chill.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group of children in safety vests&#10;&#10;Description automatically generated">
            <a:extLst>
              <a:ext uri="{FF2B5EF4-FFF2-40B4-BE49-F238E27FC236}">
                <a16:creationId xmlns:a16="http://schemas.microsoft.com/office/drawing/2014/main" id="{90CAE30C-AD74-046E-CDDE-77CD4E15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53" y="472746"/>
            <a:ext cx="4459676" cy="2965150"/>
          </a:xfrm>
          <a:prstGeom prst="rect">
            <a:avLst/>
          </a:prstGeom>
        </p:spPr>
      </p:pic>
      <p:pic>
        <p:nvPicPr>
          <p:cNvPr id="6" name="Picture 5" descr="A wooden structure with a bench in the middle of grass&#10;&#10;Description automatically generated">
            <a:extLst>
              <a:ext uri="{FF2B5EF4-FFF2-40B4-BE49-F238E27FC236}">
                <a16:creationId xmlns:a16="http://schemas.microsoft.com/office/drawing/2014/main" id="{591C1E3D-C1FC-2C74-C197-9098F8705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796" y="3622645"/>
            <a:ext cx="3020143" cy="3020143"/>
          </a:xfrm>
          <a:prstGeom prst="rect">
            <a:avLst/>
          </a:prstGeom>
        </p:spPr>
      </p:pic>
      <p:pic>
        <p:nvPicPr>
          <p:cNvPr id="7" name="Picture 6" descr="A group of sports balls&#10;&#10;Description automatically generated">
            <a:extLst>
              <a:ext uri="{FF2B5EF4-FFF2-40B4-BE49-F238E27FC236}">
                <a16:creationId xmlns:a16="http://schemas.microsoft.com/office/drawing/2014/main" id="{6FFD8776-F47A-F140-CCF4-E29391224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341" y="3885122"/>
            <a:ext cx="3539885" cy="24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FCB8-753A-BCF8-94A2-D85DD316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693" y="736513"/>
            <a:ext cx="4689071" cy="1778906"/>
          </a:xfrm>
        </p:spPr>
        <p:txBody>
          <a:bodyPr>
            <a:normAutofit/>
          </a:bodyPr>
          <a:lstStyle/>
          <a:p>
            <a:r>
              <a:rPr lang="en-GB" sz="3200"/>
              <a:t>Climate Action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C9CBC84-F0D5-F7BE-6145-63C8057F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522172"/>
            <a:ext cx="4971748" cy="30093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en-US" sz="2400"/>
              <a:t>We want to learn about climate action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en-US" sz="2400"/>
              <a:t>We can learn about saving energy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en-US" sz="2400"/>
              <a:t>We can also learn about rethink, reduce, reuse, repair and recycle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endParaRPr lang="en-US"/>
          </a:p>
          <a:p>
            <a:pPr marL="342900" indent="-342900">
              <a:buFont typeface="Wingdings" panose="020B0604020202020204" pitchFamily="34" charset="0"/>
              <a:buChar char="v"/>
            </a:pPr>
            <a:endParaRPr lang="en-US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E21DA4CB-17D4-859D-EE2B-2C6482694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044" y="1031853"/>
            <a:ext cx="5254100" cy="4787067"/>
          </a:xfrm>
          <a:prstGeom prst="rect">
            <a:avLst/>
          </a:prstGeom>
          <a:noFill/>
        </p:spPr>
      </p:pic>
      <p:sp>
        <p:nvSpPr>
          <p:cNvPr id="14" name="Date Placeholder 9">
            <a:extLst>
              <a:ext uri="{FF2B5EF4-FFF2-40B4-BE49-F238E27FC236}">
                <a16:creationId xmlns:a16="http://schemas.microsoft.com/office/drawing/2014/main" id="{82DEB276-8311-D167-F4A6-6AEF7829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59F4B44-F8D1-4FFB-8A08-2C1D74B86911}" type="datetime1">
              <a:rPr lang="en-US" smtClean="0"/>
              <a:pPr>
                <a:spcAft>
                  <a:spcPts val="600"/>
                </a:spcAft>
              </a:pPr>
              <a:t>10/12/2023</a:t>
            </a:fld>
            <a:endParaRPr lang="en-US"/>
          </a:p>
        </p:txBody>
      </p:sp>
      <p:sp>
        <p:nvSpPr>
          <p:cNvPr id="16" name="Footer Placeholder 10">
            <a:extLst>
              <a:ext uri="{FF2B5EF4-FFF2-40B4-BE49-F238E27FC236}">
                <a16:creationId xmlns:a16="http://schemas.microsoft.com/office/drawing/2014/main" id="{A951C292-0895-FBAE-FACD-6218C51C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8" name="Slide Number Placeholder 11">
            <a:extLst>
              <a:ext uri="{FF2B5EF4-FFF2-40B4-BE49-F238E27FC236}">
                <a16:creationId xmlns:a16="http://schemas.microsoft.com/office/drawing/2014/main" id="{431ADC51-CCC5-C549-E32C-8D4B995D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5176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AnalogousFromRegularSeedRightStep">
      <a:dk1>
        <a:srgbClr val="000000"/>
      </a:dk1>
      <a:lt1>
        <a:srgbClr val="FFFFFF"/>
      </a:lt1>
      <a:dk2>
        <a:srgbClr val="412824"/>
      </a:dk2>
      <a:lt2>
        <a:srgbClr val="E2E8E4"/>
      </a:lt2>
      <a:accent1>
        <a:srgbClr val="DC34AD"/>
      </a:accent1>
      <a:accent2>
        <a:srgbClr val="CA2255"/>
      </a:accent2>
      <a:accent3>
        <a:srgbClr val="DC4734"/>
      </a:accent3>
      <a:accent4>
        <a:srgbClr val="CA7B22"/>
      </a:accent4>
      <a:accent5>
        <a:srgbClr val="AFA829"/>
      </a:accent5>
      <a:accent6>
        <a:srgbClr val="7EB41E"/>
      </a:accent6>
      <a:hlink>
        <a:srgbClr val="31944D"/>
      </a:hlink>
      <a:folHlink>
        <a:srgbClr val="7F7F7F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PoiseVTI</vt:lpstr>
      <vt:lpstr>Catterline  23-25 Eco Vote</vt:lpstr>
      <vt:lpstr>Biodiversity, MOre Gardening more time in nature and creative mindset.</vt:lpstr>
      <vt:lpstr>Food and the Environment</vt:lpstr>
      <vt:lpstr>Global citizenship</vt:lpstr>
      <vt:lpstr>School grounds</vt:lpstr>
      <vt:lpstr>Climate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13</cp:revision>
  <dcterms:created xsi:type="dcterms:W3CDTF">2023-10-12T10:14:17Z</dcterms:created>
  <dcterms:modified xsi:type="dcterms:W3CDTF">2023-10-12T13:05:45Z</dcterms:modified>
</cp:coreProperties>
</file>